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2" r:id="rId6"/>
    <p:sldId id="259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8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6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5F1-F33A-4D91-B51E-4616AEDC196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0C85-E7EB-4B3C-80AE-0459456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971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9718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GIÁC QUAN CỦA BÉ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56259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Nguyễn Thị Huyền Trang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" b="19663"/>
          <a:stretch/>
        </p:blipFill>
        <p:spPr bwMode="auto">
          <a:xfrm>
            <a:off x="2209800" y="439252"/>
            <a:ext cx="449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920" y="54102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TAY – XÚC GIÁC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2286000" cy="275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24310"/>
            <a:ext cx="3187599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24311"/>
            <a:ext cx="30956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2971800"/>
            <a:ext cx="672999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05400" y="2743200"/>
            <a:ext cx="914400" cy="1281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93449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24" y="5029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 MẮT- THỊ GIÁC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r="34819"/>
          <a:stretch/>
        </p:blipFill>
        <p:spPr bwMode="auto">
          <a:xfrm>
            <a:off x="2133600" y="213360"/>
            <a:ext cx="4206240" cy="29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9" y="3962400"/>
            <a:ext cx="3511502" cy="23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39088"/>
            <a:ext cx="4131909" cy="236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2667000"/>
            <a:ext cx="762000" cy="127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05400" y="2743200"/>
            <a:ext cx="838200" cy="1195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" b="18760"/>
          <a:stretch/>
        </p:blipFill>
        <p:spPr bwMode="auto">
          <a:xfrm>
            <a:off x="1905001" y="381001"/>
            <a:ext cx="5074920" cy="4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486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TAI- THÍNH GIÁC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1"/>
            <a:ext cx="2869129" cy="26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119209" cy="24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25908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562225" cy="257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76800" y="2590800"/>
            <a:ext cx="1219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066800"/>
            <a:ext cx="80713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501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MŨI- KHỨU GIÁC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343400" cy="20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76625"/>
            <a:ext cx="27559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447800" y="2438400"/>
            <a:ext cx="990600" cy="1038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57512"/>
            <a:ext cx="2004723" cy="13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endCxn id="9220" idx="0"/>
          </p:cNvCxnSpPr>
          <p:nvPr/>
        </p:nvCxnSpPr>
        <p:spPr>
          <a:xfrm>
            <a:off x="6705600" y="1566862"/>
            <a:ext cx="926162" cy="139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06251"/>
            <a:ext cx="2940051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953000" y="2438400"/>
            <a:ext cx="0" cy="1852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8" t="45388" r="24338" b="33807"/>
          <a:stretch/>
        </p:blipFill>
        <p:spPr bwMode="auto">
          <a:xfrm>
            <a:off x="1066800" y="762000"/>
            <a:ext cx="6781800" cy="423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334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MIỆNG-VỊ GIÁC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9" y="3839591"/>
            <a:ext cx="4075060" cy="271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88003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3839591"/>
            <a:ext cx="3162300" cy="2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10242" idx="0"/>
          </p:cNvCxnSpPr>
          <p:nvPr/>
        </p:nvCxnSpPr>
        <p:spPr>
          <a:xfrm flipH="1">
            <a:off x="2417089" y="3028950"/>
            <a:ext cx="554711" cy="810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3028950"/>
            <a:ext cx="609600" cy="810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32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7</cp:revision>
  <dcterms:created xsi:type="dcterms:W3CDTF">2018-10-25T01:56:07Z</dcterms:created>
  <dcterms:modified xsi:type="dcterms:W3CDTF">2018-10-25T10:05:29Z</dcterms:modified>
</cp:coreProperties>
</file>