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63" r:id="rId5"/>
    <p:sldId id="268" r:id="rId6"/>
    <p:sldId id="257" r:id="rId7"/>
    <p:sldId id="269" r:id="rId8"/>
    <p:sldId id="256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A6-B4A9-4F47-9C3E-D21B4E3E339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66AE-6B9E-4006-9596-F42894E2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574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A6-B4A9-4F47-9C3E-D21B4E3E339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66AE-6B9E-4006-9596-F42894E2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229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A6-B4A9-4F47-9C3E-D21B4E3E339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66AE-6B9E-4006-9596-F42894E2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906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A6-B4A9-4F47-9C3E-D21B4E3E339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66AE-6B9E-4006-9596-F42894E2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62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A6-B4A9-4F47-9C3E-D21B4E3E339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66AE-6B9E-4006-9596-F42894E2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25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A6-B4A9-4F47-9C3E-D21B4E3E339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66AE-6B9E-4006-9596-F42894E2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373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A6-B4A9-4F47-9C3E-D21B4E3E339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66AE-6B9E-4006-9596-F42894E2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267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A6-B4A9-4F47-9C3E-D21B4E3E339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66AE-6B9E-4006-9596-F42894E2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099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A6-B4A9-4F47-9C3E-D21B4E3E339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66AE-6B9E-4006-9596-F42894E2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471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A6-B4A9-4F47-9C3E-D21B4E3E339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66AE-6B9E-4006-9596-F42894E2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540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A6-B4A9-4F47-9C3E-D21B4E3E339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66AE-6B9E-4006-9596-F42894E2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58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42FA6-B4A9-4F47-9C3E-D21B4E3E3399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666AE-6B9E-4006-9596-F42894E2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849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egoe UI Semibold" pitchFamily="34" charset="0"/>
              </a:rPr>
              <a:t/>
            </a:r>
            <a:br>
              <a:rPr lang="en-US" dirty="0" smtClean="0">
                <a:latin typeface="Segoe UI Semibold" pitchFamily="34" charset="0"/>
              </a:rPr>
            </a:b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b="1" dirty="0">
              <a:solidFill>
                <a:srgbClr val="0000CC"/>
              </a:solidFill>
              <a:latin typeface="Segoe UI Semi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352800"/>
            <a:ext cx="80010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NHÌN NHANH ĐOÁN ĐÚNG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5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09600" y="2286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09600" y="2286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09600" y="2286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09600" y="2286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0</a:t>
            </a:r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4343400" y="6400800"/>
            <a:ext cx="1371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err="1">
                <a:latin typeface="Garamond" pitchFamily="18" charset="0"/>
              </a:rPr>
              <a:t>Thời</a:t>
            </a:r>
            <a:r>
              <a:rPr lang="en-US" b="1" dirty="0">
                <a:latin typeface="Garamond" pitchFamily="18" charset="0"/>
              </a:rPr>
              <a:t> </a:t>
            </a:r>
            <a:r>
              <a:rPr lang="en-US" b="1" dirty="0" err="1">
                <a:latin typeface="Garamond" pitchFamily="18" charset="0"/>
              </a:rPr>
              <a:t>gian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10" name="Picture 9" descr="buồn.jpg"/>
          <p:cNvPicPr>
            <a:picLocks noChangeAspect="1"/>
          </p:cNvPicPr>
          <p:nvPr/>
        </p:nvPicPr>
        <p:blipFill>
          <a:blip r:embed="rId6" cstate="print"/>
          <a:srcRect l="5556" t="4444" r="4444" b="4444"/>
          <a:stretch>
            <a:fillRect/>
          </a:stretch>
        </p:blipFill>
        <p:spPr>
          <a:xfrm>
            <a:off x="7262231" y="4953000"/>
            <a:ext cx="1881769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udio_0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5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762000" y="2286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62000" y="2286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62000" y="2286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62000" y="2286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0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914400" y="7620000"/>
            <a:ext cx="1371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err="1">
                <a:latin typeface="Garamond" pitchFamily="18" charset="0"/>
              </a:rPr>
              <a:t>Thời</a:t>
            </a:r>
            <a:r>
              <a:rPr lang="en-US" b="1" dirty="0">
                <a:latin typeface="Garamond" pitchFamily="18" charset="0"/>
              </a:rPr>
              <a:t> </a:t>
            </a:r>
            <a:r>
              <a:rPr lang="en-US" b="1" dirty="0" err="1">
                <a:latin typeface="Garamond" pitchFamily="18" charset="0"/>
              </a:rPr>
              <a:t>gian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8" name="Picture 7" descr="mặt cườ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0"/>
            <a:ext cx="1905000" cy="1905000"/>
          </a:xfrm>
          <a:prstGeom prst="rect">
            <a:avLst/>
          </a:prstGeom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4267200" y="6400800"/>
            <a:ext cx="1371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err="1">
                <a:latin typeface="Garamond" pitchFamily="18" charset="0"/>
              </a:rPr>
              <a:t>Thời</a:t>
            </a:r>
            <a:r>
              <a:rPr lang="en-US" b="1" dirty="0">
                <a:latin typeface="Garamond" pitchFamily="18" charset="0"/>
              </a:rPr>
              <a:t> </a:t>
            </a:r>
            <a:r>
              <a:rPr lang="en-US" b="1" dirty="0" err="1">
                <a:latin typeface="Garamond" pitchFamily="18" charset="0"/>
              </a:rPr>
              <a:t>gian</a:t>
            </a:r>
            <a:endParaRPr lang="en-US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udio_0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tre không cất đồ chơi gọn gà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tre không cất đồ chơi gọn gà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k măc a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buồn.jpg"/>
          <p:cNvPicPr>
            <a:picLocks noChangeAspect="1"/>
          </p:cNvPicPr>
          <p:nvPr/>
        </p:nvPicPr>
        <p:blipFill>
          <a:blip r:embed="rId6" cstate="print"/>
          <a:srcRect l="5556" t="4444" r="4444" b="4444"/>
          <a:stretch>
            <a:fillRect/>
          </a:stretch>
        </p:blipFill>
        <p:spPr>
          <a:xfrm>
            <a:off x="0" y="4953000"/>
            <a:ext cx="1881769" cy="1905000"/>
          </a:xfrm>
          <a:prstGeom prst="rect">
            <a:avLst/>
          </a:prstGeom>
        </p:spPr>
      </p:pic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6705600" y="6400800"/>
            <a:ext cx="1371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err="1">
                <a:latin typeface="Garamond" pitchFamily="18" charset="0"/>
              </a:rPr>
              <a:t>Thời</a:t>
            </a:r>
            <a:r>
              <a:rPr lang="en-US" b="1" dirty="0">
                <a:latin typeface="Garamond" pitchFamily="18" charset="0"/>
              </a:rPr>
              <a:t> </a:t>
            </a:r>
            <a:r>
              <a:rPr lang="en-US" b="1" dirty="0" err="1">
                <a:latin typeface="Garamond" pitchFamily="18" charset="0"/>
              </a:rPr>
              <a:t>gian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85800" y="1524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85800" y="2286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85800" y="2286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85800" y="2286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udio_0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5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685800" y="304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304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85800" y="304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85800" y="304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0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343400" y="6400800"/>
            <a:ext cx="1371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err="1">
                <a:latin typeface="Garamond" pitchFamily="18" charset="0"/>
              </a:rPr>
              <a:t>Thời</a:t>
            </a:r>
            <a:r>
              <a:rPr lang="en-US" b="1" dirty="0">
                <a:latin typeface="Garamond" pitchFamily="18" charset="0"/>
              </a:rPr>
              <a:t> </a:t>
            </a:r>
            <a:r>
              <a:rPr lang="en-US" b="1" dirty="0" err="1">
                <a:latin typeface="Garamond" pitchFamily="18" charset="0"/>
              </a:rPr>
              <a:t>gian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8" name="Picture 7" descr="buồn.jpg"/>
          <p:cNvPicPr>
            <a:picLocks noChangeAspect="1"/>
          </p:cNvPicPr>
          <p:nvPr/>
        </p:nvPicPr>
        <p:blipFill>
          <a:blip r:embed="rId6" cstate="print"/>
          <a:srcRect l="5556" t="4444" r="4444" b="4444"/>
          <a:stretch>
            <a:fillRect/>
          </a:stretch>
        </p:blipFill>
        <p:spPr>
          <a:xfrm>
            <a:off x="7262231" y="4953000"/>
            <a:ext cx="1881769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udio_0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BES GẬP QUẦN Á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ặt cườ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876800"/>
            <a:ext cx="1981200" cy="1981200"/>
          </a:xfrm>
          <a:prstGeom prst="rect">
            <a:avLst/>
          </a:prstGeom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038600" y="6400800"/>
            <a:ext cx="1371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err="1">
                <a:latin typeface="Garamond" pitchFamily="18" charset="0"/>
              </a:rPr>
              <a:t>Thời</a:t>
            </a:r>
            <a:r>
              <a:rPr lang="en-US" b="1" dirty="0">
                <a:latin typeface="Garamond" pitchFamily="18" charset="0"/>
              </a:rPr>
              <a:t> </a:t>
            </a:r>
            <a:r>
              <a:rPr lang="en-US" b="1" dirty="0" err="1">
                <a:latin typeface="Garamond" pitchFamily="18" charset="0"/>
              </a:rPr>
              <a:t>gian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352800" y="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352800" y="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352800" y="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352800" y="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0</a:t>
            </a:r>
          </a:p>
        </p:txBody>
      </p:sp>
    </p:spTree>
    <p:extLst>
      <p:ext uri="{BB962C8B-B14F-4D97-AF65-F5344CB8AC3E}">
        <p14:creationId xmlns="" xmlns:p14="http://schemas.microsoft.com/office/powerpoint/2010/main" val="427057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udio_0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BÉ ĐÁNH RĂ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ặt cườ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800600"/>
            <a:ext cx="2057400" cy="2057400"/>
          </a:xfrm>
          <a:prstGeom prst="rect">
            <a:avLst/>
          </a:prstGeom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562600" y="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562600" y="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562600" y="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562600" y="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0</a:t>
            </a: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4114800" y="6248400"/>
            <a:ext cx="1371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err="1">
                <a:latin typeface="Garamond" pitchFamily="18" charset="0"/>
              </a:rPr>
              <a:t>Thời</a:t>
            </a:r>
            <a:r>
              <a:rPr lang="en-US" b="1" dirty="0">
                <a:latin typeface="Garamond" pitchFamily="18" charset="0"/>
              </a:rPr>
              <a:t> </a:t>
            </a:r>
            <a:r>
              <a:rPr lang="en-US" b="1" dirty="0" err="1">
                <a:latin typeface="Garamond" pitchFamily="18" charset="0"/>
              </a:rPr>
              <a:t>gian</a:t>
            </a:r>
            <a:endParaRPr lang="en-US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98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udio_0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BES RỬA T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ặt cườ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267200"/>
            <a:ext cx="2590800" cy="2590800"/>
          </a:xfrm>
          <a:prstGeom prst="rect">
            <a:avLst/>
          </a:prstGeom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143000" y="304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143000" y="304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143000" y="304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143000" y="304800"/>
            <a:ext cx="1524000" cy="1447800"/>
          </a:xfrm>
          <a:prstGeom prst="irregularSeal1">
            <a:avLst/>
          </a:prstGeom>
          <a:solidFill>
            <a:srgbClr val="FF3300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 sz="6600" dirty="0">
                <a:solidFill>
                  <a:srgbClr val="FFFF66"/>
                </a:solidFill>
                <a:latin typeface="Garamond" pitchFamily="18" charset="0"/>
              </a:rPr>
              <a:t>0</a:t>
            </a: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6705600" y="6400800"/>
            <a:ext cx="1371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err="1">
                <a:latin typeface="Garamond" pitchFamily="18" charset="0"/>
              </a:rPr>
              <a:t>Thời</a:t>
            </a:r>
            <a:r>
              <a:rPr lang="en-US" b="1" dirty="0">
                <a:latin typeface="Garamond" pitchFamily="18" charset="0"/>
              </a:rPr>
              <a:t> </a:t>
            </a:r>
            <a:r>
              <a:rPr lang="en-US" b="1" dirty="0" err="1">
                <a:latin typeface="Garamond" pitchFamily="18" charset="0"/>
              </a:rPr>
              <a:t>gian</a:t>
            </a:r>
            <a:endParaRPr lang="en-US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27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udio_0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48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TRÒ CHƠI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31</cp:revision>
  <dcterms:created xsi:type="dcterms:W3CDTF">2017-03-23T17:07:33Z</dcterms:created>
  <dcterms:modified xsi:type="dcterms:W3CDTF">2017-04-04T23:17:21Z</dcterms:modified>
</cp:coreProperties>
</file>