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92" r:id="rId2"/>
    <p:sldId id="288" r:id="rId3"/>
    <p:sldId id="289" r:id="rId4"/>
    <p:sldId id="290" r:id="rId5"/>
    <p:sldId id="291" r:id="rId6"/>
    <p:sldId id="285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1" d="100"/>
          <a:sy n="71" d="100"/>
        </p:scale>
        <p:origin x="7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/>
          <p:cNvSpPr>
            <a:spLocks/>
          </p:cNvSpPr>
          <p:nvPr userDrawn="1"/>
        </p:nvSpPr>
        <p:spPr bwMode="ltGray">
          <a:xfrm>
            <a:off x="0" y="1930400"/>
            <a:ext cx="5494338" cy="4927600"/>
          </a:xfrm>
          <a:custGeom>
            <a:avLst/>
            <a:gdLst>
              <a:gd name="T0" fmla="*/ 1899 w 2894"/>
              <a:gd name="T1" fmla="*/ 4927600 h 3568"/>
              <a:gd name="T2" fmla="*/ 0 w 2894"/>
              <a:gd name="T3" fmla="*/ 9667 h 3568"/>
              <a:gd name="T4" fmla="*/ 5329166 w 2894"/>
              <a:gd name="T5" fmla="*/ 4927600 h 3568"/>
              <a:gd name="T6" fmla="*/ 1899 w 2894"/>
              <a:gd name="T7" fmla="*/ 4927600 h 3568"/>
              <a:gd name="T8" fmla="*/ 0 60000 65536"/>
              <a:gd name="T9" fmla="*/ 0 60000 65536"/>
              <a:gd name="T10" fmla="*/ 0 60000 65536"/>
              <a:gd name="T11" fmla="*/ 0 60000 65536"/>
              <a:gd name="T12" fmla="*/ 0 w 2894"/>
              <a:gd name="T13" fmla="*/ 0 h 3568"/>
              <a:gd name="T14" fmla="*/ 2894 w 2894"/>
              <a:gd name="T15" fmla="*/ 3568 h 35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94" h="3568">
                <a:moveTo>
                  <a:pt x="1" y="3568"/>
                </a:moveTo>
                <a:cubicBezTo>
                  <a:pt x="1" y="3568"/>
                  <a:pt x="0" y="1787"/>
                  <a:pt x="0" y="7"/>
                </a:cubicBezTo>
                <a:cubicBezTo>
                  <a:pt x="2887" y="68"/>
                  <a:pt x="2894" y="0"/>
                  <a:pt x="2807" y="3568"/>
                </a:cubicBezTo>
                <a:cubicBezTo>
                  <a:pt x="1404" y="3568"/>
                  <a:pt x="1" y="3568"/>
                  <a:pt x="1" y="3568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9998"/>
                </a:schemeClr>
              </a:gs>
              <a:gs pos="100000">
                <a:srgbClr val="FFFFFF">
                  <a:alpha val="0"/>
                </a:srgbClr>
              </a:gs>
            </a:gsLst>
            <a:path path="rect">
              <a:fillToRect t="100000" r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8" name="Freeform 12"/>
          <p:cNvSpPr>
            <a:spLocks/>
          </p:cNvSpPr>
          <p:nvPr userDrawn="1"/>
        </p:nvSpPr>
        <p:spPr bwMode="hidden">
          <a:xfrm>
            <a:off x="0" y="0"/>
            <a:ext cx="7385050" cy="3544888"/>
          </a:xfrm>
          <a:custGeom>
            <a:avLst/>
            <a:gdLst>
              <a:gd name="T0" fmla="*/ 0 w 3252"/>
              <a:gd name="T1" fmla="*/ 0 h 2128"/>
              <a:gd name="T2" fmla="*/ 7146604 w 3252"/>
              <a:gd name="T3" fmla="*/ 0 h 2128"/>
              <a:gd name="T4" fmla="*/ 0 w 3252"/>
              <a:gd name="T5" fmla="*/ 4394077 h 2128"/>
              <a:gd name="T6" fmla="*/ 0 w 3252"/>
              <a:gd name="T7" fmla="*/ 0 h 2128"/>
              <a:gd name="T8" fmla="*/ 0 60000 65536"/>
              <a:gd name="T9" fmla="*/ 0 60000 65536"/>
              <a:gd name="T10" fmla="*/ 0 60000 65536"/>
              <a:gd name="T11" fmla="*/ 0 60000 65536"/>
              <a:gd name="T12" fmla="*/ 0 w 3252"/>
              <a:gd name="T13" fmla="*/ 0 h 2128"/>
              <a:gd name="T14" fmla="*/ 3252 w 3252"/>
              <a:gd name="T15" fmla="*/ 2128 h 21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52" h="2128">
                <a:moveTo>
                  <a:pt x="0" y="0"/>
                </a:moveTo>
                <a:cubicBezTo>
                  <a:pt x="0" y="0"/>
                  <a:pt x="1573" y="0"/>
                  <a:pt x="3147" y="0"/>
                </a:cubicBezTo>
                <a:cubicBezTo>
                  <a:pt x="3116" y="2128"/>
                  <a:pt x="3252" y="1952"/>
                  <a:pt x="0" y="1935"/>
                </a:cubicBezTo>
                <a:cubicBezTo>
                  <a:pt x="0" y="967"/>
                  <a:pt x="0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alpha val="44000"/>
                </a:schemeClr>
              </a:gs>
              <a:gs pos="100000">
                <a:srgbClr val="FFFFFF">
                  <a:alpha val="0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144" name="Group 381"/>
          <p:cNvGrpSpPr>
            <a:grpSpLocks/>
          </p:cNvGrpSpPr>
          <p:nvPr userDrawn="1"/>
        </p:nvGrpSpPr>
        <p:grpSpPr bwMode="auto">
          <a:xfrm rot="-9864924">
            <a:off x="423863" y="2506663"/>
            <a:ext cx="1933575" cy="896937"/>
            <a:chOff x="727" y="1784"/>
            <a:chExt cx="4597" cy="2129"/>
          </a:xfrm>
        </p:grpSpPr>
        <p:sp>
          <p:nvSpPr>
            <p:cNvPr id="145" name="Freeform 382"/>
            <p:cNvSpPr>
              <a:spLocks/>
            </p:cNvSpPr>
            <p:nvPr/>
          </p:nvSpPr>
          <p:spPr bwMode="gray">
            <a:xfrm rot="19780825" flipV="1">
              <a:off x="3460" y="2244"/>
              <a:ext cx="1864" cy="448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758" y="1293"/>
                </a:cxn>
                <a:cxn ang="0">
                  <a:pos x="3740" y="0"/>
                </a:cxn>
              </a:cxnLst>
              <a:rect l="0" t="0" r="r" b="b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Freeform 383"/>
            <p:cNvSpPr>
              <a:spLocks/>
            </p:cNvSpPr>
            <p:nvPr/>
          </p:nvSpPr>
          <p:spPr bwMode="gray">
            <a:xfrm rot="19780825" flipV="1">
              <a:off x="3446" y="2263"/>
              <a:ext cx="1717" cy="414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758" y="1293"/>
                </a:cxn>
                <a:cxn ang="0">
                  <a:pos x="3740" y="0"/>
                </a:cxn>
              </a:cxnLst>
              <a:rect l="0" t="0" r="r" b="b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Freeform 384"/>
            <p:cNvSpPr>
              <a:spLocks/>
            </p:cNvSpPr>
            <p:nvPr/>
          </p:nvSpPr>
          <p:spPr bwMode="gray">
            <a:xfrm rot="174426" flipV="1">
              <a:off x="996" y="3039"/>
              <a:ext cx="849" cy="203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758" y="1293"/>
                </a:cxn>
                <a:cxn ang="0">
                  <a:pos x="3740" y="0"/>
                </a:cxn>
              </a:cxnLst>
              <a:rect l="0" t="0" r="r" b="b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Freeform 385"/>
            <p:cNvSpPr>
              <a:spLocks/>
            </p:cNvSpPr>
            <p:nvPr/>
          </p:nvSpPr>
          <p:spPr bwMode="gray">
            <a:xfrm rot="3086610" flipV="1">
              <a:off x="333" y="2758"/>
              <a:ext cx="1863" cy="448"/>
            </a:xfrm>
            <a:custGeom>
              <a:avLst/>
              <a:gdLst>
                <a:gd name="T0" fmla="*/ 0 w 3740"/>
                <a:gd name="T1" fmla="*/ 30 h 1306"/>
                <a:gd name="T2" fmla="*/ 1758 w 3740"/>
                <a:gd name="T3" fmla="*/ 1293 h 1306"/>
                <a:gd name="T4" fmla="*/ 3740 w 3740"/>
                <a:gd name="T5" fmla="*/ 0 h 1306"/>
                <a:gd name="T6" fmla="*/ 0 60000 65536"/>
                <a:gd name="T7" fmla="*/ 0 60000 65536"/>
                <a:gd name="T8" fmla="*/ 0 60000 65536"/>
                <a:gd name="T9" fmla="*/ 0 w 3740"/>
                <a:gd name="T10" fmla="*/ 0 h 1306"/>
                <a:gd name="T11" fmla="*/ 3740 w 3740"/>
                <a:gd name="T12" fmla="*/ 1306 h 1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9" name="Freeform 386"/>
            <p:cNvSpPr>
              <a:spLocks/>
            </p:cNvSpPr>
            <p:nvPr/>
          </p:nvSpPr>
          <p:spPr bwMode="gray">
            <a:xfrm>
              <a:off x="799" y="2025"/>
              <a:ext cx="3919" cy="1258"/>
            </a:xfrm>
            <a:custGeom>
              <a:avLst/>
              <a:gdLst>
                <a:gd name="T0" fmla="*/ 0 w 3740"/>
                <a:gd name="T1" fmla="*/ 30 h 1306"/>
                <a:gd name="T2" fmla="*/ 1758 w 3740"/>
                <a:gd name="T3" fmla="*/ 1293 h 1306"/>
                <a:gd name="T4" fmla="*/ 3740 w 3740"/>
                <a:gd name="T5" fmla="*/ 0 h 1306"/>
                <a:gd name="T6" fmla="*/ 0 60000 65536"/>
                <a:gd name="T7" fmla="*/ 0 60000 65536"/>
                <a:gd name="T8" fmla="*/ 0 60000 65536"/>
                <a:gd name="T9" fmla="*/ 0 w 3740"/>
                <a:gd name="T10" fmla="*/ 0 h 1306"/>
                <a:gd name="T11" fmla="*/ 3740 w 3740"/>
                <a:gd name="T12" fmla="*/ 1306 h 1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0" name="Freeform 387"/>
            <p:cNvSpPr>
              <a:spLocks/>
            </p:cNvSpPr>
            <p:nvPr/>
          </p:nvSpPr>
          <p:spPr bwMode="gray">
            <a:xfrm>
              <a:off x="799" y="1784"/>
              <a:ext cx="3968" cy="1548"/>
            </a:xfrm>
            <a:custGeom>
              <a:avLst/>
              <a:gdLst>
                <a:gd name="T0" fmla="*/ 0 w 3740"/>
                <a:gd name="T1" fmla="*/ 30 h 1306"/>
                <a:gd name="T2" fmla="*/ 1758 w 3740"/>
                <a:gd name="T3" fmla="*/ 1293 h 1306"/>
                <a:gd name="T4" fmla="*/ 3740 w 3740"/>
                <a:gd name="T5" fmla="*/ 0 h 1306"/>
                <a:gd name="T6" fmla="*/ 0 60000 65536"/>
                <a:gd name="T7" fmla="*/ 0 60000 65536"/>
                <a:gd name="T8" fmla="*/ 0 60000 65536"/>
                <a:gd name="T9" fmla="*/ 0 w 3740"/>
                <a:gd name="T10" fmla="*/ 0 h 1306"/>
                <a:gd name="T11" fmla="*/ 3740 w 3740"/>
                <a:gd name="T12" fmla="*/ 1306 h 1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190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1" name="Freeform 388"/>
            <p:cNvSpPr>
              <a:spLocks/>
            </p:cNvSpPr>
            <p:nvPr/>
          </p:nvSpPr>
          <p:spPr bwMode="gray">
            <a:xfrm flipH="1" flipV="1">
              <a:off x="3320" y="2993"/>
              <a:ext cx="434" cy="362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6" y="525"/>
                </a:cxn>
                <a:cxn ang="0">
                  <a:pos x="114" y="161"/>
                </a:cxn>
                <a:cxn ang="0">
                  <a:pos x="21" y="536"/>
                </a:cxn>
                <a:cxn ang="0">
                  <a:pos x="196" y="0"/>
                </a:cxn>
              </a:cxnLst>
              <a:rect l="0" t="0" r="r" b="b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2" name="Freeform 389"/>
            <p:cNvSpPr>
              <a:spLocks/>
            </p:cNvSpPr>
            <p:nvPr/>
          </p:nvSpPr>
          <p:spPr bwMode="gray">
            <a:xfrm rot="-2867195" flipH="1" flipV="1">
              <a:off x="1128" y="2688"/>
              <a:ext cx="433" cy="362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6" y="525"/>
                </a:cxn>
                <a:cxn ang="0">
                  <a:pos x="114" y="161"/>
                </a:cxn>
                <a:cxn ang="0">
                  <a:pos x="21" y="536"/>
                </a:cxn>
                <a:cxn ang="0">
                  <a:pos x="196" y="0"/>
                </a:cxn>
              </a:cxnLst>
              <a:rect l="0" t="0" r="r" b="b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90"/>
            <p:cNvSpPr>
              <a:spLocks/>
            </p:cNvSpPr>
            <p:nvPr/>
          </p:nvSpPr>
          <p:spPr bwMode="gray">
            <a:xfrm flipH="1" flipV="1">
              <a:off x="994" y="2701"/>
              <a:ext cx="438" cy="362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6" y="525"/>
                </a:cxn>
                <a:cxn ang="0">
                  <a:pos x="114" y="161"/>
                </a:cxn>
                <a:cxn ang="0">
                  <a:pos x="21" y="536"/>
                </a:cxn>
                <a:cxn ang="0">
                  <a:pos x="196" y="0"/>
                </a:cxn>
              </a:cxnLst>
              <a:rect l="0" t="0" r="r" b="b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4" name="Freeform 391"/>
            <p:cNvSpPr>
              <a:spLocks/>
            </p:cNvSpPr>
            <p:nvPr/>
          </p:nvSpPr>
          <p:spPr bwMode="gray">
            <a:xfrm rot="-3731278" flipH="1" flipV="1">
              <a:off x="2057" y="3235"/>
              <a:ext cx="435" cy="363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5" name="Freeform 392"/>
            <p:cNvSpPr>
              <a:spLocks/>
            </p:cNvSpPr>
            <p:nvPr/>
          </p:nvSpPr>
          <p:spPr bwMode="gray">
            <a:xfrm rot="-6386324" flipH="1" flipV="1">
              <a:off x="2288" y="3271"/>
              <a:ext cx="435" cy="363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" name="Freeform 393"/>
            <p:cNvSpPr>
              <a:spLocks/>
            </p:cNvSpPr>
            <p:nvPr/>
          </p:nvSpPr>
          <p:spPr bwMode="gray">
            <a:xfrm flipH="1" flipV="1">
              <a:off x="1896" y="3139"/>
              <a:ext cx="434" cy="366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6" y="525"/>
                </a:cxn>
                <a:cxn ang="0">
                  <a:pos x="114" y="161"/>
                </a:cxn>
                <a:cxn ang="0">
                  <a:pos x="21" y="536"/>
                </a:cxn>
                <a:cxn ang="0">
                  <a:pos x="196" y="0"/>
                </a:cxn>
              </a:cxnLst>
              <a:rect l="0" t="0" r="r" b="b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" name="Oval 394"/>
            <p:cNvSpPr>
              <a:spLocks noChangeArrowheads="1"/>
            </p:cNvSpPr>
            <p:nvPr/>
          </p:nvSpPr>
          <p:spPr bwMode="gray">
            <a:xfrm>
              <a:off x="920" y="2340"/>
              <a:ext cx="49" cy="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" name="Oval 395"/>
            <p:cNvSpPr>
              <a:spLocks noChangeArrowheads="1"/>
            </p:cNvSpPr>
            <p:nvPr/>
          </p:nvSpPr>
          <p:spPr bwMode="gray">
            <a:xfrm>
              <a:off x="945" y="2146"/>
              <a:ext cx="49" cy="4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9" name="Oval 396"/>
            <p:cNvSpPr>
              <a:spLocks noChangeArrowheads="1"/>
            </p:cNvSpPr>
            <p:nvPr/>
          </p:nvSpPr>
          <p:spPr bwMode="gray">
            <a:xfrm>
              <a:off x="1912" y="3138"/>
              <a:ext cx="49" cy="4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0" name="Oval 397"/>
            <p:cNvSpPr>
              <a:spLocks noChangeArrowheads="1"/>
            </p:cNvSpPr>
            <p:nvPr/>
          </p:nvSpPr>
          <p:spPr bwMode="gray">
            <a:xfrm>
              <a:off x="3219" y="3211"/>
              <a:ext cx="49" cy="4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1" name="Oval 398"/>
            <p:cNvSpPr>
              <a:spLocks noChangeArrowheads="1"/>
            </p:cNvSpPr>
            <p:nvPr/>
          </p:nvSpPr>
          <p:spPr bwMode="gray">
            <a:xfrm>
              <a:off x="4743" y="1832"/>
              <a:ext cx="49" cy="4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2" name="Oval 399"/>
            <p:cNvSpPr>
              <a:spLocks noChangeArrowheads="1"/>
            </p:cNvSpPr>
            <p:nvPr/>
          </p:nvSpPr>
          <p:spPr bwMode="gray">
            <a:xfrm>
              <a:off x="4694" y="2025"/>
              <a:ext cx="49" cy="4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3" name="Oval 400"/>
            <p:cNvSpPr>
              <a:spLocks noChangeArrowheads="1"/>
            </p:cNvSpPr>
            <p:nvPr/>
          </p:nvSpPr>
          <p:spPr bwMode="gray">
            <a:xfrm>
              <a:off x="4670" y="2775"/>
              <a:ext cx="49" cy="4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4" name="Oval 401"/>
            <p:cNvSpPr>
              <a:spLocks noChangeArrowheads="1"/>
            </p:cNvSpPr>
            <p:nvPr/>
          </p:nvSpPr>
          <p:spPr bwMode="gray">
            <a:xfrm>
              <a:off x="3267" y="3163"/>
              <a:ext cx="49" cy="4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5" name="Oval 402"/>
            <p:cNvSpPr>
              <a:spLocks noChangeArrowheads="1"/>
            </p:cNvSpPr>
            <p:nvPr/>
          </p:nvSpPr>
          <p:spPr bwMode="gray">
            <a:xfrm>
              <a:off x="3066" y="3227"/>
              <a:ext cx="64" cy="6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6" name="Oval 403"/>
            <p:cNvSpPr>
              <a:spLocks noChangeArrowheads="1"/>
            </p:cNvSpPr>
            <p:nvPr/>
          </p:nvSpPr>
          <p:spPr bwMode="gray">
            <a:xfrm>
              <a:off x="1951" y="3200"/>
              <a:ext cx="68" cy="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7" name="Oval 404"/>
            <p:cNvSpPr>
              <a:spLocks noChangeArrowheads="1"/>
            </p:cNvSpPr>
            <p:nvPr/>
          </p:nvSpPr>
          <p:spPr bwMode="gray">
            <a:xfrm>
              <a:off x="1066" y="2485"/>
              <a:ext cx="68" cy="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8" name="Oval 405"/>
            <p:cNvSpPr>
              <a:spLocks noChangeArrowheads="1"/>
            </p:cNvSpPr>
            <p:nvPr/>
          </p:nvSpPr>
          <p:spPr bwMode="gray">
            <a:xfrm>
              <a:off x="848" y="2098"/>
              <a:ext cx="68" cy="7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9" name="Oval 406"/>
            <p:cNvSpPr>
              <a:spLocks noChangeArrowheads="1"/>
            </p:cNvSpPr>
            <p:nvPr/>
          </p:nvSpPr>
          <p:spPr bwMode="gray">
            <a:xfrm>
              <a:off x="1797" y="3120"/>
              <a:ext cx="56" cy="5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0" name="Oval 407"/>
            <p:cNvSpPr>
              <a:spLocks noChangeArrowheads="1"/>
            </p:cNvSpPr>
            <p:nvPr/>
          </p:nvSpPr>
          <p:spPr bwMode="gray">
            <a:xfrm>
              <a:off x="3436" y="3090"/>
              <a:ext cx="56" cy="5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1" name="Oval 408"/>
            <p:cNvSpPr>
              <a:spLocks noChangeArrowheads="1"/>
            </p:cNvSpPr>
            <p:nvPr/>
          </p:nvSpPr>
          <p:spPr bwMode="gray">
            <a:xfrm>
              <a:off x="4549" y="2050"/>
              <a:ext cx="56" cy="5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2" name="Oval 409"/>
            <p:cNvSpPr>
              <a:spLocks noChangeArrowheads="1"/>
            </p:cNvSpPr>
            <p:nvPr/>
          </p:nvSpPr>
          <p:spPr bwMode="gray">
            <a:xfrm>
              <a:off x="727" y="2388"/>
              <a:ext cx="49" cy="4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3" name="Oval 410"/>
            <p:cNvSpPr>
              <a:spLocks noChangeArrowheads="1"/>
            </p:cNvSpPr>
            <p:nvPr/>
          </p:nvSpPr>
          <p:spPr bwMode="gray">
            <a:xfrm>
              <a:off x="1670" y="3501"/>
              <a:ext cx="49" cy="4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4" name="Oval 411"/>
            <p:cNvSpPr>
              <a:spLocks noChangeArrowheads="1"/>
            </p:cNvSpPr>
            <p:nvPr/>
          </p:nvSpPr>
          <p:spPr bwMode="gray">
            <a:xfrm>
              <a:off x="1670" y="3356"/>
              <a:ext cx="49" cy="4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5" name="Oval 412"/>
            <p:cNvSpPr>
              <a:spLocks noChangeArrowheads="1"/>
            </p:cNvSpPr>
            <p:nvPr/>
          </p:nvSpPr>
          <p:spPr bwMode="gray">
            <a:xfrm>
              <a:off x="1713" y="3703"/>
              <a:ext cx="25" cy="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6" name="Oval 413"/>
            <p:cNvSpPr>
              <a:spLocks noChangeArrowheads="1"/>
            </p:cNvSpPr>
            <p:nvPr/>
          </p:nvSpPr>
          <p:spPr bwMode="gray">
            <a:xfrm>
              <a:off x="3243" y="3404"/>
              <a:ext cx="56" cy="58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7" name="Oval 414"/>
            <p:cNvSpPr>
              <a:spLocks noChangeArrowheads="1"/>
            </p:cNvSpPr>
            <p:nvPr/>
          </p:nvSpPr>
          <p:spPr bwMode="gray">
            <a:xfrm>
              <a:off x="3242" y="3574"/>
              <a:ext cx="49" cy="4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8" name="Oval 415"/>
            <p:cNvSpPr>
              <a:spLocks noChangeArrowheads="1"/>
            </p:cNvSpPr>
            <p:nvPr/>
          </p:nvSpPr>
          <p:spPr bwMode="gray">
            <a:xfrm>
              <a:off x="5178" y="2122"/>
              <a:ext cx="49" cy="4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9" name="Freeform 416"/>
            <p:cNvSpPr>
              <a:spLocks/>
            </p:cNvSpPr>
            <p:nvPr/>
          </p:nvSpPr>
          <p:spPr bwMode="gray">
            <a:xfrm rot="19780825" flipV="1">
              <a:off x="3033" y="2875"/>
              <a:ext cx="1717" cy="411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758" y="1293"/>
                </a:cxn>
                <a:cxn ang="0">
                  <a:pos x="3740" y="0"/>
                </a:cxn>
              </a:cxnLst>
              <a:rect l="0" t="0" r="r" b="b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1905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0" name="Freeform 417"/>
            <p:cNvSpPr>
              <a:spLocks/>
            </p:cNvSpPr>
            <p:nvPr/>
          </p:nvSpPr>
          <p:spPr bwMode="gray">
            <a:xfrm rot="-2215352" flipH="1" flipV="1">
              <a:off x="3848" y="3010"/>
              <a:ext cx="581" cy="407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6" y="525"/>
                </a:cxn>
                <a:cxn ang="0">
                  <a:pos x="114" y="161"/>
                </a:cxn>
                <a:cxn ang="0">
                  <a:pos x="21" y="536"/>
                </a:cxn>
                <a:cxn ang="0">
                  <a:pos x="196" y="0"/>
                </a:cxn>
              </a:cxnLst>
              <a:rect l="0" t="0" r="r" b="b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" name="Freeform 418"/>
            <p:cNvSpPr>
              <a:spLocks/>
            </p:cNvSpPr>
            <p:nvPr/>
          </p:nvSpPr>
          <p:spPr bwMode="gray">
            <a:xfrm>
              <a:off x="945" y="2025"/>
              <a:ext cx="3740" cy="1306"/>
            </a:xfrm>
            <a:custGeom>
              <a:avLst/>
              <a:gdLst>
                <a:gd name="T0" fmla="*/ 0 w 3740"/>
                <a:gd name="T1" fmla="*/ 30 h 1306"/>
                <a:gd name="T2" fmla="*/ 1758 w 3740"/>
                <a:gd name="T3" fmla="*/ 1293 h 1306"/>
                <a:gd name="T4" fmla="*/ 3740 w 3740"/>
                <a:gd name="T5" fmla="*/ 0 h 1306"/>
                <a:gd name="T6" fmla="*/ 0 60000 65536"/>
                <a:gd name="T7" fmla="*/ 0 60000 65536"/>
                <a:gd name="T8" fmla="*/ 0 60000 65536"/>
                <a:gd name="T9" fmla="*/ 0 w 3740"/>
                <a:gd name="T10" fmla="*/ 0 h 1306"/>
                <a:gd name="T11" fmla="*/ 3740 w 3740"/>
                <a:gd name="T12" fmla="*/ 1306 h 1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2" name="Freeform 419"/>
            <p:cNvSpPr>
              <a:spLocks/>
            </p:cNvSpPr>
            <p:nvPr/>
          </p:nvSpPr>
          <p:spPr bwMode="gray">
            <a:xfrm>
              <a:off x="848" y="2025"/>
              <a:ext cx="3740" cy="1306"/>
            </a:xfrm>
            <a:custGeom>
              <a:avLst/>
              <a:gdLst>
                <a:gd name="T0" fmla="*/ 0 w 3740"/>
                <a:gd name="T1" fmla="*/ 30 h 1306"/>
                <a:gd name="T2" fmla="*/ 1758 w 3740"/>
                <a:gd name="T3" fmla="*/ 1293 h 1306"/>
                <a:gd name="T4" fmla="*/ 3740 w 3740"/>
                <a:gd name="T5" fmla="*/ 0 h 1306"/>
                <a:gd name="T6" fmla="*/ 0 60000 65536"/>
                <a:gd name="T7" fmla="*/ 0 60000 65536"/>
                <a:gd name="T8" fmla="*/ 0 60000 65536"/>
                <a:gd name="T9" fmla="*/ 0 w 3740"/>
                <a:gd name="T10" fmla="*/ 0 h 1306"/>
                <a:gd name="T11" fmla="*/ 3740 w 3740"/>
                <a:gd name="T12" fmla="*/ 1306 h 1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32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"/>
          <a:stretch>
            <a:fillRect/>
          </a:stretch>
        </p:blipFill>
        <p:spPr bwMode="gray">
          <a:xfrm>
            <a:off x="0" y="2057400"/>
            <a:ext cx="9144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" name="Group 342"/>
          <p:cNvGrpSpPr>
            <a:grpSpLocks/>
          </p:cNvGrpSpPr>
          <p:nvPr userDrawn="1"/>
        </p:nvGrpSpPr>
        <p:grpSpPr bwMode="auto">
          <a:xfrm rot="1865557">
            <a:off x="-552450" y="2125663"/>
            <a:ext cx="2611438" cy="1209675"/>
            <a:chOff x="727" y="1784"/>
            <a:chExt cx="4597" cy="2129"/>
          </a:xfrm>
        </p:grpSpPr>
        <p:sp>
          <p:nvSpPr>
            <p:cNvPr id="106" name="Freeform 343"/>
            <p:cNvSpPr>
              <a:spLocks/>
            </p:cNvSpPr>
            <p:nvPr/>
          </p:nvSpPr>
          <p:spPr bwMode="gray">
            <a:xfrm rot="19780825" flipV="1">
              <a:off x="3461" y="2243"/>
              <a:ext cx="1863" cy="448"/>
            </a:xfrm>
            <a:custGeom>
              <a:avLst/>
              <a:gdLst>
                <a:gd name="T0" fmla="*/ 0 w 3740"/>
                <a:gd name="T1" fmla="*/ 30 h 1306"/>
                <a:gd name="T2" fmla="*/ 1758 w 3740"/>
                <a:gd name="T3" fmla="*/ 1293 h 1306"/>
                <a:gd name="T4" fmla="*/ 3740 w 3740"/>
                <a:gd name="T5" fmla="*/ 0 h 1306"/>
                <a:gd name="T6" fmla="*/ 0 60000 65536"/>
                <a:gd name="T7" fmla="*/ 0 60000 65536"/>
                <a:gd name="T8" fmla="*/ 0 60000 65536"/>
                <a:gd name="T9" fmla="*/ 0 w 3740"/>
                <a:gd name="T10" fmla="*/ 0 h 1306"/>
                <a:gd name="T11" fmla="*/ 3740 w 3740"/>
                <a:gd name="T12" fmla="*/ 1306 h 1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7" name="Freeform 344"/>
            <p:cNvSpPr>
              <a:spLocks/>
            </p:cNvSpPr>
            <p:nvPr/>
          </p:nvSpPr>
          <p:spPr bwMode="gray">
            <a:xfrm rot="19780825" flipV="1">
              <a:off x="3442" y="2266"/>
              <a:ext cx="1717" cy="413"/>
            </a:xfrm>
            <a:custGeom>
              <a:avLst/>
              <a:gdLst>
                <a:gd name="T0" fmla="*/ 0 w 3740"/>
                <a:gd name="T1" fmla="*/ 30 h 1306"/>
                <a:gd name="T2" fmla="*/ 1758 w 3740"/>
                <a:gd name="T3" fmla="*/ 1293 h 1306"/>
                <a:gd name="T4" fmla="*/ 3740 w 3740"/>
                <a:gd name="T5" fmla="*/ 0 h 1306"/>
                <a:gd name="T6" fmla="*/ 0 60000 65536"/>
                <a:gd name="T7" fmla="*/ 0 60000 65536"/>
                <a:gd name="T8" fmla="*/ 0 60000 65536"/>
                <a:gd name="T9" fmla="*/ 0 w 3740"/>
                <a:gd name="T10" fmla="*/ 0 h 1306"/>
                <a:gd name="T11" fmla="*/ 3740 w 3740"/>
                <a:gd name="T12" fmla="*/ 1306 h 1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8" name="Freeform 345"/>
            <p:cNvSpPr>
              <a:spLocks/>
            </p:cNvSpPr>
            <p:nvPr/>
          </p:nvSpPr>
          <p:spPr bwMode="gray">
            <a:xfrm rot="174426" flipV="1">
              <a:off x="993" y="3042"/>
              <a:ext cx="847" cy="204"/>
            </a:xfrm>
            <a:custGeom>
              <a:avLst/>
              <a:gdLst>
                <a:gd name="T0" fmla="*/ 0 w 3740"/>
                <a:gd name="T1" fmla="*/ 30 h 1306"/>
                <a:gd name="T2" fmla="*/ 1758 w 3740"/>
                <a:gd name="T3" fmla="*/ 1293 h 1306"/>
                <a:gd name="T4" fmla="*/ 3740 w 3740"/>
                <a:gd name="T5" fmla="*/ 0 h 1306"/>
                <a:gd name="T6" fmla="*/ 0 60000 65536"/>
                <a:gd name="T7" fmla="*/ 0 60000 65536"/>
                <a:gd name="T8" fmla="*/ 0 60000 65536"/>
                <a:gd name="T9" fmla="*/ 0 w 3740"/>
                <a:gd name="T10" fmla="*/ 0 h 1306"/>
                <a:gd name="T11" fmla="*/ 3740 w 3740"/>
                <a:gd name="T12" fmla="*/ 1306 h 1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9" name="Freeform 346"/>
            <p:cNvSpPr>
              <a:spLocks/>
            </p:cNvSpPr>
            <p:nvPr/>
          </p:nvSpPr>
          <p:spPr bwMode="gray">
            <a:xfrm rot="3086610" flipV="1">
              <a:off x="333" y="2758"/>
              <a:ext cx="1863" cy="448"/>
            </a:xfrm>
            <a:custGeom>
              <a:avLst/>
              <a:gdLst>
                <a:gd name="T0" fmla="*/ 0 w 3740"/>
                <a:gd name="T1" fmla="*/ 30 h 1306"/>
                <a:gd name="T2" fmla="*/ 1758 w 3740"/>
                <a:gd name="T3" fmla="*/ 1293 h 1306"/>
                <a:gd name="T4" fmla="*/ 3740 w 3740"/>
                <a:gd name="T5" fmla="*/ 0 h 1306"/>
                <a:gd name="T6" fmla="*/ 0 60000 65536"/>
                <a:gd name="T7" fmla="*/ 0 60000 65536"/>
                <a:gd name="T8" fmla="*/ 0 60000 65536"/>
                <a:gd name="T9" fmla="*/ 0 w 3740"/>
                <a:gd name="T10" fmla="*/ 0 h 1306"/>
                <a:gd name="T11" fmla="*/ 3740 w 3740"/>
                <a:gd name="T12" fmla="*/ 1306 h 1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0" name="Freeform 347"/>
            <p:cNvSpPr>
              <a:spLocks/>
            </p:cNvSpPr>
            <p:nvPr/>
          </p:nvSpPr>
          <p:spPr bwMode="gray">
            <a:xfrm>
              <a:off x="797" y="2024"/>
              <a:ext cx="3918" cy="1260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758" y="1293"/>
                </a:cxn>
                <a:cxn ang="0">
                  <a:pos x="3740" y="0"/>
                </a:cxn>
              </a:cxnLst>
              <a:rect l="0" t="0" r="r" b="b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Freeform 348"/>
            <p:cNvSpPr>
              <a:spLocks/>
            </p:cNvSpPr>
            <p:nvPr/>
          </p:nvSpPr>
          <p:spPr bwMode="gray">
            <a:xfrm>
              <a:off x="799" y="1784"/>
              <a:ext cx="3968" cy="1548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758" y="1293"/>
                </a:cxn>
                <a:cxn ang="0">
                  <a:pos x="3740" y="0"/>
                </a:cxn>
              </a:cxnLst>
              <a:rect l="0" t="0" r="r" b="b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19050" cap="flat" cmpd="sng">
              <a:solidFill>
                <a:schemeClr val="folHlink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Freeform 349"/>
            <p:cNvSpPr>
              <a:spLocks/>
            </p:cNvSpPr>
            <p:nvPr/>
          </p:nvSpPr>
          <p:spPr bwMode="gray">
            <a:xfrm flipH="1" flipV="1">
              <a:off x="3315" y="2993"/>
              <a:ext cx="435" cy="363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3" name="Freeform 350"/>
            <p:cNvSpPr>
              <a:spLocks/>
            </p:cNvSpPr>
            <p:nvPr/>
          </p:nvSpPr>
          <p:spPr bwMode="gray">
            <a:xfrm rot="-2867195" flipH="1" flipV="1">
              <a:off x="1126" y="2690"/>
              <a:ext cx="435" cy="363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4" name="Freeform 351"/>
            <p:cNvSpPr>
              <a:spLocks/>
            </p:cNvSpPr>
            <p:nvPr/>
          </p:nvSpPr>
          <p:spPr bwMode="gray">
            <a:xfrm flipH="1" flipV="1">
              <a:off x="993" y="2703"/>
              <a:ext cx="435" cy="363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5" name="Freeform 352"/>
            <p:cNvSpPr>
              <a:spLocks/>
            </p:cNvSpPr>
            <p:nvPr/>
          </p:nvSpPr>
          <p:spPr bwMode="gray">
            <a:xfrm rot="-3731278" flipH="1" flipV="1">
              <a:off x="2057" y="3235"/>
              <a:ext cx="435" cy="363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6" name="Freeform 353"/>
            <p:cNvSpPr>
              <a:spLocks/>
            </p:cNvSpPr>
            <p:nvPr/>
          </p:nvSpPr>
          <p:spPr bwMode="gray">
            <a:xfrm rot="-6386324" flipH="1" flipV="1">
              <a:off x="2288" y="3271"/>
              <a:ext cx="435" cy="363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7" name="Freeform 354"/>
            <p:cNvSpPr>
              <a:spLocks/>
            </p:cNvSpPr>
            <p:nvPr/>
          </p:nvSpPr>
          <p:spPr bwMode="gray">
            <a:xfrm flipH="1" flipV="1">
              <a:off x="1888" y="3138"/>
              <a:ext cx="435" cy="363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8" name="Oval 355"/>
            <p:cNvSpPr>
              <a:spLocks noChangeArrowheads="1"/>
            </p:cNvSpPr>
            <p:nvPr/>
          </p:nvSpPr>
          <p:spPr bwMode="gray">
            <a:xfrm>
              <a:off x="919" y="2340"/>
              <a:ext cx="50" cy="50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Oval 356"/>
            <p:cNvSpPr>
              <a:spLocks noChangeArrowheads="1"/>
            </p:cNvSpPr>
            <p:nvPr/>
          </p:nvSpPr>
          <p:spPr bwMode="gray">
            <a:xfrm>
              <a:off x="943" y="2148"/>
              <a:ext cx="50" cy="47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Oval 357"/>
            <p:cNvSpPr>
              <a:spLocks noChangeArrowheads="1"/>
            </p:cNvSpPr>
            <p:nvPr/>
          </p:nvSpPr>
          <p:spPr bwMode="gray">
            <a:xfrm>
              <a:off x="1909" y="3139"/>
              <a:ext cx="50" cy="47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Oval 358"/>
            <p:cNvSpPr>
              <a:spLocks noChangeArrowheads="1"/>
            </p:cNvSpPr>
            <p:nvPr/>
          </p:nvSpPr>
          <p:spPr bwMode="gray">
            <a:xfrm>
              <a:off x="3219" y="3211"/>
              <a:ext cx="48" cy="47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Oval 359"/>
            <p:cNvSpPr>
              <a:spLocks noChangeArrowheads="1"/>
            </p:cNvSpPr>
            <p:nvPr/>
          </p:nvSpPr>
          <p:spPr bwMode="gray">
            <a:xfrm>
              <a:off x="4740" y="1830"/>
              <a:ext cx="50" cy="50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Oval 360"/>
            <p:cNvSpPr>
              <a:spLocks noChangeArrowheads="1"/>
            </p:cNvSpPr>
            <p:nvPr/>
          </p:nvSpPr>
          <p:spPr bwMode="gray">
            <a:xfrm>
              <a:off x="4694" y="2025"/>
              <a:ext cx="48" cy="50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Oval 361"/>
            <p:cNvSpPr>
              <a:spLocks noChangeArrowheads="1"/>
            </p:cNvSpPr>
            <p:nvPr/>
          </p:nvSpPr>
          <p:spPr bwMode="gray">
            <a:xfrm>
              <a:off x="4668" y="2774"/>
              <a:ext cx="50" cy="47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Oval 362"/>
            <p:cNvSpPr>
              <a:spLocks noChangeArrowheads="1"/>
            </p:cNvSpPr>
            <p:nvPr/>
          </p:nvSpPr>
          <p:spPr bwMode="gray">
            <a:xfrm>
              <a:off x="3265" y="3164"/>
              <a:ext cx="48" cy="47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Oval 363"/>
            <p:cNvSpPr>
              <a:spLocks noChangeArrowheads="1"/>
            </p:cNvSpPr>
            <p:nvPr/>
          </p:nvSpPr>
          <p:spPr bwMode="gray">
            <a:xfrm>
              <a:off x="3064" y="3226"/>
              <a:ext cx="64" cy="64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Oval 364"/>
            <p:cNvSpPr>
              <a:spLocks noChangeArrowheads="1"/>
            </p:cNvSpPr>
            <p:nvPr/>
          </p:nvSpPr>
          <p:spPr bwMode="gray">
            <a:xfrm>
              <a:off x="1948" y="3200"/>
              <a:ext cx="67" cy="70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Oval 365"/>
            <p:cNvSpPr>
              <a:spLocks noChangeArrowheads="1"/>
            </p:cNvSpPr>
            <p:nvPr/>
          </p:nvSpPr>
          <p:spPr bwMode="gray">
            <a:xfrm>
              <a:off x="1062" y="2484"/>
              <a:ext cx="70" cy="70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Oval 366"/>
            <p:cNvSpPr>
              <a:spLocks noChangeArrowheads="1"/>
            </p:cNvSpPr>
            <p:nvPr/>
          </p:nvSpPr>
          <p:spPr bwMode="gray">
            <a:xfrm>
              <a:off x="845" y="2096"/>
              <a:ext cx="70" cy="70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Oval 367"/>
            <p:cNvSpPr>
              <a:spLocks noChangeArrowheads="1"/>
            </p:cNvSpPr>
            <p:nvPr/>
          </p:nvSpPr>
          <p:spPr bwMode="gray">
            <a:xfrm>
              <a:off x="1796" y="3118"/>
              <a:ext cx="56" cy="59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Oval 368"/>
            <p:cNvSpPr>
              <a:spLocks noChangeArrowheads="1"/>
            </p:cNvSpPr>
            <p:nvPr/>
          </p:nvSpPr>
          <p:spPr bwMode="gray">
            <a:xfrm>
              <a:off x="3432" y="3087"/>
              <a:ext cx="56" cy="59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Oval 369"/>
            <p:cNvSpPr>
              <a:spLocks noChangeArrowheads="1"/>
            </p:cNvSpPr>
            <p:nvPr/>
          </p:nvSpPr>
          <p:spPr bwMode="gray">
            <a:xfrm>
              <a:off x="4548" y="2049"/>
              <a:ext cx="56" cy="59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Oval 370"/>
            <p:cNvSpPr>
              <a:spLocks noChangeArrowheads="1"/>
            </p:cNvSpPr>
            <p:nvPr/>
          </p:nvSpPr>
          <p:spPr bwMode="gray">
            <a:xfrm>
              <a:off x="726" y="2387"/>
              <a:ext cx="50" cy="50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Oval 371"/>
            <p:cNvSpPr>
              <a:spLocks noChangeArrowheads="1"/>
            </p:cNvSpPr>
            <p:nvPr/>
          </p:nvSpPr>
          <p:spPr bwMode="gray">
            <a:xfrm>
              <a:off x="1666" y="3504"/>
              <a:ext cx="50" cy="47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Oval 372"/>
            <p:cNvSpPr>
              <a:spLocks noChangeArrowheads="1"/>
            </p:cNvSpPr>
            <p:nvPr/>
          </p:nvSpPr>
          <p:spPr bwMode="gray">
            <a:xfrm>
              <a:off x="1665" y="3357"/>
              <a:ext cx="50" cy="47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Oval 373"/>
            <p:cNvSpPr>
              <a:spLocks noChangeArrowheads="1"/>
            </p:cNvSpPr>
            <p:nvPr/>
          </p:nvSpPr>
          <p:spPr bwMode="gray">
            <a:xfrm>
              <a:off x="1713" y="3703"/>
              <a:ext cx="25" cy="28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Oval 374"/>
            <p:cNvSpPr>
              <a:spLocks noChangeArrowheads="1"/>
            </p:cNvSpPr>
            <p:nvPr/>
          </p:nvSpPr>
          <p:spPr bwMode="gray">
            <a:xfrm>
              <a:off x="3240" y="3402"/>
              <a:ext cx="56" cy="59"/>
            </a:xfrm>
            <a:prstGeom prst="ellipse">
              <a:avLst/>
            </a:prstGeom>
            <a:solidFill>
              <a:schemeClr val="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Oval 375"/>
            <p:cNvSpPr>
              <a:spLocks noChangeArrowheads="1"/>
            </p:cNvSpPr>
            <p:nvPr/>
          </p:nvSpPr>
          <p:spPr bwMode="gray">
            <a:xfrm>
              <a:off x="3238" y="3574"/>
              <a:ext cx="50" cy="47"/>
            </a:xfrm>
            <a:prstGeom prst="ellipse">
              <a:avLst/>
            </a:prstGeom>
            <a:solidFill>
              <a:schemeClr val="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Oval 376"/>
            <p:cNvSpPr>
              <a:spLocks noChangeArrowheads="1"/>
            </p:cNvSpPr>
            <p:nvPr/>
          </p:nvSpPr>
          <p:spPr bwMode="gray">
            <a:xfrm>
              <a:off x="5176" y="2122"/>
              <a:ext cx="48" cy="50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Freeform 377"/>
            <p:cNvSpPr>
              <a:spLocks/>
            </p:cNvSpPr>
            <p:nvPr/>
          </p:nvSpPr>
          <p:spPr bwMode="gray">
            <a:xfrm rot="19780825" flipV="1">
              <a:off x="3025" y="2872"/>
              <a:ext cx="1717" cy="413"/>
            </a:xfrm>
            <a:custGeom>
              <a:avLst/>
              <a:gdLst>
                <a:gd name="T0" fmla="*/ 0 w 3740"/>
                <a:gd name="T1" fmla="*/ 30 h 1306"/>
                <a:gd name="T2" fmla="*/ 1758 w 3740"/>
                <a:gd name="T3" fmla="*/ 1293 h 1306"/>
                <a:gd name="T4" fmla="*/ 3740 w 3740"/>
                <a:gd name="T5" fmla="*/ 0 h 1306"/>
                <a:gd name="T6" fmla="*/ 0 60000 65536"/>
                <a:gd name="T7" fmla="*/ 0 60000 65536"/>
                <a:gd name="T8" fmla="*/ 0 60000 65536"/>
                <a:gd name="T9" fmla="*/ 0 w 3740"/>
                <a:gd name="T10" fmla="*/ 0 h 1306"/>
                <a:gd name="T11" fmla="*/ 3740 w 3740"/>
                <a:gd name="T12" fmla="*/ 1306 h 1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1" name="Freeform 378"/>
            <p:cNvSpPr>
              <a:spLocks/>
            </p:cNvSpPr>
            <p:nvPr/>
          </p:nvSpPr>
          <p:spPr bwMode="gray">
            <a:xfrm rot="-2215352" flipH="1" flipV="1">
              <a:off x="3845" y="3014"/>
              <a:ext cx="580" cy="404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2" name="Freeform 379"/>
            <p:cNvSpPr>
              <a:spLocks/>
            </p:cNvSpPr>
            <p:nvPr/>
          </p:nvSpPr>
          <p:spPr bwMode="gray">
            <a:xfrm>
              <a:off x="943" y="2023"/>
              <a:ext cx="3739" cy="1308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758" y="1293"/>
                </a:cxn>
                <a:cxn ang="0">
                  <a:pos x="3740" y="0"/>
                </a:cxn>
              </a:cxnLst>
              <a:rect l="0" t="0" r="r" b="b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Freeform 380"/>
            <p:cNvSpPr>
              <a:spLocks/>
            </p:cNvSpPr>
            <p:nvPr/>
          </p:nvSpPr>
          <p:spPr bwMode="gray">
            <a:xfrm>
              <a:off x="845" y="2022"/>
              <a:ext cx="3742" cy="1308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758" y="1293"/>
                </a:cxn>
                <a:cxn ang="0">
                  <a:pos x="3740" y="0"/>
                </a:cxn>
              </a:cxnLst>
              <a:rect l="0" t="0" r="r" b="b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83" name="Group 420"/>
          <p:cNvGrpSpPr>
            <a:grpSpLocks/>
          </p:cNvGrpSpPr>
          <p:nvPr userDrawn="1"/>
        </p:nvGrpSpPr>
        <p:grpSpPr bwMode="auto">
          <a:xfrm rot="1976321">
            <a:off x="768350" y="2352675"/>
            <a:ext cx="917575" cy="933450"/>
            <a:chOff x="1501" y="1386"/>
            <a:chExt cx="1854" cy="1887"/>
          </a:xfrm>
        </p:grpSpPr>
        <p:sp>
          <p:nvSpPr>
            <p:cNvPr id="184" name="Freeform 421"/>
            <p:cNvSpPr>
              <a:spLocks/>
            </p:cNvSpPr>
            <p:nvPr/>
          </p:nvSpPr>
          <p:spPr bwMode="gray">
            <a:xfrm rot="269519">
              <a:off x="1501" y="1386"/>
              <a:ext cx="1854" cy="1887"/>
            </a:xfrm>
            <a:custGeom>
              <a:avLst/>
              <a:gdLst/>
              <a:ahLst/>
              <a:cxnLst>
                <a:cxn ang="0">
                  <a:pos x="538" y="72"/>
                </a:cxn>
                <a:cxn ang="0">
                  <a:pos x="732" y="0"/>
                </a:cxn>
                <a:cxn ang="0">
                  <a:pos x="1119" y="532"/>
                </a:cxn>
                <a:cxn ang="0">
                  <a:pos x="1675" y="193"/>
                </a:cxn>
                <a:cxn ang="0">
                  <a:pos x="1815" y="360"/>
                </a:cxn>
                <a:cxn ang="0">
                  <a:pos x="1482" y="968"/>
                </a:cxn>
                <a:cxn ang="0">
                  <a:pos x="1821" y="1451"/>
                </a:cxn>
                <a:cxn ang="0">
                  <a:pos x="1716" y="1590"/>
                </a:cxn>
                <a:cxn ang="0">
                  <a:pos x="1143" y="1452"/>
                </a:cxn>
                <a:cxn ang="0">
                  <a:pos x="726" y="1887"/>
                </a:cxn>
                <a:cxn ang="0">
                  <a:pos x="579" y="1845"/>
                </a:cxn>
                <a:cxn ang="0">
                  <a:pos x="546" y="1281"/>
                </a:cxn>
                <a:cxn ang="0">
                  <a:pos x="0" y="1047"/>
                </a:cxn>
                <a:cxn ang="0">
                  <a:pos x="15" y="873"/>
                </a:cxn>
                <a:cxn ang="0">
                  <a:pos x="609" y="738"/>
                </a:cxn>
                <a:cxn ang="0">
                  <a:pos x="538" y="72"/>
                </a:cxn>
              </a:cxnLst>
              <a:rect l="0" t="0" r="r" b="b"/>
              <a:pathLst>
                <a:path w="1854" h="1887">
                  <a:moveTo>
                    <a:pt x="538" y="72"/>
                  </a:moveTo>
                  <a:cubicBezTo>
                    <a:pt x="538" y="72"/>
                    <a:pt x="681" y="120"/>
                    <a:pt x="732" y="0"/>
                  </a:cubicBezTo>
                  <a:cubicBezTo>
                    <a:pt x="732" y="0"/>
                    <a:pt x="1095" y="72"/>
                    <a:pt x="1119" y="532"/>
                  </a:cubicBezTo>
                  <a:cubicBezTo>
                    <a:pt x="1272" y="198"/>
                    <a:pt x="1569" y="216"/>
                    <a:pt x="1675" y="193"/>
                  </a:cubicBezTo>
                  <a:cubicBezTo>
                    <a:pt x="1650" y="345"/>
                    <a:pt x="1731" y="381"/>
                    <a:pt x="1815" y="360"/>
                  </a:cubicBezTo>
                  <a:cubicBezTo>
                    <a:pt x="1854" y="495"/>
                    <a:pt x="1779" y="768"/>
                    <a:pt x="1482" y="968"/>
                  </a:cubicBezTo>
                  <a:cubicBezTo>
                    <a:pt x="1791" y="1134"/>
                    <a:pt x="1800" y="1368"/>
                    <a:pt x="1821" y="1451"/>
                  </a:cubicBezTo>
                  <a:cubicBezTo>
                    <a:pt x="1821" y="1451"/>
                    <a:pt x="1668" y="1470"/>
                    <a:pt x="1716" y="1590"/>
                  </a:cubicBezTo>
                  <a:cubicBezTo>
                    <a:pt x="1602" y="1632"/>
                    <a:pt x="1365" y="1641"/>
                    <a:pt x="1143" y="1452"/>
                  </a:cubicBezTo>
                  <a:cubicBezTo>
                    <a:pt x="1044" y="1728"/>
                    <a:pt x="820" y="1822"/>
                    <a:pt x="726" y="1887"/>
                  </a:cubicBezTo>
                  <a:cubicBezTo>
                    <a:pt x="687" y="1779"/>
                    <a:pt x="579" y="1845"/>
                    <a:pt x="579" y="1845"/>
                  </a:cubicBezTo>
                  <a:cubicBezTo>
                    <a:pt x="549" y="1744"/>
                    <a:pt x="381" y="1644"/>
                    <a:pt x="546" y="1281"/>
                  </a:cubicBezTo>
                  <a:cubicBezTo>
                    <a:pt x="297" y="1338"/>
                    <a:pt x="75" y="1155"/>
                    <a:pt x="0" y="1047"/>
                  </a:cubicBezTo>
                  <a:cubicBezTo>
                    <a:pt x="120" y="981"/>
                    <a:pt x="42" y="891"/>
                    <a:pt x="15" y="873"/>
                  </a:cubicBezTo>
                  <a:cubicBezTo>
                    <a:pt x="72" y="807"/>
                    <a:pt x="201" y="621"/>
                    <a:pt x="609" y="738"/>
                  </a:cubicBezTo>
                  <a:cubicBezTo>
                    <a:pt x="354" y="429"/>
                    <a:pt x="538" y="72"/>
                    <a:pt x="538" y="7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25400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5" name="Freeform 14"/>
            <p:cNvSpPr>
              <a:spLocks/>
            </p:cNvSpPr>
            <p:nvPr/>
          </p:nvSpPr>
          <p:spPr bwMode="gray">
            <a:xfrm rot="-966748">
              <a:off x="2178" y="1966"/>
              <a:ext cx="624" cy="732"/>
            </a:xfrm>
            <a:custGeom>
              <a:avLst/>
              <a:gdLst>
                <a:gd name="T0" fmla="*/ 562 w 140"/>
                <a:gd name="T1" fmla="*/ 440 h 158"/>
                <a:gd name="T2" fmla="*/ 526 w 140"/>
                <a:gd name="T3" fmla="*/ 454 h 158"/>
                <a:gd name="T4" fmla="*/ 526 w 140"/>
                <a:gd name="T5" fmla="*/ 283 h 158"/>
                <a:gd name="T6" fmla="*/ 562 w 140"/>
                <a:gd name="T7" fmla="*/ 292 h 158"/>
                <a:gd name="T8" fmla="*/ 597 w 140"/>
                <a:gd name="T9" fmla="*/ 269 h 158"/>
                <a:gd name="T10" fmla="*/ 624 w 140"/>
                <a:gd name="T11" fmla="*/ 246 h 158"/>
                <a:gd name="T12" fmla="*/ 624 w 140"/>
                <a:gd name="T13" fmla="*/ 195 h 158"/>
                <a:gd name="T14" fmla="*/ 597 w 140"/>
                <a:gd name="T15" fmla="*/ 171 h 158"/>
                <a:gd name="T16" fmla="*/ 575 w 140"/>
                <a:gd name="T17" fmla="*/ 148 h 158"/>
                <a:gd name="T18" fmla="*/ 526 w 140"/>
                <a:gd name="T19" fmla="*/ 158 h 158"/>
                <a:gd name="T20" fmla="*/ 495 w 140"/>
                <a:gd name="T21" fmla="*/ 195 h 158"/>
                <a:gd name="T22" fmla="*/ 339 w 140"/>
                <a:gd name="T23" fmla="*/ 134 h 158"/>
                <a:gd name="T24" fmla="*/ 365 w 140"/>
                <a:gd name="T25" fmla="*/ 111 h 158"/>
                <a:gd name="T26" fmla="*/ 374 w 140"/>
                <a:gd name="T27" fmla="*/ 74 h 158"/>
                <a:gd name="T28" fmla="*/ 365 w 140"/>
                <a:gd name="T29" fmla="*/ 37 h 158"/>
                <a:gd name="T30" fmla="*/ 339 w 140"/>
                <a:gd name="T31" fmla="*/ 14 h 158"/>
                <a:gd name="T32" fmla="*/ 303 w 140"/>
                <a:gd name="T33" fmla="*/ 0 h 158"/>
                <a:gd name="T34" fmla="*/ 267 w 140"/>
                <a:gd name="T35" fmla="*/ 14 h 158"/>
                <a:gd name="T36" fmla="*/ 245 w 140"/>
                <a:gd name="T37" fmla="*/ 37 h 158"/>
                <a:gd name="T38" fmla="*/ 245 w 140"/>
                <a:gd name="T39" fmla="*/ 83 h 158"/>
                <a:gd name="T40" fmla="*/ 267 w 140"/>
                <a:gd name="T41" fmla="*/ 120 h 158"/>
                <a:gd name="T42" fmla="*/ 138 w 140"/>
                <a:gd name="T43" fmla="*/ 222 h 158"/>
                <a:gd name="T44" fmla="*/ 129 w 140"/>
                <a:gd name="T45" fmla="*/ 185 h 158"/>
                <a:gd name="T46" fmla="*/ 80 w 140"/>
                <a:gd name="T47" fmla="*/ 148 h 158"/>
                <a:gd name="T48" fmla="*/ 45 w 140"/>
                <a:gd name="T49" fmla="*/ 158 h 158"/>
                <a:gd name="T50" fmla="*/ 9 w 140"/>
                <a:gd name="T51" fmla="*/ 171 h 158"/>
                <a:gd name="T52" fmla="*/ 0 w 140"/>
                <a:gd name="T53" fmla="*/ 222 h 158"/>
                <a:gd name="T54" fmla="*/ 9 w 140"/>
                <a:gd name="T55" fmla="*/ 269 h 158"/>
                <a:gd name="T56" fmla="*/ 45 w 140"/>
                <a:gd name="T57" fmla="*/ 283 h 158"/>
                <a:gd name="T58" fmla="*/ 80 w 140"/>
                <a:gd name="T59" fmla="*/ 292 h 158"/>
                <a:gd name="T60" fmla="*/ 259 w 140"/>
                <a:gd name="T61" fmla="*/ 366 h 158"/>
                <a:gd name="T62" fmla="*/ 80 w 140"/>
                <a:gd name="T63" fmla="*/ 440 h 158"/>
                <a:gd name="T64" fmla="*/ 45 w 140"/>
                <a:gd name="T65" fmla="*/ 454 h 158"/>
                <a:gd name="T66" fmla="*/ 9 w 140"/>
                <a:gd name="T67" fmla="*/ 463 h 158"/>
                <a:gd name="T68" fmla="*/ 0 w 140"/>
                <a:gd name="T69" fmla="*/ 514 h 158"/>
                <a:gd name="T70" fmla="*/ 9 w 140"/>
                <a:gd name="T71" fmla="*/ 561 h 158"/>
                <a:gd name="T72" fmla="*/ 45 w 140"/>
                <a:gd name="T73" fmla="*/ 574 h 158"/>
                <a:gd name="T74" fmla="*/ 80 w 140"/>
                <a:gd name="T75" fmla="*/ 574 h 158"/>
                <a:gd name="T76" fmla="*/ 116 w 140"/>
                <a:gd name="T77" fmla="*/ 561 h 158"/>
                <a:gd name="T78" fmla="*/ 129 w 140"/>
                <a:gd name="T79" fmla="*/ 528 h 158"/>
                <a:gd name="T80" fmla="*/ 281 w 140"/>
                <a:gd name="T81" fmla="*/ 598 h 158"/>
                <a:gd name="T82" fmla="*/ 259 w 140"/>
                <a:gd name="T83" fmla="*/ 625 h 158"/>
                <a:gd name="T84" fmla="*/ 245 w 140"/>
                <a:gd name="T85" fmla="*/ 672 h 158"/>
                <a:gd name="T86" fmla="*/ 267 w 140"/>
                <a:gd name="T87" fmla="*/ 709 h 158"/>
                <a:gd name="T88" fmla="*/ 303 w 140"/>
                <a:gd name="T89" fmla="*/ 723 h 158"/>
                <a:gd name="T90" fmla="*/ 330 w 140"/>
                <a:gd name="T91" fmla="*/ 723 h 158"/>
                <a:gd name="T92" fmla="*/ 365 w 140"/>
                <a:gd name="T93" fmla="*/ 709 h 158"/>
                <a:gd name="T94" fmla="*/ 374 w 140"/>
                <a:gd name="T95" fmla="*/ 672 h 158"/>
                <a:gd name="T96" fmla="*/ 374 w 140"/>
                <a:gd name="T97" fmla="*/ 625 h 158"/>
                <a:gd name="T98" fmla="*/ 352 w 140"/>
                <a:gd name="T99" fmla="*/ 598 h 158"/>
                <a:gd name="T100" fmla="*/ 481 w 140"/>
                <a:gd name="T101" fmla="*/ 528 h 158"/>
                <a:gd name="T102" fmla="*/ 504 w 140"/>
                <a:gd name="T103" fmla="*/ 551 h 158"/>
                <a:gd name="T104" fmla="*/ 526 w 140"/>
                <a:gd name="T105" fmla="*/ 574 h 158"/>
                <a:gd name="T106" fmla="*/ 562 w 140"/>
                <a:gd name="T107" fmla="*/ 588 h 158"/>
                <a:gd name="T108" fmla="*/ 597 w 140"/>
                <a:gd name="T109" fmla="*/ 561 h 158"/>
                <a:gd name="T110" fmla="*/ 624 w 140"/>
                <a:gd name="T111" fmla="*/ 537 h 158"/>
                <a:gd name="T112" fmla="*/ 624 w 140"/>
                <a:gd name="T113" fmla="*/ 491 h 158"/>
                <a:gd name="T114" fmla="*/ 597 w 140"/>
                <a:gd name="T115" fmla="*/ 463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6" name="Group 423"/>
          <p:cNvGrpSpPr>
            <a:grpSpLocks/>
          </p:cNvGrpSpPr>
          <p:nvPr userDrawn="1"/>
        </p:nvGrpSpPr>
        <p:grpSpPr bwMode="auto">
          <a:xfrm rot="1338528">
            <a:off x="1573213" y="2470150"/>
            <a:ext cx="476250" cy="527050"/>
            <a:chOff x="1501" y="1386"/>
            <a:chExt cx="1854" cy="1887"/>
          </a:xfrm>
        </p:grpSpPr>
        <p:sp>
          <p:nvSpPr>
            <p:cNvPr id="187" name="Freeform 424"/>
            <p:cNvSpPr>
              <a:spLocks/>
            </p:cNvSpPr>
            <p:nvPr/>
          </p:nvSpPr>
          <p:spPr bwMode="gray">
            <a:xfrm rot="269519">
              <a:off x="1501" y="1386"/>
              <a:ext cx="1854" cy="1887"/>
            </a:xfrm>
            <a:custGeom>
              <a:avLst/>
              <a:gdLst/>
              <a:ahLst/>
              <a:cxnLst>
                <a:cxn ang="0">
                  <a:pos x="538" y="72"/>
                </a:cxn>
                <a:cxn ang="0">
                  <a:pos x="732" y="0"/>
                </a:cxn>
                <a:cxn ang="0">
                  <a:pos x="1119" y="532"/>
                </a:cxn>
                <a:cxn ang="0">
                  <a:pos x="1675" y="193"/>
                </a:cxn>
                <a:cxn ang="0">
                  <a:pos x="1815" y="360"/>
                </a:cxn>
                <a:cxn ang="0">
                  <a:pos x="1482" y="968"/>
                </a:cxn>
                <a:cxn ang="0">
                  <a:pos x="1821" y="1451"/>
                </a:cxn>
                <a:cxn ang="0">
                  <a:pos x="1716" y="1590"/>
                </a:cxn>
                <a:cxn ang="0">
                  <a:pos x="1143" y="1452"/>
                </a:cxn>
                <a:cxn ang="0">
                  <a:pos x="726" y="1887"/>
                </a:cxn>
                <a:cxn ang="0">
                  <a:pos x="579" y="1845"/>
                </a:cxn>
                <a:cxn ang="0">
                  <a:pos x="546" y="1281"/>
                </a:cxn>
                <a:cxn ang="0">
                  <a:pos x="0" y="1047"/>
                </a:cxn>
                <a:cxn ang="0">
                  <a:pos x="15" y="873"/>
                </a:cxn>
                <a:cxn ang="0">
                  <a:pos x="609" y="738"/>
                </a:cxn>
                <a:cxn ang="0">
                  <a:pos x="538" y="72"/>
                </a:cxn>
              </a:cxnLst>
              <a:rect l="0" t="0" r="r" b="b"/>
              <a:pathLst>
                <a:path w="1854" h="1887">
                  <a:moveTo>
                    <a:pt x="538" y="72"/>
                  </a:moveTo>
                  <a:cubicBezTo>
                    <a:pt x="538" y="72"/>
                    <a:pt x="681" y="120"/>
                    <a:pt x="732" y="0"/>
                  </a:cubicBezTo>
                  <a:cubicBezTo>
                    <a:pt x="732" y="0"/>
                    <a:pt x="1095" y="72"/>
                    <a:pt x="1119" y="532"/>
                  </a:cubicBezTo>
                  <a:cubicBezTo>
                    <a:pt x="1272" y="198"/>
                    <a:pt x="1569" y="216"/>
                    <a:pt x="1675" y="193"/>
                  </a:cubicBezTo>
                  <a:cubicBezTo>
                    <a:pt x="1650" y="345"/>
                    <a:pt x="1731" y="381"/>
                    <a:pt x="1815" y="360"/>
                  </a:cubicBezTo>
                  <a:cubicBezTo>
                    <a:pt x="1854" y="495"/>
                    <a:pt x="1779" y="768"/>
                    <a:pt x="1482" y="968"/>
                  </a:cubicBezTo>
                  <a:cubicBezTo>
                    <a:pt x="1791" y="1134"/>
                    <a:pt x="1800" y="1368"/>
                    <a:pt x="1821" y="1451"/>
                  </a:cubicBezTo>
                  <a:cubicBezTo>
                    <a:pt x="1821" y="1451"/>
                    <a:pt x="1668" y="1470"/>
                    <a:pt x="1716" y="1590"/>
                  </a:cubicBezTo>
                  <a:cubicBezTo>
                    <a:pt x="1602" y="1632"/>
                    <a:pt x="1365" y="1641"/>
                    <a:pt x="1143" y="1452"/>
                  </a:cubicBezTo>
                  <a:cubicBezTo>
                    <a:pt x="1044" y="1728"/>
                    <a:pt x="820" y="1822"/>
                    <a:pt x="726" y="1887"/>
                  </a:cubicBezTo>
                  <a:cubicBezTo>
                    <a:pt x="687" y="1779"/>
                    <a:pt x="579" y="1845"/>
                    <a:pt x="579" y="1845"/>
                  </a:cubicBezTo>
                  <a:cubicBezTo>
                    <a:pt x="549" y="1744"/>
                    <a:pt x="381" y="1644"/>
                    <a:pt x="546" y="1281"/>
                  </a:cubicBezTo>
                  <a:cubicBezTo>
                    <a:pt x="297" y="1338"/>
                    <a:pt x="75" y="1155"/>
                    <a:pt x="0" y="1047"/>
                  </a:cubicBezTo>
                  <a:cubicBezTo>
                    <a:pt x="120" y="981"/>
                    <a:pt x="42" y="891"/>
                    <a:pt x="15" y="873"/>
                  </a:cubicBezTo>
                  <a:cubicBezTo>
                    <a:pt x="72" y="807"/>
                    <a:pt x="201" y="621"/>
                    <a:pt x="609" y="738"/>
                  </a:cubicBezTo>
                  <a:cubicBezTo>
                    <a:pt x="354" y="429"/>
                    <a:pt x="538" y="72"/>
                    <a:pt x="538" y="7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25400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" name="Freeform 14"/>
            <p:cNvSpPr>
              <a:spLocks/>
            </p:cNvSpPr>
            <p:nvPr/>
          </p:nvSpPr>
          <p:spPr bwMode="gray">
            <a:xfrm rot="-966748">
              <a:off x="2178" y="1966"/>
              <a:ext cx="624" cy="732"/>
            </a:xfrm>
            <a:custGeom>
              <a:avLst/>
              <a:gdLst>
                <a:gd name="T0" fmla="*/ 562 w 140"/>
                <a:gd name="T1" fmla="*/ 440 h 158"/>
                <a:gd name="T2" fmla="*/ 526 w 140"/>
                <a:gd name="T3" fmla="*/ 454 h 158"/>
                <a:gd name="T4" fmla="*/ 526 w 140"/>
                <a:gd name="T5" fmla="*/ 283 h 158"/>
                <a:gd name="T6" fmla="*/ 562 w 140"/>
                <a:gd name="T7" fmla="*/ 292 h 158"/>
                <a:gd name="T8" fmla="*/ 597 w 140"/>
                <a:gd name="T9" fmla="*/ 269 h 158"/>
                <a:gd name="T10" fmla="*/ 624 w 140"/>
                <a:gd name="T11" fmla="*/ 246 h 158"/>
                <a:gd name="T12" fmla="*/ 624 w 140"/>
                <a:gd name="T13" fmla="*/ 195 h 158"/>
                <a:gd name="T14" fmla="*/ 597 w 140"/>
                <a:gd name="T15" fmla="*/ 171 h 158"/>
                <a:gd name="T16" fmla="*/ 575 w 140"/>
                <a:gd name="T17" fmla="*/ 148 h 158"/>
                <a:gd name="T18" fmla="*/ 526 w 140"/>
                <a:gd name="T19" fmla="*/ 158 h 158"/>
                <a:gd name="T20" fmla="*/ 495 w 140"/>
                <a:gd name="T21" fmla="*/ 195 h 158"/>
                <a:gd name="T22" fmla="*/ 339 w 140"/>
                <a:gd name="T23" fmla="*/ 134 h 158"/>
                <a:gd name="T24" fmla="*/ 365 w 140"/>
                <a:gd name="T25" fmla="*/ 111 h 158"/>
                <a:gd name="T26" fmla="*/ 374 w 140"/>
                <a:gd name="T27" fmla="*/ 74 h 158"/>
                <a:gd name="T28" fmla="*/ 365 w 140"/>
                <a:gd name="T29" fmla="*/ 37 h 158"/>
                <a:gd name="T30" fmla="*/ 339 w 140"/>
                <a:gd name="T31" fmla="*/ 14 h 158"/>
                <a:gd name="T32" fmla="*/ 303 w 140"/>
                <a:gd name="T33" fmla="*/ 0 h 158"/>
                <a:gd name="T34" fmla="*/ 267 w 140"/>
                <a:gd name="T35" fmla="*/ 14 h 158"/>
                <a:gd name="T36" fmla="*/ 245 w 140"/>
                <a:gd name="T37" fmla="*/ 37 h 158"/>
                <a:gd name="T38" fmla="*/ 245 w 140"/>
                <a:gd name="T39" fmla="*/ 83 h 158"/>
                <a:gd name="T40" fmla="*/ 267 w 140"/>
                <a:gd name="T41" fmla="*/ 120 h 158"/>
                <a:gd name="T42" fmla="*/ 138 w 140"/>
                <a:gd name="T43" fmla="*/ 222 h 158"/>
                <a:gd name="T44" fmla="*/ 129 w 140"/>
                <a:gd name="T45" fmla="*/ 185 h 158"/>
                <a:gd name="T46" fmla="*/ 80 w 140"/>
                <a:gd name="T47" fmla="*/ 148 h 158"/>
                <a:gd name="T48" fmla="*/ 45 w 140"/>
                <a:gd name="T49" fmla="*/ 158 h 158"/>
                <a:gd name="T50" fmla="*/ 9 w 140"/>
                <a:gd name="T51" fmla="*/ 171 h 158"/>
                <a:gd name="T52" fmla="*/ 0 w 140"/>
                <a:gd name="T53" fmla="*/ 222 h 158"/>
                <a:gd name="T54" fmla="*/ 9 w 140"/>
                <a:gd name="T55" fmla="*/ 269 h 158"/>
                <a:gd name="T56" fmla="*/ 45 w 140"/>
                <a:gd name="T57" fmla="*/ 283 h 158"/>
                <a:gd name="T58" fmla="*/ 80 w 140"/>
                <a:gd name="T59" fmla="*/ 292 h 158"/>
                <a:gd name="T60" fmla="*/ 259 w 140"/>
                <a:gd name="T61" fmla="*/ 366 h 158"/>
                <a:gd name="T62" fmla="*/ 80 w 140"/>
                <a:gd name="T63" fmla="*/ 440 h 158"/>
                <a:gd name="T64" fmla="*/ 45 w 140"/>
                <a:gd name="T65" fmla="*/ 454 h 158"/>
                <a:gd name="T66" fmla="*/ 9 w 140"/>
                <a:gd name="T67" fmla="*/ 463 h 158"/>
                <a:gd name="T68" fmla="*/ 0 w 140"/>
                <a:gd name="T69" fmla="*/ 514 h 158"/>
                <a:gd name="T70" fmla="*/ 9 w 140"/>
                <a:gd name="T71" fmla="*/ 561 h 158"/>
                <a:gd name="T72" fmla="*/ 45 w 140"/>
                <a:gd name="T73" fmla="*/ 574 h 158"/>
                <a:gd name="T74" fmla="*/ 80 w 140"/>
                <a:gd name="T75" fmla="*/ 574 h 158"/>
                <a:gd name="T76" fmla="*/ 116 w 140"/>
                <a:gd name="T77" fmla="*/ 561 h 158"/>
                <a:gd name="T78" fmla="*/ 129 w 140"/>
                <a:gd name="T79" fmla="*/ 528 h 158"/>
                <a:gd name="T80" fmla="*/ 281 w 140"/>
                <a:gd name="T81" fmla="*/ 598 h 158"/>
                <a:gd name="T82" fmla="*/ 259 w 140"/>
                <a:gd name="T83" fmla="*/ 625 h 158"/>
                <a:gd name="T84" fmla="*/ 245 w 140"/>
                <a:gd name="T85" fmla="*/ 672 h 158"/>
                <a:gd name="T86" fmla="*/ 267 w 140"/>
                <a:gd name="T87" fmla="*/ 709 h 158"/>
                <a:gd name="T88" fmla="*/ 303 w 140"/>
                <a:gd name="T89" fmla="*/ 723 h 158"/>
                <a:gd name="T90" fmla="*/ 330 w 140"/>
                <a:gd name="T91" fmla="*/ 723 h 158"/>
                <a:gd name="T92" fmla="*/ 365 w 140"/>
                <a:gd name="T93" fmla="*/ 709 h 158"/>
                <a:gd name="T94" fmla="*/ 374 w 140"/>
                <a:gd name="T95" fmla="*/ 672 h 158"/>
                <a:gd name="T96" fmla="*/ 374 w 140"/>
                <a:gd name="T97" fmla="*/ 625 h 158"/>
                <a:gd name="T98" fmla="*/ 352 w 140"/>
                <a:gd name="T99" fmla="*/ 598 h 158"/>
                <a:gd name="T100" fmla="*/ 481 w 140"/>
                <a:gd name="T101" fmla="*/ 528 h 158"/>
                <a:gd name="T102" fmla="*/ 504 w 140"/>
                <a:gd name="T103" fmla="*/ 551 h 158"/>
                <a:gd name="T104" fmla="*/ 526 w 140"/>
                <a:gd name="T105" fmla="*/ 574 h 158"/>
                <a:gd name="T106" fmla="*/ 562 w 140"/>
                <a:gd name="T107" fmla="*/ 588 h 158"/>
                <a:gd name="T108" fmla="*/ 597 w 140"/>
                <a:gd name="T109" fmla="*/ 561 h 158"/>
                <a:gd name="T110" fmla="*/ 624 w 140"/>
                <a:gd name="T111" fmla="*/ 537 h 158"/>
                <a:gd name="T112" fmla="*/ 624 w 140"/>
                <a:gd name="T113" fmla="*/ 491 h 158"/>
                <a:gd name="T114" fmla="*/ 597 w 140"/>
                <a:gd name="T115" fmla="*/ 463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9" name="Group 426"/>
          <p:cNvGrpSpPr>
            <a:grpSpLocks/>
          </p:cNvGrpSpPr>
          <p:nvPr userDrawn="1"/>
        </p:nvGrpSpPr>
        <p:grpSpPr bwMode="auto">
          <a:xfrm rot="-869948">
            <a:off x="73025" y="2047875"/>
            <a:ext cx="742950" cy="752475"/>
            <a:chOff x="1501" y="1386"/>
            <a:chExt cx="1854" cy="1887"/>
          </a:xfrm>
        </p:grpSpPr>
        <p:sp>
          <p:nvSpPr>
            <p:cNvPr id="190" name="Freeform 427"/>
            <p:cNvSpPr>
              <a:spLocks/>
            </p:cNvSpPr>
            <p:nvPr/>
          </p:nvSpPr>
          <p:spPr bwMode="gray">
            <a:xfrm rot="269519">
              <a:off x="1501" y="1386"/>
              <a:ext cx="1854" cy="1887"/>
            </a:xfrm>
            <a:custGeom>
              <a:avLst/>
              <a:gdLst/>
              <a:ahLst/>
              <a:cxnLst>
                <a:cxn ang="0">
                  <a:pos x="538" y="72"/>
                </a:cxn>
                <a:cxn ang="0">
                  <a:pos x="732" y="0"/>
                </a:cxn>
                <a:cxn ang="0">
                  <a:pos x="1119" y="532"/>
                </a:cxn>
                <a:cxn ang="0">
                  <a:pos x="1675" y="193"/>
                </a:cxn>
                <a:cxn ang="0">
                  <a:pos x="1815" y="360"/>
                </a:cxn>
                <a:cxn ang="0">
                  <a:pos x="1482" y="968"/>
                </a:cxn>
                <a:cxn ang="0">
                  <a:pos x="1821" y="1451"/>
                </a:cxn>
                <a:cxn ang="0">
                  <a:pos x="1716" y="1590"/>
                </a:cxn>
                <a:cxn ang="0">
                  <a:pos x="1143" y="1452"/>
                </a:cxn>
                <a:cxn ang="0">
                  <a:pos x="726" y="1887"/>
                </a:cxn>
                <a:cxn ang="0">
                  <a:pos x="579" y="1845"/>
                </a:cxn>
                <a:cxn ang="0">
                  <a:pos x="546" y="1281"/>
                </a:cxn>
                <a:cxn ang="0">
                  <a:pos x="0" y="1047"/>
                </a:cxn>
                <a:cxn ang="0">
                  <a:pos x="15" y="873"/>
                </a:cxn>
                <a:cxn ang="0">
                  <a:pos x="609" y="738"/>
                </a:cxn>
                <a:cxn ang="0">
                  <a:pos x="538" y="72"/>
                </a:cxn>
              </a:cxnLst>
              <a:rect l="0" t="0" r="r" b="b"/>
              <a:pathLst>
                <a:path w="1854" h="1887">
                  <a:moveTo>
                    <a:pt x="538" y="72"/>
                  </a:moveTo>
                  <a:cubicBezTo>
                    <a:pt x="538" y="72"/>
                    <a:pt x="681" y="120"/>
                    <a:pt x="732" y="0"/>
                  </a:cubicBezTo>
                  <a:cubicBezTo>
                    <a:pt x="732" y="0"/>
                    <a:pt x="1095" y="72"/>
                    <a:pt x="1119" y="532"/>
                  </a:cubicBezTo>
                  <a:cubicBezTo>
                    <a:pt x="1272" y="198"/>
                    <a:pt x="1569" y="216"/>
                    <a:pt x="1675" y="193"/>
                  </a:cubicBezTo>
                  <a:cubicBezTo>
                    <a:pt x="1650" y="345"/>
                    <a:pt x="1731" y="381"/>
                    <a:pt x="1815" y="360"/>
                  </a:cubicBezTo>
                  <a:cubicBezTo>
                    <a:pt x="1854" y="495"/>
                    <a:pt x="1779" y="768"/>
                    <a:pt x="1482" y="968"/>
                  </a:cubicBezTo>
                  <a:cubicBezTo>
                    <a:pt x="1791" y="1134"/>
                    <a:pt x="1800" y="1368"/>
                    <a:pt x="1821" y="1451"/>
                  </a:cubicBezTo>
                  <a:cubicBezTo>
                    <a:pt x="1821" y="1451"/>
                    <a:pt x="1668" y="1470"/>
                    <a:pt x="1716" y="1590"/>
                  </a:cubicBezTo>
                  <a:cubicBezTo>
                    <a:pt x="1602" y="1632"/>
                    <a:pt x="1365" y="1641"/>
                    <a:pt x="1143" y="1452"/>
                  </a:cubicBezTo>
                  <a:cubicBezTo>
                    <a:pt x="1044" y="1728"/>
                    <a:pt x="820" y="1822"/>
                    <a:pt x="726" y="1887"/>
                  </a:cubicBezTo>
                  <a:cubicBezTo>
                    <a:pt x="687" y="1779"/>
                    <a:pt x="579" y="1845"/>
                    <a:pt x="579" y="1845"/>
                  </a:cubicBezTo>
                  <a:cubicBezTo>
                    <a:pt x="549" y="1744"/>
                    <a:pt x="381" y="1644"/>
                    <a:pt x="546" y="1281"/>
                  </a:cubicBezTo>
                  <a:cubicBezTo>
                    <a:pt x="297" y="1338"/>
                    <a:pt x="75" y="1155"/>
                    <a:pt x="0" y="1047"/>
                  </a:cubicBezTo>
                  <a:cubicBezTo>
                    <a:pt x="120" y="981"/>
                    <a:pt x="42" y="891"/>
                    <a:pt x="15" y="873"/>
                  </a:cubicBezTo>
                  <a:cubicBezTo>
                    <a:pt x="72" y="807"/>
                    <a:pt x="201" y="621"/>
                    <a:pt x="609" y="738"/>
                  </a:cubicBezTo>
                  <a:cubicBezTo>
                    <a:pt x="354" y="429"/>
                    <a:pt x="538" y="72"/>
                    <a:pt x="538" y="7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5875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1" name="Freeform 14"/>
            <p:cNvSpPr>
              <a:spLocks/>
            </p:cNvSpPr>
            <p:nvPr/>
          </p:nvSpPr>
          <p:spPr bwMode="gray">
            <a:xfrm rot="-966748">
              <a:off x="2178" y="1966"/>
              <a:ext cx="624" cy="732"/>
            </a:xfrm>
            <a:custGeom>
              <a:avLst/>
              <a:gdLst>
                <a:gd name="T0" fmla="*/ 562 w 140"/>
                <a:gd name="T1" fmla="*/ 440 h 158"/>
                <a:gd name="T2" fmla="*/ 526 w 140"/>
                <a:gd name="T3" fmla="*/ 454 h 158"/>
                <a:gd name="T4" fmla="*/ 526 w 140"/>
                <a:gd name="T5" fmla="*/ 283 h 158"/>
                <a:gd name="T6" fmla="*/ 562 w 140"/>
                <a:gd name="T7" fmla="*/ 292 h 158"/>
                <a:gd name="T8" fmla="*/ 597 w 140"/>
                <a:gd name="T9" fmla="*/ 269 h 158"/>
                <a:gd name="T10" fmla="*/ 624 w 140"/>
                <a:gd name="T11" fmla="*/ 246 h 158"/>
                <a:gd name="T12" fmla="*/ 624 w 140"/>
                <a:gd name="T13" fmla="*/ 195 h 158"/>
                <a:gd name="T14" fmla="*/ 597 w 140"/>
                <a:gd name="T15" fmla="*/ 171 h 158"/>
                <a:gd name="T16" fmla="*/ 575 w 140"/>
                <a:gd name="T17" fmla="*/ 148 h 158"/>
                <a:gd name="T18" fmla="*/ 526 w 140"/>
                <a:gd name="T19" fmla="*/ 158 h 158"/>
                <a:gd name="T20" fmla="*/ 495 w 140"/>
                <a:gd name="T21" fmla="*/ 195 h 158"/>
                <a:gd name="T22" fmla="*/ 339 w 140"/>
                <a:gd name="T23" fmla="*/ 134 h 158"/>
                <a:gd name="T24" fmla="*/ 365 w 140"/>
                <a:gd name="T25" fmla="*/ 111 h 158"/>
                <a:gd name="T26" fmla="*/ 374 w 140"/>
                <a:gd name="T27" fmla="*/ 74 h 158"/>
                <a:gd name="T28" fmla="*/ 365 w 140"/>
                <a:gd name="T29" fmla="*/ 37 h 158"/>
                <a:gd name="T30" fmla="*/ 339 w 140"/>
                <a:gd name="T31" fmla="*/ 14 h 158"/>
                <a:gd name="T32" fmla="*/ 303 w 140"/>
                <a:gd name="T33" fmla="*/ 0 h 158"/>
                <a:gd name="T34" fmla="*/ 267 w 140"/>
                <a:gd name="T35" fmla="*/ 14 h 158"/>
                <a:gd name="T36" fmla="*/ 245 w 140"/>
                <a:gd name="T37" fmla="*/ 37 h 158"/>
                <a:gd name="T38" fmla="*/ 245 w 140"/>
                <a:gd name="T39" fmla="*/ 83 h 158"/>
                <a:gd name="T40" fmla="*/ 267 w 140"/>
                <a:gd name="T41" fmla="*/ 120 h 158"/>
                <a:gd name="T42" fmla="*/ 138 w 140"/>
                <a:gd name="T43" fmla="*/ 222 h 158"/>
                <a:gd name="T44" fmla="*/ 129 w 140"/>
                <a:gd name="T45" fmla="*/ 185 h 158"/>
                <a:gd name="T46" fmla="*/ 80 w 140"/>
                <a:gd name="T47" fmla="*/ 148 h 158"/>
                <a:gd name="T48" fmla="*/ 45 w 140"/>
                <a:gd name="T49" fmla="*/ 158 h 158"/>
                <a:gd name="T50" fmla="*/ 9 w 140"/>
                <a:gd name="T51" fmla="*/ 171 h 158"/>
                <a:gd name="T52" fmla="*/ 0 w 140"/>
                <a:gd name="T53" fmla="*/ 222 h 158"/>
                <a:gd name="T54" fmla="*/ 9 w 140"/>
                <a:gd name="T55" fmla="*/ 269 h 158"/>
                <a:gd name="T56" fmla="*/ 45 w 140"/>
                <a:gd name="T57" fmla="*/ 283 h 158"/>
                <a:gd name="T58" fmla="*/ 80 w 140"/>
                <a:gd name="T59" fmla="*/ 292 h 158"/>
                <a:gd name="T60" fmla="*/ 259 w 140"/>
                <a:gd name="T61" fmla="*/ 366 h 158"/>
                <a:gd name="T62" fmla="*/ 80 w 140"/>
                <a:gd name="T63" fmla="*/ 440 h 158"/>
                <a:gd name="T64" fmla="*/ 45 w 140"/>
                <a:gd name="T65" fmla="*/ 454 h 158"/>
                <a:gd name="T66" fmla="*/ 9 w 140"/>
                <a:gd name="T67" fmla="*/ 463 h 158"/>
                <a:gd name="T68" fmla="*/ 0 w 140"/>
                <a:gd name="T69" fmla="*/ 514 h 158"/>
                <a:gd name="T70" fmla="*/ 9 w 140"/>
                <a:gd name="T71" fmla="*/ 561 h 158"/>
                <a:gd name="T72" fmla="*/ 45 w 140"/>
                <a:gd name="T73" fmla="*/ 574 h 158"/>
                <a:gd name="T74" fmla="*/ 80 w 140"/>
                <a:gd name="T75" fmla="*/ 574 h 158"/>
                <a:gd name="T76" fmla="*/ 116 w 140"/>
                <a:gd name="T77" fmla="*/ 561 h 158"/>
                <a:gd name="T78" fmla="*/ 129 w 140"/>
                <a:gd name="T79" fmla="*/ 528 h 158"/>
                <a:gd name="T80" fmla="*/ 281 w 140"/>
                <a:gd name="T81" fmla="*/ 598 h 158"/>
                <a:gd name="T82" fmla="*/ 259 w 140"/>
                <a:gd name="T83" fmla="*/ 625 h 158"/>
                <a:gd name="T84" fmla="*/ 245 w 140"/>
                <a:gd name="T85" fmla="*/ 672 h 158"/>
                <a:gd name="T86" fmla="*/ 267 w 140"/>
                <a:gd name="T87" fmla="*/ 709 h 158"/>
                <a:gd name="T88" fmla="*/ 303 w 140"/>
                <a:gd name="T89" fmla="*/ 723 h 158"/>
                <a:gd name="T90" fmla="*/ 330 w 140"/>
                <a:gd name="T91" fmla="*/ 723 h 158"/>
                <a:gd name="T92" fmla="*/ 365 w 140"/>
                <a:gd name="T93" fmla="*/ 709 h 158"/>
                <a:gd name="T94" fmla="*/ 374 w 140"/>
                <a:gd name="T95" fmla="*/ 672 h 158"/>
                <a:gd name="T96" fmla="*/ 374 w 140"/>
                <a:gd name="T97" fmla="*/ 625 h 158"/>
                <a:gd name="T98" fmla="*/ 352 w 140"/>
                <a:gd name="T99" fmla="*/ 598 h 158"/>
                <a:gd name="T100" fmla="*/ 481 w 140"/>
                <a:gd name="T101" fmla="*/ 528 h 158"/>
                <a:gd name="T102" fmla="*/ 504 w 140"/>
                <a:gd name="T103" fmla="*/ 551 h 158"/>
                <a:gd name="T104" fmla="*/ 526 w 140"/>
                <a:gd name="T105" fmla="*/ 574 h 158"/>
                <a:gd name="T106" fmla="*/ 562 w 140"/>
                <a:gd name="T107" fmla="*/ 588 h 158"/>
                <a:gd name="T108" fmla="*/ 597 w 140"/>
                <a:gd name="T109" fmla="*/ 561 h 158"/>
                <a:gd name="T110" fmla="*/ 624 w 140"/>
                <a:gd name="T111" fmla="*/ 537 h 158"/>
                <a:gd name="T112" fmla="*/ 624 w 140"/>
                <a:gd name="T113" fmla="*/ 491 h 158"/>
                <a:gd name="T114" fmla="*/ 597 w 140"/>
                <a:gd name="T115" fmla="*/ 463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431"/>
          <p:cNvGrpSpPr>
            <a:grpSpLocks/>
          </p:cNvGrpSpPr>
          <p:nvPr userDrawn="1"/>
        </p:nvGrpSpPr>
        <p:grpSpPr bwMode="auto">
          <a:xfrm rot="1976321">
            <a:off x="8061325" y="4516438"/>
            <a:ext cx="654050" cy="614362"/>
            <a:chOff x="1501" y="1386"/>
            <a:chExt cx="1854" cy="1887"/>
          </a:xfrm>
        </p:grpSpPr>
        <p:sp>
          <p:nvSpPr>
            <p:cNvPr id="13" name="Freeform 432"/>
            <p:cNvSpPr>
              <a:spLocks/>
            </p:cNvSpPr>
            <p:nvPr/>
          </p:nvSpPr>
          <p:spPr bwMode="gray">
            <a:xfrm rot="269519">
              <a:off x="1501" y="1386"/>
              <a:ext cx="1854" cy="1887"/>
            </a:xfrm>
            <a:custGeom>
              <a:avLst/>
              <a:gdLst/>
              <a:ahLst/>
              <a:cxnLst>
                <a:cxn ang="0">
                  <a:pos x="538" y="72"/>
                </a:cxn>
                <a:cxn ang="0">
                  <a:pos x="732" y="0"/>
                </a:cxn>
                <a:cxn ang="0">
                  <a:pos x="1119" y="532"/>
                </a:cxn>
                <a:cxn ang="0">
                  <a:pos x="1675" y="193"/>
                </a:cxn>
                <a:cxn ang="0">
                  <a:pos x="1815" y="360"/>
                </a:cxn>
                <a:cxn ang="0">
                  <a:pos x="1482" y="968"/>
                </a:cxn>
                <a:cxn ang="0">
                  <a:pos x="1821" y="1451"/>
                </a:cxn>
                <a:cxn ang="0">
                  <a:pos x="1716" y="1590"/>
                </a:cxn>
                <a:cxn ang="0">
                  <a:pos x="1143" y="1452"/>
                </a:cxn>
                <a:cxn ang="0">
                  <a:pos x="726" y="1887"/>
                </a:cxn>
                <a:cxn ang="0">
                  <a:pos x="579" y="1845"/>
                </a:cxn>
                <a:cxn ang="0">
                  <a:pos x="546" y="1281"/>
                </a:cxn>
                <a:cxn ang="0">
                  <a:pos x="0" y="1047"/>
                </a:cxn>
                <a:cxn ang="0">
                  <a:pos x="15" y="873"/>
                </a:cxn>
                <a:cxn ang="0">
                  <a:pos x="609" y="738"/>
                </a:cxn>
                <a:cxn ang="0">
                  <a:pos x="538" y="72"/>
                </a:cxn>
              </a:cxnLst>
              <a:rect l="0" t="0" r="r" b="b"/>
              <a:pathLst>
                <a:path w="1854" h="1887">
                  <a:moveTo>
                    <a:pt x="538" y="72"/>
                  </a:moveTo>
                  <a:cubicBezTo>
                    <a:pt x="538" y="72"/>
                    <a:pt x="681" y="120"/>
                    <a:pt x="732" y="0"/>
                  </a:cubicBezTo>
                  <a:cubicBezTo>
                    <a:pt x="732" y="0"/>
                    <a:pt x="1095" y="72"/>
                    <a:pt x="1119" y="532"/>
                  </a:cubicBezTo>
                  <a:cubicBezTo>
                    <a:pt x="1272" y="198"/>
                    <a:pt x="1569" y="216"/>
                    <a:pt x="1675" y="193"/>
                  </a:cubicBezTo>
                  <a:cubicBezTo>
                    <a:pt x="1650" y="345"/>
                    <a:pt x="1731" y="381"/>
                    <a:pt x="1815" y="360"/>
                  </a:cubicBezTo>
                  <a:cubicBezTo>
                    <a:pt x="1854" y="495"/>
                    <a:pt x="1779" y="768"/>
                    <a:pt x="1482" y="968"/>
                  </a:cubicBezTo>
                  <a:cubicBezTo>
                    <a:pt x="1791" y="1134"/>
                    <a:pt x="1800" y="1368"/>
                    <a:pt x="1821" y="1451"/>
                  </a:cubicBezTo>
                  <a:cubicBezTo>
                    <a:pt x="1821" y="1451"/>
                    <a:pt x="1668" y="1470"/>
                    <a:pt x="1716" y="1590"/>
                  </a:cubicBezTo>
                  <a:cubicBezTo>
                    <a:pt x="1602" y="1632"/>
                    <a:pt x="1365" y="1641"/>
                    <a:pt x="1143" y="1452"/>
                  </a:cubicBezTo>
                  <a:cubicBezTo>
                    <a:pt x="1044" y="1728"/>
                    <a:pt x="820" y="1822"/>
                    <a:pt x="726" y="1887"/>
                  </a:cubicBezTo>
                  <a:cubicBezTo>
                    <a:pt x="687" y="1779"/>
                    <a:pt x="579" y="1845"/>
                    <a:pt x="579" y="1845"/>
                  </a:cubicBezTo>
                  <a:cubicBezTo>
                    <a:pt x="549" y="1744"/>
                    <a:pt x="381" y="1644"/>
                    <a:pt x="546" y="1281"/>
                  </a:cubicBezTo>
                  <a:cubicBezTo>
                    <a:pt x="297" y="1338"/>
                    <a:pt x="75" y="1155"/>
                    <a:pt x="0" y="1047"/>
                  </a:cubicBezTo>
                  <a:cubicBezTo>
                    <a:pt x="120" y="981"/>
                    <a:pt x="42" y="891"/>
                    <a:pt x="15" y="873"/>
                  </a:cubicBezTo>
                  <a:cubicBezTo>
                    <a:pt x="72" y="807"/>
                    <a:pt x="201" y="621"/>
                    <a:pt x="609" y="738"/>
                  </a:cubicBezTo>
                  <a:cubicBezTo>
                    <a:pt x="354" y="429"/>
                    <a:pt x="538" y="72"/>
                    <a:pt x="538" y="7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25400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gray">
            <a:xfrm rot="-966748">
              <a:off x="2178" y="1966"/>
              <a:ext cx="624" cy="732"/>
            </a:xfrm>
            <a:custGeom>
              <a:avLst/>
              <a:gdLst>
                <a:gd name="T0" fmla="*/ 562 w 140"/>
                <a:gd name="T1" fmla="*/ 440 h 158"/>
                <a:gd name="T2" fmla="*/ 526 w 140"/>
                <a:gd name="T3" fmla="*/ 454 h 158"/>
                <a:gd name="T4" fmla="*/ 526 w 140"/>
                <a:gd name="T5" fmla="*/ 283 h 158"/>
                <a:gd name="T6" fmla="*/ 562 w 140"/>
                <a:gd name="T7" fmla="*/ 292 h 158"/>
                <a:gd name="T8" fmla="*/ 597 w 140"/>
                <a:gd name="T9" fmla="*/ 269 h 158"/>
                <a:gd name="T10" fmla="*/ 624 w 140"/>
                <a:gd name="T11" fmla="*/ 246 h 158"/>
                <a:gd name="T12" fmla="*/ 624 w 140"/>
                <a:gd name="T13" fmla="*/ 195 h 158"/>
                <a:gd name="T14" fmla="*/ 597 w 140"/>
                <a:gd name="T15" fmla="*/ 171 h 158"/>
                <a:gd name="T16" fmla="*/ 575 w 140"/>
                <a:gd name="T17" fmla="*/ 148 h 158"/>
                <a:gd name="T18" fmla="*/ 526 w 140"/>
                <a:gd name="T19" fmla="*/ 158 h 158"/>
                <a:gd name="T20" fmla="*/ 495 w 140"/>
                <a:gd name="T21" fmla="*/ 195 h 158"/>
                <a:gd name="T22" fmla="*/ 339 w 140"/>
                <a:gd name="T23" fmla="*/ 134 h 158"/>
                <a:gd name="T24" fmla="*/ 365 w 140"/>
                <a:gd name="T25" fmla="*/ 111 h 158"/>
                <a:gd name="T26" fmla="*/ 374 w 140"/>
                <a:gd name="T27" fmla="*/ 74 h 158"/>
                <a:gd name="T28" fmla="*/ 365 w 140"/>
                <a:gd name="T29" fmla="*/ 37 h 158"/>
                <a:gd name="T30" fmla="*/ 339 w 140"/>
                <a:gd name="T31" fmla="*/ 14 h 158"/>
                <a:gd name="T32" fmla="*/ 303 w 140"/>
                <a:gd name="T33" fmla="*/ 0 h 158"/>
                <a:gd name="T34" fmla="*/ 267 w 140"/>
                <a:gd name="T35" fmla="*/ 14 h 158"/>
                <a:gd name="T36" fmla="*/ 245 w 140"/>
                <a:gd name="T37" fmla="*/ 37 h 158"/>
                <a:gd name="T38" fmla="*/ 245 w 140"/>
                <a:gd name="T39" fmla="*/ 83 h 158"/>
                <a:gd name="T40" fmla="*/ 267 w 140"/>
                <a:gd name="T41" fmla="*/ 120 h 158"/>
                <a:gd name="T42" fmla="*/ 138 w 140"/>
                <a:gd name="T43" fmla="*/ 222 h 158"/>
                <a:gd name="T44" fmla="*/ 129 w 140"/>
                <a:gd name="T45" fmla="*/ 185 h 158"/>
                <a:gd name="T46" fmla="*/ 80 w 140"/>
                <a:gd name="T47" fmla="*/ 148 h 158"/>
                <a:gd name="T48" fmla="*/ 45 w 140"/>
                <a:gd name="T49" fmla="*/ 158 h 158"/>
                <a:gd name="T50" fmla="*/ 9 w 140"/>
                <a:gd name="T51" fmla="*/ 171 h 158"/>
                <a:gd name="T52" fmla="*/ 0 w 140"/>
                <a:gd name="T53" fmla="*/ 222 h 158"/>
                <a:gd name="T54" fmla="*/ 9 w 140"/>
                <a:gd name="T55" fmla="*/ 269 h 158"/>
                <a:gd name="T56" fmla="*/ 45 w 140"/>
                <a:gd name="T57" fmla="*/ 283 h 158"/>
                <a:gd name="T58" fmla="*/ 80 w 140"/>
                <a:gd name="T59" fmla="*/ 292 h 158"/>
                <a:gd name="T60" fmla="*/ 259 w 140"/>
                <a:gd name="T61" fmla="*/ 366 h 158"/>
                <a:gd name="T62" fmla="*/ 80 w 140"/>
                <a:gd name="T63" fmla="*/ 440 h 158"/>
                <a:gd name="T64" fmla="*/ 45 w 140"/>
                <a:gd name="T65" fmla="*/ 454 h 158"/>
                <a:gd name="T66" fmla="*/ 9 w 140"/>
                <a:gd name="T67" fmla="*/ 463 h 158"/>
                <a:gd name="T68" fmla="*/ 0 w 140"/>
                <a:gd name="T69" fmla="*/ 514 h 158"/>
                <a:gd name="T70" fmla="*/ 9 w 140"/>
                <a:gd name="T71" fmla="*/ 561 h 158"/>
                <a:gd name="T72" fmla="*/ 45 w 140"/>
                <a:gd name="T73" fmla="*/ 574 h 158"/>
                <a:gd name="T74" fmla="*/ 80 w 140"/>
                <a:gd name="T75" fmla="*/ 574 h 158"/>
                <a:gd name="T76" fmla="*/ 116 w 140"/>
                <a:gd name="T77" fmla="*/ 561 h 158"/>
                <a:gd name="T78" fmla="*/ 129 w 140"/>
                <a:gd name="T79" fmla="*/ 528 h 158"/>
                <a:gd name="T80" fmla="*/ 281 w 140"/>
                <a:gd name="T81" fmla="*/ 598 h 158"/>
                <a:gd name="T82" fmla="*/ 259 w 140"/>
                <a:gd name="T83" fmla="*/ 625 h 158"/>
                <a:gd name="T84" fmla="*/ 245 w 140"/>
                <a:gd name="T85" fmla="*/ 672 h 158"/>
                <a:gd name="T86" fmla="*/ 267 w 140"/>
                <a:gd name="T87" fmla="*/ 709 h 158"/>
                <a:gd name="T88" fmla="*/ 303 w 140"/>
                <a:gd name="T89" fmla="*/ 723 h 158"/>
                <a:gd name="T90" fmla="*/ 330 w 140"/>
                <a:gd name="T91" fmla="*/ 723 h 158"/>
                <a:gd name="T92" fmla="*/ 365 w 140"/>
                <a:gd name="T93" fmla="*/ 709 h 158"/>
                <a:gd name="T94" fmla="*/ 374 w 140"/>
                <a:gd name="T95" fmla="*/ 672 h 158"/>
                <a:gd name="T96" fmla="*/ 374 w 140"/>
                <a:gd name="T97" fmla="*/ 625 h 158"/>
                <a:gd name="T98" fmla="*/ 352 w 140"/>
                <a:gd name="T99" fmla="*/ 598 h 158"/>
                <a:gd name="T100" fmla="*/ 481 w 140"/>
                <a:gd name="T101" fmla="*/ 528 h 158"/>
                <a:gd name="T102" fmla="*/ 504 w 140"/>
                <a:gd name="T103" fmla="*/ 551 h 158"/>
                <a:gd name="T104" fmla="*/ 526 w 140"/>
                <a:gd name="T105" fmla="*/ 574 h 158"/>
                <a:gd name="T106" fmla="*/ 562 w 140"/>
                <a:gd name="T107" fmla="*/ 588 h 158"/>
                <a:gd name="T108" fmla="*/ 597 w 140"/>
                <a:gd name="T109" fmla="*/ 561 h 158"/>
                <a:gd name="T110" fmla="*/ 624 w 140"/>
                <a:gd name="T111" fmla="*/ 537 h 158"/>
                <a:gd name="T112" fmla="*/ 624 w 140"/>
                <a:gd name="T113" fmla="*/ 491 h 158"/>
                <a:gd name="T114" fmla="*/ 597 w 140"/>
                <a:gd name="T115" fmla="*/ 463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189"/>
          <p:cNvGrpSpPr>
            <a:grpSpLocks/>
          </p:cNvGrpSpPr>
          <p:nvPr userDrawn="1"/>
        </p:nvGrpSpPr>
        <p:grpSpPr bwMode="auto">
          <a:xfrm>
            <a:off x="1154113" y="3568700"/>
            <a:ext cx="7297737" cy="3379788"/>
            <a:chOff x="727" y="1784"/>
            <a:chExt cx="4597" cy="2129"/>
          </a:xfrm>
        </p:grpSpPr>
        <p:sp>
          <p:nvSpPr>
            <p:cNvPr id="22" name="Freeform 146"/>
            <p:cNvSpPr>
              <a:spLocks/>
            </p:cNvSpPr>
            <p:nvPr/>
          </p:nvSpPr>
          <p:spPr bwMode="gray">
            <a:xfrm rot="19780825" flipV="1">
              <a:off x="3461" y="2243"/>
              <a:ext cx="1863" cy="448"/>
            </a:xfrm>
            <a:custGeom>
              <a:avLst/>
              <a:gdLst>
                <a:gd name="T0" fmla="*/ 0 w 3740"/>
                <a:gd name="T1" fmla="*/ 30 h 1306"/>
                <a:gd name="T2" fmla="*/ 1758 w 3740"/>
                <a:gd name="T3" fmla="*/ 1293 h 1306"/>
                <a:gd name="T4" fmla="*/ 3740 w 3740"/>
                <a:gd name="T5" fmla="*/ 0 h 1306"/>
                <a:gd name="T6" fmla="*/ 0 60000 65536"/>
                <a:gd name="T7" fmla="*/ 0 60000 65536"/>
                <a:gd name="T8" fmla="*/ 0 60000 65536"/>
                <a:gd name="T9" fmla="*/ 0 w 3740"/>
                <a:gd name="T10" fmla="*/ 0 h 1306"/>
                <a:gd name="T11" fmla="*/ 3740 w 3740"/>
                <a:gd name="T12" fmla="*/ 1306 h 1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Freeform 147"/>
            <p:cNvSpPr>
              <a:spLocks/>
            </p:cNvSpPr>
            <p:nvPr/>
          </p:nvSpPr>
          <p:spPr bwMode="gray">
            <a:xfrm rot="19780825" flipV="1">
              <a:off x="3442" y="2266"/>
              <a:ext cx="1717" cy="413"/>
            </a:xfrm>
            <a:custGeom>
              <a:avLst/>
              <a:gdLst>
                <a:gd name="T0" fmla="*/ 0 w 3740"/>
                <a:gd name="T1" fmla="*/ 30 h 1306"/>
                <a:gd name="T2" fmla="*/ 1758 w 3740"/>
                <a:gd name="T3" fmla="*/ 1293 h 1306"/>
                <a:gd name="T4" fmla="*/ 3740 w 3740"/>
                <a:gd name="T5" fmla="*/ 0 h 1306"/>
                <a:gd name="T6" fmla="*/ 0 60000 65536"/>
                <a:gd name="T7" fmla="*/ 0 60000 65536"/>
                <a:gd name="T8" fmla="*/ 0 60000 65536"/>
                <a:gd name="T9" fmla="*/ 0 w 3740"/>
                <a:gd name="T10" fmla="*/ 0 h 1306"/>
                <a:gd name="T11" fmla="*/ 3740 w 3740"/>
                <a:gd name="T12" fmla="*/ 1306 h 1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Freeform 149"/>
            <p:cNvSpPr>
              <a:spLocks/>
            </p:cNvSpPr>
            <p:nvPr/>
          </p:nvSpPr>
          <p:spPr bwMode="gray">
            <a:xfrm rot="174426" flipV="1">
              <a:off x="993" y="3042"/>
              <a:ext cx="847" cy="204"/>
            </a:xfrm>
            <a:custGeom>
              <a:avLst/>
              <a:gdLst>
                <a:gd name="T0" fmla="*/ 0 w 3740"/>
                <a:gd name="T1" fmla="*/ 30 h 1306"/>
                <a:gd name="T2" fmla="*/ 1758 w 3740"/>
                <a:gd name="T3" fmla="*/ 1293 h 1306"/>
                <a:gd name="T4" fmla="*/ 3740 w 3740"/>
                <a:gd name="T5" fmla="*/ 0 h 1306"/>
                <a:gd name="T6" fmla="*/ 0 60000 65536"/>
                <a:gd name="T7" fmla="*/ 0 60000 65536"/>
                <a:gd name="T8" fmla="*/ 0 60000 65536"/>
                <a:gd name="T9" fmla="*/ 0 w 3740"/>
                <a:gd name="T10" fmla="*/ 0 h 1306"/>
                <a:gd name="T11" fmla="*/ 3740 w 3740"/>
                <a:gd name="T12" fmla="*/ 1306 h 1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Freeform 145"/>
            <p:cNvSpPr>
              <a:spLocks/>
            </p:cNvSpPr>
            <p:nvPr/>
          </p:nvSpPr>
          <p:spPr bwMode="gray">
            <a:xfrm rot="3086610" flipV="1">
              <a:off x="333" y="2758"/>
              <a:ext cx="1863" cy="448"/>
            </a:xfrm>
            <a:custGeom>
              <a:avLst/>
              <a:gdLst>
                <a:gd name="T0" fmla="*/ 0 w 3740"/>
                <a:gd name="T1" fmla="*/ 30 h 1306"/>
                <a:gd name="T2" fmla="*/ 1758 w 3740"/>
                <a:gd name="T3" fmla="*/ 1293 h 1306"/>
                <a:gd name="T4" fmla="*/ 3740 w 3740"/>
                <a:gd name="T5" fmla="*/ 0 h 1306"/>
                <a:gd name="T6" fmla="*/ 0 60000 65536"/>
                <a:gd name="T7" fmla="*/ 0 60000 65536"/>
                <a:gd name="T8" fmla="*/ 0 60000 65536"/>
                <a:gd name="T9" fmla="*/ 0 w 3740"/>
                <a:gd name="T10" fmla="*/ 0 h 1306"/>
                <a:gd name="T11" fmla="*/ 3740 w 3740"/>
                <a:gd name="T12" fmla="*/ 1306 h 1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Freeform 76"/>
            <p:cNvSpPr>
              <a:spLocks/>
            </p:cNvSpPr>
            <p:nvPr/>
          </p:nvSpPr>
          <p:spPr bwMode="gray">
            <a:xfrm>
              <a:off x="799" y="2025"/>
              <a:ext cx="3919" cy="1258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758" y="1293"/>
                </a:cxn>
                <a:cxn ang="0">
                  <a:pos x="3740" y="0"/>
                </a:cxn>
              </a:cxnLst>
              <a:rect l="0" t="0" r="r" b="b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Freeform 77"/>
            <p:cNvSpPr>
              <a:spLocks/>
            </p:cNvSpPr>
            <p:nvPr/>
          </p:nvSpPr>
          <p:spPr bwMode="gray">
            <a:xfrm>
              <a:off x="799" y="1784"/>
              <a:ext cx="3968" cy="1548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758" y="1293"/>
                </a:cxn>
                <a:cxn ang="0">
                  <a:pos x="3740" y="0"/>
                </a:cxn>
              </a:cxnLst>
              <a:rect l="0" t="0" r="r" b="b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19050" cap="flat" cmpd="sng">
              <a:solidFill>
                <a:schemeClr val="folHlink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Freeform 74"/>
            <p:cNvSpPr>
              <a:spLocks/>
            </p:cNvSpPr>
            <p:nvPr/>
          </p:nvSpPr>
          <p:spPr bwMode="gray">
            <a:xfrm flipH="1" flipV="1">
              <a:off x="3315" y="2993"/>
              <a:ext cx="435" cy="363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Freeform 116"/>
            <p:cNvSpPr>
              <a:spLocks/>
            </p:cNvSpPr>
            <p:nvPr/>
          </p:nvSpPr>
          <p:spPr bwMode="gray">
            <a:xfrm rot="-2867195" flipH="1" flipV="1">
              <a:off x="1126" y="2690"/>
              <a:ext cx="435" cy="363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Freeform 117"/>
            <p:cNvSpPr>
              <a:spLocks/>
            </p:cNvSpPr>
            <p:nvPr/>
          </p:nvSpPr>
          <p:spPr bwMode="gray">
            <a:xfrm flipH="1" flipV="1">
              <a:off x="993" y="2703"/>
              <a:ext cx="435" cy="363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" name="Freeform 118"/>
            <p:cNvSpPr>
              <a:spLocks/>
            </p:cNvSpPr>
            <p:nvPr/>
          </p:nvSpPr>
          <p:spPr bwMode="gray">
            <a:xfrm rot="-3731278" flipH="1" flipV="1">
              <a:off x="2057" y="3235"/>
              <a:ext cx="435" cy="363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Freeform 125"/>
            <p:cNvSpPr>
              <a:spLocks/>
            </p:cNvSpPr>
            <p:nvPr/>
          </p:nvSpPr>
          <p:spPr bwMode="gray">
            <a:xfrm rot="-6386324" flipH="1" flipV="1">
              <a:off x="2288" y="3271"/>
              <a:ext cx="435" cy="363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" name="Freeform 126"/>
            <p:cNvSpPr>
              <a:spLocks/>
            </p:cNvSpPr>
            <p:nvPr/>
          </p:nvSpPr>
          <p:spPr bwMode="gray">
            <a:xfrm flipH="1" flipV="1">
              <a:off x="1888" y="3138"/>
              <a:ext cx="435" cy="363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" name="Oval 127"/>
            <p:cNvSpPr>
              <a:spLocks noChangeArrowheads="1"/>
            </p:cNvSpPr>
            <p:nvPr/>
          </p:nvSpPr>
          <p:spPr bwMode="gray">
            <a:xfrm>
              <a:off x="920" y="2340"/>
              <a:ext cx="49" cy="49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Oval 128"/>
            <p:cNvSpPr>
              <a:spLocks noChangeArrowheads="1"/>
            </p:cNvSpPr>
            <p:nvPr/>
          </p:nvSpPr>
          <p:spPr bwMode="gray">
            <a:xfrm>
              <a:off x="945" y="2146"/>
              <a:ext cx="49" cy="49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Oval 129"/>
            <p:cNvSpPr>
              <a:spLocks noChangeArrowheads="1"/>
            </p:cNvSpPr>
            <p:nvPr/>
          </p:nvSpPr>
          <p:spPr bwMode="gray">
            <a:xfrm>
              <a:off x="1912" y="3138"/>
              <a:ext cx="49" cy="49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Oval 130"/>
            <p:cNvSpPr>
              <a:spLocks noChangeArrowheads="1"/>
            </p:cNvSpPr>
            <p:nvPr/>
          </p:nvSpPr>
          <p:spPr bwMode="gray">
            <a:xfrm>
              <a:off x="3219" y="3211"/>
              <a:ext cx="49" cy="49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Oval 131"/>
            <p:cNvSpPr>
              <a:spLocks noChangeArrowheads="1"/>
            </p:cNvSpPr>
            <p:nvPr/>
          </p:nvSpPr>
          <p:spPr bwMode="gray">
            <a:xfrm>
              <a:off x="4743" y="1832"/>
              <a:ext cx="49" cy="49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Oval 132"/>
            <p:cNvSpPr>
              <a:spLocks noChangeArrowheads="1"/>
            </p:cNvSpPr>
            <p:nvPr/>
          </p:nvSpPr>
          <p:spPr bwMode="gray">
            <a:xfrm>
              <a:off x="4694" y="2025"/>
              <a:ext cx="49" cy="49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Oval 133"/>
            <p:cNvSpPr>
              <a:spLocks noChangeArrowheads="1"/>
            </p:cNvSpPr>
            <p:nvPr/>
          </p:nvSpPr>
          <p:spPr bwMode="gray">
            <a:xfrm>
              <a:off x="4670" y="2775"/>
              <a:ext cx="49" cy="49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Oval 134"/>
            <p:cNvSpPr>
              <a:spLocks noChangeArrowheads="1"/>
            </p:cNvSpPr>
            <p:nvPr/>
          </p:nvSpPr>
          <p:spPr bwMode="gray">
            <a:xfrm>
              <a:off x="3267" y="3163"/>
              <a:ext cx="49" cy="49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Oval 135"/>
            <p:cNvSpPr>
              <a:spLocks noChangeArrowheads="1"/>
            </p:cNvSpPr>
            <p:nvPr/>
          </p:nvSpPr>
          <p:spPr bwMode="gray">
            <a:xfrm>
              <a:off x="3066" y="3227"/>
              <a:ext cx="64" cy="64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Oval 136"/>
            <p:cNvSpPr>
              <a:spLocks noChangeArrowheads="1"/>
            </p:cNvSpPr>
            <p:nvPr/>
          </p:nvSpPr>
          <p:spPr bwMode="gray">
            <a:xfrm>
              <a:off x="1951" y="3200"/>
              <a:ext cx="68" cy="70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Oval 137"/>
            <p:cNvSpPr>
              <a:spLocks noChangeArrowheads="1"/>
            </p:cNvSpPr>
            <p:nvPr/>
          </p:nvSpPr>
          <p:spPr bwMode="gray">
            <a:xfrm>
              <a:off x="1066" y="2485"/>
              <a:ext cx="68" cy="70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Oval 138"/>
            <p:cNvSpPr>
              <a:spLocks noChangeArrowheads="1"/>
            </p:cNvSpPr>
            <p:nvPr/>
          </p:nvSpPr>
          <p:spPr bwMode="gray">
            <a:xfrm>
              <a:off x="848" y="2098"/>
              <a:ext cx="68" cy="70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Oval 139"/>
            <p:cNvSpPr>
              <a:spLocks noChangeArrowheads="1"/>
            </p:cNvSpPr>
            <p:nvPr/>
          </p:nvSpPr>
          <p:spPr bwMode="gray">
            <a:xfrm>
              <a:off x="1797" y="3120"/>
              <a:ext cx="56" cy="58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Oval 140"/>
            <p:cNvSpPr>
              <a:spLocks noChangeArrowheads="1"/>
            </p:cNvSpPr>
            <p:nvPr/>
          </p:nvSpPr>
          <p:spPr bwMode="gray">
            <a:xfrm>
              <a:off x="3436" y="3090"/>
              <a:ext cx="56" cy="58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Oval 141"/>
            <p:cNvSpPr>
              <a:spLocks noChangeArrowheads="1"/>
            </p:cNvSpPr>
            <p:nvPr/>
          </p:nvSpPr>
          <p:spPr bwMode="gray">
            <a:xfrm>
              <a:off x="4549" y="2050"/>
              <a:ext cx="56" cy="58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Oval 176"/>
            <p:cNvSpPr>
              <a:spLocks noChangeArrowheads="1"/>
            </p:cNvSpPr>
            <p:nvPr/>
          </p:nvSpPr>
          <p:spPr bwMode="gray">
            <a:xfrm>
              <a:off x="727" y="2388"/>
              <a:ext cx="49" cy="49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Oval 177"/>
            <p:cNvSpPr>
              <a:spLocks noChangeArrowheads="1"/>
            </p:cNvSpPr>
            <p:nvPr/>
          </p:nvSpPr>
          <p:spPr bwMode="gray">
            <a:xfrm>
              <a:off x="1670" y="3501"/>
              <a:ext cx="49" cy="49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Oval 178"/>
            <p:cNvSpPr>
              <a:spLocks noChangeArrowheads="1"/>
            </p:cNvSpPr>
            <p:nvPr/>
          </p:nvSpPr>
          <p:spPr bwMode="gray">
            <a:xfrm>
              <a:off x="1670" y="3356"/>
              <a:ext cx="49" cy="49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Oval 179"/>
            <p:cNvSpPr>
              <a:spLocks noChangeArrowheads="1"/>
            </p:cNvSpPr>
            <p:nvPr/>
          </p:nvSpPr>
          <p:spPr bwMode="gray">
            <a:xfrm>
              <a:off x="1713" y="3703"/>
              <a:ext cx="25" cy="28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Oval 180"/>
            <p:cNvSpPr>
              <a:spLocks noChangeArrowheads="1"/>
            </p:cNvSpPr>
            <p:nvPr/>
          </p:nvSpPr>
          <p:spPr bwMode="gray">
            <a:xfrm>
              <a:off x="3243" y="3404"/>
              <a:ext cx="56" cy="58"/>
            </a:xfrm>
            <a:prstGeom prst="ellipse">
              <a:avLst/>
            </a:prstGeom>
            <a:solidFill>
              <a:schemeClr val="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Oval 181"/>
            <p:cNvSpPr>
              <a:spLocks noChangeArrowheads="1"/>
            </p:cNvSpPr>
            <p:nvPr/>
          </p:nvSpPr>
          <p:spPr bwMode="gray">
            <a:xfrm>
              <a:off x="3242" y="3574"/>
              <a:ext cx="49" cy="49"/>
            </a:xfrm>
            <a:prstGeom prst="ellipse">
              <a:avLst/>
            </a:prstGeom>
            <a:solidFill>
              <a:schemeClr val="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Oval 182"/>
            <p:cNvSpPr>
              <a:spLocks noChangeArrowheads="1"/>
            </p:cNvSpPr>
            <p:nvPr/>
          </p:nvSpPr>
          <p:spPr bwMode="gray">
            <a:xfrm>
              <a:off x="5178" y="2122"/>
              <a:ext cx="49" cy="49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Freeform 148"/>
            <p:cNvSpPr>
              <a:spLocks/>
            </p:cNvSpPr>
            <p:nvPr/>
          </p:nvSpPr>
          <p:spPr bwMode="gray">
            <a:xfrm rot="19780825" flipV="1">
              <a:off x="3025" y="2872"/>
              <a:ext cx="1717" cy="413"/>
            </a:xfrm>
            <a:custGeom>
              <a:avLst/>
              <a:gdLst>
                <a:gd name="T0" fmla="*/ 0 w 3740"/>
                <a:gd name="T1" fmla="*/ 30 h 1306"/>
                <a:gd name="T2" fmla="*/ 1758 w 3740"/>
                <a:gd name="T3" fmla="*/ 1293 h 1306"/>
                <a:gd name="T4" fmla="*/ 3740 w 3740"/>
                <a:gd name="T5" fmla="*/ 0 h 1306"/>
                <a:gd name="T6" fmla="*/ 0 60000 65536"/>
                <a:gd name="T7" fmla="*/ 0 60000 65536"/>
                <a:gd name="T8" fmla="*/ 0 60000 65536"/>
                <a:gd name="T9" fmla="*/ 0 w 3740"/>
                <a:gd name="T10" fmla="*/ 0 h 1306"/>
                <a:gd name="T11" fmla="*/ 3740 w 3740"/>
                <a:gd name="T12" fmla="*/ 1306 h 1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" name="Freeform 103"/>
            <p:cNvSpPr>
              <a:spLocks/>
            </p:cNvSpPr>
            <p:nvPr/>
          </p:nvSpPr>
          <p:spPr bwMode="gray">
            <a:xfrm rot="-2215352" flipH="1" flipV="1">
              <a:off x="3845" y="3014"/>
              <a:ext cx="580" cy="404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1" name="Freeform 73"/>
            <p:cNvSpPr>
              <a:spLocks/>
            </p:cNvSpPr>
            <p:nvPr/>
          </p:nvSpPr>
          <p:spPr bwMode="gray">
            <a:xfrm>
              <a:off x="945" y="2025"/>
              <a:ext cx="3740" cy="130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758" y="1293"/>
                </a:cxn>
                <a:cxn ang="0">
                  <a:pos x="3740" y="0"/>
                </a:cxn>
              </a:cxnLst>
              <a:rect l="0" t="0" r="r" b="b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Freeform 75"/>
            <p:cNvSpPr>
              <a:spLocks/>
            </p:cNvSpPr>
            <p:nvPr/>
          </p:nvSpPr>
          <p:spPr bwMode="gray">
            <a:xfrm>
              <a:off x="848" y="2025"/>
              <a:ext cx="3740" cy="130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758" y="1293"/>
                </a:cxn>
                <a:cxn ang="0">
                  <a:pos x="3740" y="0"/>
                </a:cxn>
              </a:cxnLst>
              <a:rect l="0" t="0" r="r" b="b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02" name="Group 437"/>
          <p:cNvGrpSpPr>
            <a:grpSpLocks/>
          </p:cNvGrpSpPr>
          <p:nvPr userDrawn="1"/>
        </p:nvGrpSpPr>
        <p:grpSpPr bwMode="auto">
          <a:xfrm rot="-1187737">
            <a:off x="962025" y="3775075"/>
            <a:ext cx="379413" cy="384175"/>
            <a:chOff x="1501" y="1386"/>
            <a:chExt cx="1854" cy="1887"/>
          </a:xfrm>
        </p:grpSpPr>
        <p:sp>
          <p:nvSpPr>
            <p:cNvPr id="103" name="Freeform 438"/>
            <p:cNvSpPr>
              <a:spLocks/>
            </p:cNvSpPr>
            <p:nvPr/>
          </p:nvSpPr>
          <p:spPr bwMode="gray">
            <a:xfrm rot="269519">
              <a:off x="1501" y="1386"/>
              <a:ext cx="1854" cy="1887"/>
            </a:xfrm>
            <a:custGeom>
              <a:avLst/>
              <a:gdLst/>
              <a:ahLst/>
              <a:cxnLst>
                <a:cxn ang="0">
                  <a:pos x="538" y="72"/>
                </a:cxn>
                <a:cxn ang="0">
                  <a:pos x="732" y="0"/>
                </a:cxn>
                <a:cxn ang="0">
                  <a:pos x="1119" y="532"/>
                </a:cxn>
                <a:cxn ang="0">
                  <a:pos x="1675" y="193"/>
                </a:cxn>
                <a:cxn ang="0">
                  <a:pos x="1815" y="360"/>
                </a:cxn>
                <a:cxn ang="0">
                  <a:pos x="1482" y="968"/>
                </a:cxn>
                <a:cxn ang="0">
                  <a:pos x="1821" y="1451"/>
                </a:cxn>
                <a:cxn ang="0">
                  <a:pos x="1716" y="1590"/>
                </a:cxn>
                <a:cxn ang="0">
                  <a:pos x="1143" y="1452"/>
                </a:cxn>
                <a:cxn ang="0">
                  <a:pos x="726" y="1887"/>
                </a:cxn>
                <a:cxn ang="0">
                  <a:pos x="579" y="1845"/>
                </a:cxn>
                <a:cxn ang="0">
                  <a:pos x="546" y="1281"/>
                </a:cxn>
                <a:cxn ang="0">
                  <a:pos x="0" y="1047"/>
                </a:cxn>
                <a:cxn ang="0">
                  <a:pos x="15" y="873"/>
                </a:cxn>
                <a:cxn ang="0">
                  <a:pos x="609" y="738"/>
                </a:cxn>
                <a:cxn ang="0">
                  <a:pos x="538" y="72"/>
                </a:cxn>
              </a:cxnLst>
              <a:rect l="0" t="0" r="r" b="b"/>
              <a:pathLst>
                <a:path w="1854" h="1887">
                  <a:moveTo>
                    <a:pt x="538" y="72"/>
                  </a:moveTo>
                  <a:cubicBezTo>
                    <a:pt x="538" y="72"/>
                    <a:pt x="681" y="120"/>
                    <a:pt x="732" y="0"/>
                  </a:cubicBezTo>
                  <a:cubicBezTo>
                    <a:pt x="732" y="0"/>
                    <a:pt x="1095" y="72"/>
                    <a:pt x="1119" y="532"/>
                  </a:cubicBezTo>
                  <a:cubicBezTo>
                    <a:pt x="1272" y="198"/>
                    <a:pt x="1569" y="216"/>
                    <a:pt x="1675" y="193"/>
                  </a:cubicBezTo>
                  <a:cubicBezTo>
                    <a:pt x="1650" y="345"/>
                    <a:pt x="1731" y="381"/>
                    <a:pt x="1815" y="360"/>
                  </a:cubicBezTo>
                  <a:cubicBezTo>
                    <a:pt x="1854" y="495"/>
                    <a:pt x="1779" y="768"/>
                    <a:pt x="1482" y="968"/>
                  </a:cubicBezTo>
                  <a:cubicBezTo>
                    <a:pt x="1791" y="1134"/>
                    <a:pt x="1800" y="1368"/>
                    <a:pt x="1821" y="1451"/>
                  </a:cubicBezTo>
                  <a:cubicBezTo>
                    <a:pt x="1821" y="1451"/>
                    <a:pt x="1668" y="1470"/>
                    <a:pt x="1716" y="1590"/>
                  </a:cubicBezTo>
                  <a:cubicBezTo>
                    <a:pt x="1602" y="1632"/>
                    <a:pt x="1365" y="1641"/>
                    <a:pt x="1143" y="1452"/>
                  </a:cubicBezTo>
                  <a:cubicBezTo>
                    <a:pt x="1044" y="1728"/>
                    <a:pt x="820" y="1822"/>
                    <a:pt x="726" y="1887"/>
                  </a:cubicBezTo>
                  <a:cubicBezTo>
                    <a:pt x="687" y="1779"/>
                    <a:pt x="579" y="1845"/>
                    <a:pt x="579" y="1845"/>
                  </a:cubicBezTo>
                  <a:cubicBezTo>
                    <a:pt x="549" y="1744"/>
                    <a:pt x="381" y="1644"/>
                    <a:pt x="546" y="1281"/>
                  </a:cubicBezTo>
                  <a:cubicBezTo>
                    <a:pt x="297" y="1338"/>
                    <a:pt x="75" y="1155"/>
                    <a:pt x="0" y="1047"/>
                  </a:cubicBezTo>
                  <a:cubicBezTo>
                    <a:pt x="120" y="981"/>
                    <a:pt x="42" y="891"/>
                    <a:pt x="15" y="873"/>
                  </a:cubicBezTo>
                  <a:cubicBezTo>
                    <a:pt x="72" y="807"/>
                    <a:pt x="201" y="621"/>
                    <a:pt x="609" y="738"/>
                  </a:cubicBezTo>
                  <a:cubicBezTo>
                    <a:pt x="354" y="429"/>
                    <a:pt x="538" y="72"/>
                    <a:pt x="538" y="7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25400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Freeform 14"/>
            <p:cNvSpPr>
              <a:spLocks/>
            </p:cNvSpPr>
            <p:nvPr/>
          </p:nvSpPr>
          <p:spPr bwMode="gray">
            <a:xfrm rot="-966748">
              <a:off x="2178" y="1966"/>
              <a:ext cx="624" cy="732"/>
            </a:xfrm>
            <a:custGeom>
              <a:avLst/>
              <a:gdLst>
                <a:gd name="T0" fmla="*/ 562 w 140"/>
                <a:gd name="T1" fmla="*/ 440 h 158"/>
                <a:gd name="T2" fmla="*/ 526 w 140"/>
                <a:gd name="T3" fmla="*/ 454 h 158"/>
                <a:gd name="T4" fmla="*/ 526 w 140"/>
                <a:gd name="T5" fmla="*/ 283 h 158"/>
                <a:gd name="T6" fmla="*/ 562 w 140"/>
                <a:gd name="T7" fmla="*/ 292 h 158"/>
                <a:gd name="T8" fmla="*/ 597 w 140"/>
                <a:gd name="T9" fmla="*/ 269 h 158"/>
                <a:gd name="T10" fmla="*/ 624 w 140"/>
                <a:gd name="T11" fmla="*/ 246 h 158"/>
                <a:gd name="T12" fmla="*/ 624 w 140"/>
                <a:gd name="T13" fmla="*/ 195 h 158"/>
                <a:gd name="T14" fmla="*/ 597 w 140"/>
                <a:gd name="T15" fmla="*/ 171 h 158"/>
                <a:gd name="T16" fmla="*/ 575 w 140"/>
                <a:gd name="T17" fmla="*/ 148 h 158"/>
                <a:gd name="T18" fmla="*/ 526 w 140"/>
                <a:gd name="T19" fmla="*/ 158 h 158"/>
                <a:gd name="T20" fmla="*/ 495 w 140"/>
                <a:gd name="T21" fmla="*/ 195 h 158"/>
                <a:gd name="T22" fmla="*/ 339 w 140"/>
                <a:gd name="T23" fmla="*/ 134 h 158"/>
                <a:gd name="T24" fmla="*/ 365 w 140"/>
                <a:gd name="T25" fmla="*/ 111 h 158"/>
                <a:gd name="T26" fmla="*/ 374 w 140"/>
                <a:gd name="T27" fmla="*/ 74 h 158"/>
                <a:gd name="T28" fmla="*/ 365 w 140"/>
                <a:gd name="T29" fmla="*/ 37 h 158"/>
                <a:gd name="T30" fmla="*/ 339 w 140"/>
                <a:gd name="T31" fmla="*/ 14 h 158"/>
                <a:gd name="T32" fmla="*/ 303 w 140"/>
                <a:gd name="T33" fmla="*/ 0 h 158"/>
                <a:gd name="T34" fmla="*/ 267 w 140"/>
                <a:gd name="T35" fmla="*/ 14 h 158"/>
                <a:gd name="T36" fmla="*/ 245 w 140"/>
                <a:gd name="T37" fmla="*/ 37 h 158"/>
                <a:gd name="T38" fmla="*/ 245 w 140"/>
                <a:gd name="T39" fmla="*/ 83 h 158"/>
                <a:gd name="T40" fmla="*/ 267 w 140"/>
                <a:gd name="T41" fmla="*/ 120 h 158"/>
                <a:gd name="T42" fmla="*/ 138 w 140"/>
                <a:gd name="T43" fmla="*/ 222 h 158"/>
                <a:gd name="T44" fmla="*/ 129 w 140"/>
                <a:gd name="T45" fmla="*/ 185 h 158"/>
                <a:gd name="T46" fmla="*/ 80 w 140"/>
                <a:gd name="T47" fmla="*/ 148 h 158"/>
                <a:gd name="T48" fmla="*/ 45 w 140"/>
                <a:gd name="T49" fmla="*/ 158 h 158"/>
                <a:gd name="T50" fmla="*/ 9 w 140"/>
                <a:gd name="T51" fmla="*/ 171 h 158"/>
                <a:gd name="T52" fmla="*/ 0 w 140"/>
                <a:gd name="T53" fmla="*/ 222 h 158"/>
                <a:gd name="T54" fmla="*/ 9 w 140"/>
                <a:gd name="T55" fmla="*/ 269 h 158"/>
                <a:gd name="T56" fmla="*/ 45 w 140"/>
                <a:gd name="T57" fmla="*/ 283 h 158"/>
                <a:gd name="T58" fmla="*/ 80 w 140"/>
                <a:gd name="T59" fmla="*/ 292 h 158"/>
                <a:gd name="T60" fmla="*/ 259 w 140"/>
                <a:gd name="T61" fmla="*/ 366 h 158"/>
                <a:gd name="T62" fmla="*/ 80 w 140"/>
                <a:gd name="T63" fmla="*/ 440 h 158"/>
                <a:gd name="T64" fmla="*/ 45 w 140"/>
                <a:gd name="T65" fmla="*/ 454 h 158"/>
                <a:gd name="T66" fmla="*/ 9 w 140"/>
                <a:gd name="T67" fmla="*/ 463 h 158"/>
                <a:gd name="T68" fmla="*/ 0 w 140"/>
                <a:gd name="T69" fmla="*/ 514 h 158"/>
                <a:gd name="T70" fmla="*/ 9 w 140"/>
                <a:gd name="T71" fmla="*/ 561 h 158"/>
                <a:gd name="T72" fmla="*/ 45 w 140"/>
                <a:gd name="T73" fmla="*/ 574 h 158"/>
                <a:gd name="T74" fmla="*/ 80 w 140"/>
                <a:gd name="T75" fmla="*/ 574 h 158"/>
                <a:gd name="T76" fmla="*/ 116 w 140"/>
                <a:gd name="T77" fmla="*/ 561 h 158"/>
                <a:gd name="T78" fmla="*/ 129 w 140"/>
                <a:gd name="T79" fmla="*/ 528 h 158"/>
                <a:gd name="T80" fmla="*/ 281 w 140"/>
                <a:gd name="T81" fmla="*/ 598 h 158"/>
                <a:gd name="T82" fmla="*/ 259 w 140"/>
                <a:gd name="T83" fmla="*/ 625 h 158"/>
                <a:gd name="T84" fmla="*/ 245 w 140"/>
                <a:gd name="T85" fmla="*/ 672 h 158"/>
                <a:gd name="T86" fmla="*/ 267 w 140"/>
                <a:gd name="T87" fmla="*/ 709 h 158"/>
                <a:gd name="T88" fmla="*/ 303 w 140"/>
                <a:gd name="T89" fmla="*/ 723 h 158"/>
                <a:gd name="T90" fmla="*/ 330 w 140"/>
                <a:gd name="T91" fmla="*/ 723 h 158"/>
                <a:gd name="T92" fmla="*/ 365 w 140"/>
                <a:gd name="T93" fmla="*/ 709 h 158"/>
                <a:gd name="T94" fmla="*/ 374 w 140"/>
                <a:gd name="T95" fmla="*/ 672 h 158"/>
                <a:gd name="T96" fmla="*/ 374 w 140"/>
                <a:gd name="T97" fmla="*/ 625 h 158"/>
                <a:gd name="T98" fmla="*/ 352 w 140"/>
                <a:gd name="T99" fmla="*/ 598 h 158"/>
                <a:gd name="T100" fmla="*/ 481 w 140"/>
                <a:gd name="T101" fmla="*/ 528 h 158"/>
                <a:gd name="T102" fmla="*/ 504 w 140"/>
                <a:gd name="T103" fmla="*/ 551 h 158"/>
                <a:gd name="T104" fmla="*/ 526 w 140"/>
                <a:gd name="T105" fmla="*/ 574 h 158"/>
                <a:gd name="T106" fmla="*/ 562 w 140"/>
                <a:gd name="T107" fmla="*/ 588 h 158"/>
                <a:gd name="T108" fmla="*/ 597 w 140"/>
                <a:gd name="T109" fmla="*/ 561 h 158"/>
                <a:gd name="T110" fmla="*/ 624 w 140"/>
                <a:gd name="T111" fmla="*/ 537 h 158"/>
                <a:gd name="T112" fmla="*/ 624 w 140"/>
                <a:gd name="T113" fmla="*/ 491 h 158"/>
                <a:gd name="T114" fmla="*/ 597 w 140"/>
                <a:gd name="T115" fmla="*/ 463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459038" y="6392863"/>
            <a:ext cx="4686300" cy="3286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21538" y="6424613"/>
            <a:ext cx="1651000" cy="328612"/>
          </a:xfrm>
        </p:spPr>
        <p:txBody>
          <a:bodyPr/>
          <a:lstStyle>
            <a:lvl1pPr>
              <a:defRPr/>
            </a:lvl1pPr>
          </a:lstStyle>
          <a:p>
            <a:fld id="{A587AAFC-7153-409E-BA99-C27AA6F54A9A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5" name="Group 434"/>
          <p:cNvGrpSpPr>
            <a:grpSpLocks/>
          </p:cNvGrpSpPr>
          <p:nvPr userDrawn="1"/>
        </p:nvGrpSpPr>
        <p:grpSpPr bwMode="auto">
          <a:xfrm rot="1338528">
            <a:off x="8566150" y="3775075"/>
            <a:ext cx="396875" cy="438150"/>
            <a:chOff x="1501" y="1386"/>
            <a:chExt cx="1854" cy="1887"/>
          </a:xfrm>
        </p:grpSpPr>
        <p:sp>
          <p:nvSpPr>
            <p:cNvPr id="16" name="Freeform 435"/>
            <p:cNvSpPr>
              <a:spLocks/>
            </p:cNvSpPr>
            <p:nvPr/>
          </p:nvSpPr>
          <p:spPr bwMode="gray">
            <a:xfrm rot="269519">
              <a:off x="1501" y="1386"/>
              <a:ext cx="1854" cy="1887"/>
            </a:xfrm>
            <a:custGeom>
              <a:avLst/>
              <a:gdLst/>
              <a:ahLst/>
              <a:cxnLst>
                <a:cxn ang="0">
                  <a:pos x="538" y="72"/>
                </a:cxn>
                <a:cxn ang="0">
                  <a:pos x="732" y="0"/>
                </a:cxn>
                <a:cxn ang="0">
                  <a:pos x="1119" y="532"/>
                </a:cxn>
                <a:cxn ang="0">
                  <a:pos x="1675" y="193"/>
                </a:cxn>
                <a:cxn ang="0">
                  <a:pos x="1815" y="360"/>
                </a:cxn>
                <a:cxn ang="0">
                  <a:pos x="1482" y="968"/>
                </a:cxn>
                <a:cxn ang="0">
                  <a:pos x="1821" y="1451"/>
                </a:cxn>
                <a:cxn ang="0">
                  <a:pos x="1716" y="1590"/>
                </a:cxn>
                <a:cxn ang="0">
                  <a:pos x="1143" y="1452"/>
                </a:cxn>
                <a:cxn ang="0">
                  <a:pos x="726" y="1887"/>
                </a:cxn>
                <a:cxn ang="0">
                  <a:pos x="579" y="1845"/>
                </a:cxn>
                <a:cxn ang="0">
                  <a:pos x="546" y="1281"/>
                </a:cxn>
                <a:cxn ang="0">
                  <a:pos x="0" y="1047"/>
                </a:cxn>
                <a:cxn ang="0">
                  <a:pos x="15" y="873"/>
                </a:cxn>
                <a:cxn ang="0">
                  <a:pos x="609" y="738"/>
                </a:cxn>
                <a:cxn ang="0">
                  <a:pos x="538" y="72"/>
                </a:cxn>
              </a:cxnLst>
              <a:rect l="0" t="0" r="r" b="b"/>
              <a:pathLst>
                <a:path w="1854" h="1887">
                  <a:moveTo>
                    <a:pt x="538" y="72"/>
                  </a:moveTo>
                  <a:cubicBezTo>
                    <a:pt x="538" y="72"/>
                    <a:pt x="681" y="120"/>
                    <a:pt x="732" y="0"/>
                  </a:cubicBezTo>
                  <a:cubicBezTo>
                    <a:pt x="732" y="0"/>
                    <a:pt x="1095" y="72"/>
                    <a:pt x="1119" y="532"/>
                  </a:cubicBezTo>
                  <a:cubicBezTo>
                    <a:pt x="1272" y="198"/>
                    <a:pt x="1569" y="216"/>
                    <a:pt x="1675" y="193"/>
                  </a:cubicBezTo>
                  <a:cubicBezTo>
                    <a:pt x="1650" y="345"/>
                    <a:pt x="1731" y="381"/>
                    <a:pt x="1815" y="360"/>
                  </a:cubicBezTo>
                  <a:cubicBezTo>
                    <a:pt x="1854" y="495"/>
                    <a:pt x="1779" y="768"/>
                    <a:pt x="1482" y="968"/>
                  </a:cubicBezTo>
                  <a:cubicBezTo>
                    <a:pt x="1791" y="1134"/>
                    <a:pt x="1800" y="1368"/>
                    <a:pt x="1821" y="1451"/>
                  </a:cubicBezTo>
                  <a:cubicBezTo>
                    <a:pt x="1821" y="1451"/>
                    <a:pt x="1668" y="1470"/>
                    <a:pt x="1716" y="1590"/>
                  </a:cubicBezTo>
                  <a:cubicBezTo>
                    <a:pt x="1602" y="1632"/>
                    <a:pt x="1365" y="1641"/>
                    <a:pt x="1143" y="1452"/>
                  </a:cubicBezTo>
                  <a:cubicBezTo>
                    <a:pt x="1044" y="1728"/>
                    <a:pt x="820" y="1822"/>
                    <a:pt x="726" y="1887"/>
                  </a:cubicBezTo>
                  <a:cubicBezTo>
                    <a:pt x="687" y="1779"/>
                    <a:pt x="579" y="1845"/>
                    <a:pt x="579" y="1845"/>
                  </a:cubicBezTo>
                  <a:cubicBezTo>
                    <a:pt x="549" y="1744"/>
                    <a:pt x="381" y="1644"/>
                    <a:pt x="546" y="1281"/>
                  </a:cubicBezTo>
                  <a:cubicBezTo>
                    <a:pt x="297" y="1338"/>
                    <a:pt x="75" y="1155"/>
                    <a:pt x="0" y="1047"/>
                  </a:cubicBezTo>
                  <a:cubicBezTo>
                    <a:pt x="120" y="981"/>
                    <a:pt x="42" y="891"/>
                    <a:pt x="15" y="873"/>
                  </a:cubicBezTo>
                  <a:cubicBezTo>
                    <a:pt x="72" y="807"/>
                    <a:pt x="201" y="621"/>
                    <a:pt x="609" y="738"/>
                  </a:cubicBezTo>
                  <a:cubicBezTo>
                    <a:pt x="354" y="429"/>
                    <a:pt x="538" y="72"/>
                    <a:pt x="538" y="7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25400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gray">
            <a:xfrm rot="-966748">
              <a:off x="2178" y="1966"/>
              <a:ext cx="624" cy="732"/>
            </a:xfrm>
            <a:custGeom>
              <a:avLst/>
              <a:gdLst>
                <a:gd name="T0" fmla="*/ 562 w 140"/>
                <a:gd name="T1" fmla="*/ 440 h 158"/>
                <a:gd name="T2" fmla="*/ 526 w 140"/>
                <a:gd name="T3" fmla="*/ 454 h 158"/>
                <a:gd name="T4" fmla="*/ 526 w 140"/>
                <a:gd name="T5" fmla="*/ 283 h 158"/>
                <a:gd name="T6" fmla="*/ 562 w 140"/>
                <a:gd name="T7" fmla="*/ 292 h 158"/>
                <a:gd name="T8" fmla="*/ 597 w 140"/>
                <a:gd name="T9" fmla="*/ 269 h 158"/>
                <a:gd name="T10" fmla="*/ 624 w 140"/>
                <a:gd name="T11" fmla="*/ 246 h 158"/>
                <a:gd name="T12" fmla="*/ 624 w 140"/>
                <a:gd name="T13" fmla="*/ 195 h 158"/>
                <a:gd name="T14" fmla="*/ 597 w 140"/>
                <a:gd name="T15" fmla="*/ 171 h 158"/>
                <a:gd name="T16" fmla="*/ 575 w 140"/>
                <a:gd name="T17" fmla="*/ 148 h 158"/>
                <a:gd name="T18" fmla="*/ 526 w 140"/>
                <a:gd name="T19" fmla="*/ 158 h 158"/>
                <a:gd name="T20" fmla="*/ 495 w 140"/>
                <a:gd name="T21" fmla="*/ 195 h 158"/>
                <a:gd name="T22" fmla="*/ 339 w 140"/>
                <a:gd name="T23" fmla="*/ 134 h 158"/>
                <a:gd name="T24" fmla="*/ 365 w 140"/>
                <a:gd name="T25" fmla="*/ 111 h 158"/>
                <a:gd name="T26" fmla="*/ 374 w 140"/>
                <a:gd name="T27" fmla="*/ 74 h 158"/>
                <a:gd name="T28" fmla="*/ 365 w 140"/>
                <a:gd name="T29" fmla="*/ 37 h 158"/>
                <a:gd name="T30" fmla="*/ 339 w 140"/>
                <a:gd name="T31" fmla="*/ 14 h 158"/>
                <a:gd name="T32" fmla="*/ 303 w 140"/>
                <a:gd name="T33" fmla="*/ 0 h 158"/>
                <a:gd name="T34" fmla="*/ 267 w 140"/>
                <a:gd name="T35" fmla="*/ 14 h 158"/>
                <a:gd name="T36" fmla="*/ 245 w 140"/>
                <a:gd name="T37" fmla="*/ 37 h 158"/>
                <a:gd name="T38" fmla="*/ 245 w 140"/>
                <a:gd name="T39" fmla="*/ 83 h 158"/>
                <a:gd name="T40" fmla="*/ 267 w 140"/>
                <a:gd name="T41" fmla="*/ 120 h 158"/>
                <a:gd name="T42" fmla="*/ 138 w 140"/>
                <a:gd name="T43" fmla="*/ 222 h 158"/>
                <a:gd name="T44" fmla="*/ 129 w 140"/>
                <a:gd name="T45" fmla="*/ 185 h 158"/>
                <a:gd name="T46" fmla="*/ 80 w 140"/>
                <a:gd name="T47" fmla="*/ 148 h 158"/>
                <a:gd name="T48" fmla="*/ 45 w 140"/>
                <a:gd name="T49" fmla="*/ 158 h 158"/>
                <a:gd name="T50" fmla="*/ 9 w 140"/>
                <a:gd name="T51" fmla="*/ 171 h 158"/>
                <a:gd name="T52" fmla="*/ 0 w 140"/>
                <a:gd name="T53" fmla="*/ 222 h 158"/>
                <a:gd name="T54" fmla="*/ 9 w 140"/>
                <a:gd name="T55" fmla="*/ 269 h 158"/>
                <a:gd name="T56" fmla="*/ 45 w 140"/>
                <a:gd name="T57" fmla="*/ 283 h 158"/>
                <a:gd name="T58" fmla="*/ 80 w 140"/>
                <a:gd name="T59" fmla="*/ 292 h 158"/>
                <a:gd name="T60" fmla="*/ 259 w 140"/>
                <a:gd name="T61" fmla="*/ 366 h 158"/>
                <a:gd name="T62" fmla="*/ 80 w 140"/>
                <a:gd name="T63" fmla="*/ 440 h 158"/>
                <a:gd name="T64" fmla="*/ 45 w 140"/>
                <a:gd name="T65" fmla="*/ 454 h 158"/>
                <a:gd name="T66" fmla="*/ 9 w 140"/>
                <a:gd name="T67" fmla="*/ 463 h 158"/>
                <a:gd name="T68" fmla="*/ 0 w 140"/>
                <a:gd name="T69" fmla="*/ 514 h 158"/>
                <a:gd name="T70" fmla="*/ 9 w 140"/>
                <a:gd name="T71" fmla="*/ 561 h 158"/>
                <a:gd name="T72" fmla="*/ 45 w 140"/>
                <a:gd name="T73" fmla="*/ 574 h 158"/>
                <a:gd name="T74" fmla="*/ 80 w 140"/>
                <a:gd name="T75" fmla="*/ 574 h 158"/>
                <a:gd name="T76" fmla="*/ 116 w 140"/>
                <a:gd name="T77" fmla="*/ 561 h 158"/>
                <a:gd name="T78" fmla="*/ 129 w 140"/>
                <a:gd name="T79" fmla="*/ 528 h 158"/>
                <a:gd name="T80" fmla="*/ 281 w 140"/>
                <a:gd name="T81" fmla="*/ 598 h 158"/>
                <a:gd name="T82" fmla="*/ 259 w 140"/>
                <a:gd name="T83" fmla="*/ 625 h 158"/>
                <a:gd name="T84" fmla="*/ 245 w 140"/>
                <a:gd name="T85" fmla="*/ 672 h 158"/>
                <a:gd name="T86" fmla="*/ 267 w 140"/>
                <a:gd name="T87" fmla="*/ 709 h 158"/>
                <a:gd name="T88" fmla="*/ 303 w 140"/>
                <a:gd name="T89" fmla="*/ 723 h 158"/>
                <a:gd name="T90" fmla="*/ 330 w 140"/>
                <a:gd name="T91" fmla="*/ 723 h 158"/>
                <a:gd name="T92" fmla="*/ 365 w 140"/>
                <a:gd name="T93" fmla="*/ 709 h 158"/>
                <a:gd name="T94" fmla="*/ 374 w 140"/>
                <a:gd name="T95" fmla="*/ 672 h 158"/>
                <a:gd name="T96" fmla="*/ 374 w 140"/>
                <a:gd name="T97" fmla="*/ 625 h 158"/>
                <a:gd name="T98" fmla="*/ 352 w 140"/>
                <a:gd name="T99" fmla="*/ 598 h 158"/>
                <a:gd name="T100" fmla="*/ 481 w 140"/>
                <a:gd name="T101" fmla="*/ 528 h 158"/>
                <a:gd name="T102" fmla="*/ 504 w 140"/>
                <a:gd name="T103" fmla="*/ 551 h 158"/>
                <a:gd name="T104" fmla="*/ 526 w 140"/>
                <a:gd name="T105" fmla="*/ 574 h 158"/>
                <a:gd name="T106" fmla="*/ 562 w 140"/>
                <a:gd name="T107" fmla="*/ 588 h 158"/>
                <a:gd name="T108" fmla="*/ 597 w 140"/>
                <a:gd name="T109" fmla="*/ 561 h 158"/>
                <a:gd name="T110" fmla="*/ 624 w 140"/>
                <a:gd name="T111" fmla="*/ 537 h 158"/>
                <a:gd name="T112" fmla="*/ 624 w 140"/>
                <a:gd name="T113" fmla="*/ 491 h 158"/>
                <a:gd name="T114" fmla="*/ 597 w 140"/>
                <a:gd name="T115" fmla="*/ 463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7358" name="Picture 254" descr="p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2441575"/>
            <a:ext cx="7104063" cy="398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" name="Group 85"/>
          <p:cNvGrpSpPr>
            <a:grpSpLocks/>
          </p:cNvGrpSpPr>
          <p:nvPr userDrawn="1"/>
        </p:nvGrpSpPr>
        <p:grpSpPr bwMode="auto">
          <a:xfrm rot="1221500">
            <a:off x="2190750" y="5157788"/>
            <a:ext cx="755650" cy="769937"/>
            <a:chOff x="1501" y="1386"/>
            <a:chExt cx="1854" cy="1887"/>
          </a:xfrm>
        </p:grpSpPr>
        <p:sp>
          <p:nvSpPr>
            <p:cNvPr id="5" name="Freeform 86"/>
            <p:cNvSpPr>
              <a:spLocks/>
            </p:cNvSpPr>
            <p:nvPr/>
          </p:nvSpPr>
          <p:spPr bwMode="gray">
            <a:xfrm rot="269519">
              <a:off x="1501" y="1386"/>
              <a:ext cx="1854" cy="1887"/>
            </a:xfrm>
            <a:custGeom>
              <a:avLst/>
              <a:gdLst/>
              <a:ahLst/>
              <a:cxnLst>
                <a:cxn ang="0">
                  <a:pos x="538" y="72"/>
                </a:cxn>
                <a:cxn ang="0">
                  <a:pos x="732" y="0"/>
                </a:cxn>
                <a:cxn ang="0">
                  <a:pos x="1119" y="532"/>
                </a:cxn>
                <a:cxn ang="0">
                  <a:pos x="1675" y="193"/>
                </a:cxn>
                <a:cxn ang="0">
                  <a:pos x="1815" y="360"/>
                </a:cxn>
                <a:cxn ang="0">
                  <a:pos x="1482" y="968"/>
                </a:cxn>
                <a:cxn ang="0">
                  <a:pos x="1821" y="1451"/>
                </a:cxn>
                <a:cxn ang="0">
                  <a:pos x="1716" y="1590"/>
                </a:cxn>
                <a:cxn ang="0">
                  <a:pos x="1143" y="1452"/>
                </a:cxn>
                <a:cxn ang="0">
                  <a:pos x="726" y="1887"/>
                </a:cxn>
                <a:cxn ang="0">
                  <a:pos x="579" y="1845"/>
                </a:cxn>
                <a:cxn ang="0">
                  <a:pos x="546" y="1281"/>
                </a:cxn>
                <a:cxn ang="0">
                  <a:pos x="0" y="1047"/>
                </a:cxn>
                <a:cxn ang="0">
                  <a:pos x="15" y="873"/>
                </a:cxn>
                <a:cxn ang="0">
                  <a:pos x="609" y="738"/>
                </a:cxn>
                <a:cxn ang="0">
                  <a:pos x="538" y="72"/>
                </a:cxn>
              </a:cxnLst>
              <a:rect l="0" t="0" r="r" b="b"/>
              <a:pathLst>
                <a:path w="1854" h="1887">
                  <a:moveTo>
                    <a:pt x="538" y="72"/>
                  </a:moveTo>
                  <a:cubicBezTo>
                    <a:pt x="538" y="72"/>
                    <a:pt x="681" y="120"/>
                    <a:pt x="732" y="0"/>
                  </a:cubicBezTo>
                  <a:cubicBezTo>
                    <a:pt x="732" y="0"/>
                    <a:pt x="1095" y="72"/>
                    <a:pt x="1119" y="532"/>
                  </a:cubicBezTo>
                  <a:cubicBezTo>
                    <a:pt x="1272" y="198"/>
                    <a:pt x="1569" y="216"/>
                    <a:pt x="1675" y="193"/>
                  </a:cubicBezTo>
                  <a:cubicBezTo>
                    <a:pt x="1650" y="345"/>
                    <a:pt x="1731" y="381"/>
                    <a:pt x="1815" y="360"/>
                  </a:cubicBezTo>
                  <a:cubicBezTo>
                    <a:pt x="1854" y="495"/>
                    <a:pt x="1779" y="768"/>
                    <a:pt x="1482" y="968"/>
                  </a:cubicBezTo>
                  <a:cubicBezTo>
                    <a:pt x="1791" y="1134"/>
                    <a:pt x="1800" y="1368"/>
                    <a:pt x="1821" y="1451"/>
                  </a:cubicBezTo>
                  <a:cubicBezTo>
                    <a:pt x="1821" y="1451"/>
                    <a:pt x="1668" y="1470"/>
                    <a:pt x="1716" y="1590"/>
                  </a:cubicBezTo>
                  <a:cubicBezTo>
                    <a:pt x="1602" y="1632"/>
                    <a:pt x="1365" y="1641"/>
                    <a:pt x="1143" y="1452"/>
                  </a:cubicBezTo>
                  <a:cubicBezTo>
                    <a:pt x="1044" y="1728"/>
                    <a:pt x="820" y="1822"/>
                    <a:pt x="726" y="1887"/>
                  </a:cubicBezTo>
                  <a:cubicBezTo>
                    <a:pt x="687" y="1779"/>
                    <a:pt x="579" y="1845"/>
                    <a:pt x="579" y="1845"/>
                  </a:cubicBezTo>
                  <a:cubicBezTo>
                    <a:pt x="549" y="1744"/>
                    <a:pt x="381" y="1644"/>
                    <a:pt x="546" y="1281"/>
                  </a:cubicBezTo>
                  <a:cubicBezTo>
                    <a:pt x="297" y="1338"/>
                    <a:pt x="75" y="1155"/>
                    <a:pt x="0" y="1047"/>
                  </a:cubicBezTo>
                  <a:cubicBezTo>
                    <a:pt x="120" y="981"/>
                    <a:pt x="42" y="891"/>
                    <a:pt x="15" y="873"/>
                  </a:cubicBezTo>
                  <a:cubicBezTo>
                    <a:pt x="72" y="807"/>
                    <a:pt x="201" y="621"/>
                    <a:pt x="609" y="738"/>
                  </a:cubicBezTo>
                  <a:cubicBezTo>
                    <a:pt x="354" y="429"/>
                    <a:pt x="538" y="72"/>
                    <a:pt x="538" y="7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25400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Freeform 14"/>
            <p:cNvSpPr>
              <a:spLocks/>
            </p:cNvSpPr>
            <p:nvPr/>
          </p:nvSpPr>
          <p:spPr bwMode="gray">
            <a:xfrm rot="-966748">
              <a:off x="2178" y="1966"/>
              <a:ext cx="624" cy="732"/>
            </a:xfrm>
            <a:custGeom>
              <a:avLst/>
              <a:gdLst>
                <a:gd name="T0" fmla="*/ 562 w 140"/>
                <a:gd name="T1" fmla="*/ 440 h 158"/>
                <a:gd name="T2" fmla="*/ 526 w 140"/>
                <a:gd name="T3" fmla="*/ 454 h 158"/>
                <a:gd name="T4" fmla="*/ 526 w 140"/>
                <a:gd name="T5" fmla="*/ 283 h 158"/>
                <a:gd name="T6" fmla="*/ 562 w 140"/>
                <a:gd name="T7" fmla="*/ 292 h 158"/>
                <a:gd name="T8" fmla="*/ 597 w 140"/>
                <a:gd name="T9" fmla="*/ 269 h 158"/>
                <a:gd name="T10" fmla="*/ 624 w 140"/>
                <a:gd name="T11" fmla="*/ 246 h 158"/>
                <a:gd name="T12" fmla="*/ 624 w 140"/>
                <a:gd name="T13" fmla="*/ 195 h 158"/>
                <a:gd name="T14" fmla="*/ 597 w 140"/>
                <a:gd name="T15" fmla="*/ 171 h 158"/>
                <a:gd name="T16" fmla="*/ 575 w 140"/>
                <a:gd name="T17" fmla="*/ 148 h 158"/>
                <a:gd name="T18" fmla="*/ 526 w 140"/>
                <a:gd name="T19" fmla="*/ 158 h 158"/>
                <a:gd name="T20" fmla="*/ 495 w 140"/>
                <a:gd name="T21" fmla="*/ 195 h 158"/>
                <a:gd name="T22" fmla="*/ 339 w 140"/>
                <a:gd name="T23" fmla="*/ 134 h 158"/>
                <a:gd name="T24" fmla="*/ 365 w 140"/>
                <a:gd name="T25" fmla="*/ 111 h 158"/>
                <a:gd name="T26" fmla="*/ 374 w 140"/>
                <a:gd name="T27" fmla="*/ 74 h 158"/>
                <a:gd name="T28" fmla="*/ 365 w 140"/>
                <a:gd name="T29" fmla="*/ 37 h 158"/>
                <a:gd name="T30" fmla="*/ 339 w 140"/>
                <a:gd name="T31" fmla="*/ 14 h 158"/>
                <a:gd name="T32" fmla="*/ 303 w 140"/>
                <a:gd name="T33" fmla="*/ 0 h 158"/>
                <a:gd name="T34" fmla="*/ 267 w 140"/>
                <a:gd name="T35" fmla="*/ 14 h 158"/>
                <a:gd name="T36" fmla="*/ 245 w 140"/>
                <a:gd name="T37" fmla="*/ 37 h 158"/>
                <a:gd name="T38" fmla="*/ 245 w 140"/>
                <a:gd name="T39" fmla="*/ 83 h 158"/>
                <a:gd name="T40" fmla="*/ 267 w 140"/>
                <a:gd name="T41" fmla="*/ 120 h 158"/>
                <a:gd name="T42" fmla="*/ 138 w 140"/>
                <a:gd name="T43" fmla="*/ 222 h 158"/>
                <a:gd name="T44" fmla="*/ 129 w 140"/>
                <a:gd name="T45" fmla="*/ 185 h 158"/>
                <a:gd name="T46" fmla="*/ 80 w 140"/>
                <a:gd name="T47" fmla="*/ 148 h 158"/>
                <a:gd name="T48" fmla="*/ 45 w 140"/>
                <a:gd name="T49" fmla="*/ 158 h 158"/>
                <a:gd name="T50" fmla="*/ 9 w 140"/>
                <a:gd name="T51" fmla="*/ 171 h 158"/>
                <a:gd name="T52" fmla="*/ 0 w 140"/>
                <a:gd name="T53" fmla="*/ 222 h 158"/>
                <a:gd name="T54" fmla="*/ 9 w 140"/>
                <a:gd name="T55" fmla="*/ 269 h 158"/>
                <a:gd name="T56" fmla="*/ 45 w 140"/>
                <a:gd name="T57" fmla="*/ 283 h 158"/>
                <a:gd name="T58" fmla="*/ 80 w 140"/>
                <a:gd name="T59" fmla="*/ 292 h 158"/>
                <a:gd name="T60" fmla="*/ 259 w 140"/>
                <a:gd name="T61" fmla="*/ 366 h 158"/>
                <a:gd name="T62" fmla="*/ 80 w 140"/>
                <a:gd name="T63" fmla="*/ 440 h 158"/>
                <a:gd name="T64" fmla="*/ 45 w 140"/>
                <a:gd name="T65" fmla="*/ 454 h 158"/>
                <a:gd name="T66" fmla="*/ 9 w 140"/>
                <a:gd name="T67" fmla="*/ 463 h 158"/>
                <a:gd name="T68" fmla="*/ 0 w 140"/>
                <a:gd name="T69" fmla="*/ 514 h 158"/>
                <a:gd name="T70" fmla="*/ 9 w 140"/>
                <a:gd name="T71" fmla="*/ 561 h 158"/>
                <a:gd name="T72" fmla="*/ 45 w 140"/>
                <a:gd name="T73" fmla="*/ 574 h 158"/>
                <a:gd name="T74" fmla="*/ 80 w 140"/>
                <a:gd name="T75" fmla="*/ 574 h 158"/>
                <a:gd name="T76" fmla="*/ 116 w 140"/>
                <a:gd name="T77" fmla="*/ 561 h 158"/>
                <a:gd name="T78" fmla="*/ 129 w 140"/>
                <a:gd name="T79" fmla="*/ 528 h 158"/>
                <a:gd name="T80" fmla="*/ 281 w 140"/>
                <a:gd name="T81" fmla="*/ 598 h 158"/>
                <a:gd name="T82" fmla="*/ 259 w 140"/>
                <a:gd name="T83" fmla="*/ 625 h 158"/>
                <a:gd name="T84" fmla="*/ 245 w 140"/>
                <a:gd name="T85" fmla="*/ 672 h 158"/>
                <a:gd name="T86" fmla="*/ 267 w 140"/>
                <a:gd name="T87" fmla="*/ 709 h 158"/>
                <a:gd name="T88" fmla="*/ 303 w 140"/>
                <a:gd name="T89" fmla="*/ 723 h 158"/>
                <a:gd name="T90" fmla="*/ 330 w 140"/>
                <a:gd name="T91" fmla="*/ 723 h 158"/>
                <a:gd name="T92" fmla="*/ 365 w 140"/>
                <a:gd name="T93" fmla="*/ 709 h 158"/>
                <a:gd name="T94" fmla="*/ 374 w 140"/>
                <a:gd name="T95" fmla="*/ 672 h 158"/>
                <a:gd name="T96" fmla="*/ 374 w 140"/>
                <a:gd name="T97" fmla="*/ 625 h 158"/>
                <a:gd name="T98" fmla="*/ 352 w 140"/>
                <a:gd name="T99" fmla="*/ 598 h 158"/>
                <a:gd name="T100" fmla="*/ 481 w 140"/>
                <a:gd name="T101" fmla="*/ 528 h 158"/>
                <a:gd name="T102" fmla="*/ 504 w 140"/>
                <a:gd name="T103" fmla="*/ 551 h 158"/>
                <a:gd name="T104" fmla="*/ 526 w 140"/>
                <a:gd name="T105" fmla="*/ 574 h 158"/>
                <a:gd name="T106" fmla="*/ 562 w 140"/>
                <a:gd name="T107" fmla="*/ 588 h 158"/>
                <a:gd name="T108" fmla="*/ 597 w 140"/>
                <a:gd name="T109" fmla="*/ 561 h 158"/>
                <a:gd name="T110" fmla="*/ 624 w 140"/>
                <a:gd name="T111" fmla="*/ 537 h 158"/>
                <a:gd name="T112" fmla="*/ 624 w 140"/>
                <a:gd name="T113" fmla="*/ 491 h 158"/>
                <a:gd name="T114" fmla="*/ 597 w 140"/>
                <a:gd name="T115" fmla="*/ 463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107"/>
          <p:cNvGrpSpPr>
            <a:grpSpLocks/>
          </p:cNvGrpSpPr>
          <p:nvPr userDrawn="1"/>
        </p:nvGrpSpPr>
        <p:grpSpPr bwMode="auto">
          <a:xfrm flipV="1">
            <a:off x="1576388" y="5100638"/>
            <a:ext cx="652462" cy="633412"/>
            <a:chOff x="596" y="566"/>
            <a:chExt cx="676" cy="660"/>
          </a:xfrm>
        </p:grpSpPr>
        <p:sp>
          <p:nvSpPr>
            <p:cNvPr id="73" name="Freeform 108"/>
            <p:cNvSpPr>
              <a:spLocks/>
            </p:cNvSpPr>
            <p:nvPr/>
          </p:nvSpPr>
          <p:spPr bwMode="gray">
            <a:xfrm rot="4451665">
              <a:off x="604" y="558"/>
              <a:ext cx="660" cy="676"/>
            </a:xfrm>
            <a:custGeom>
              <a:avLst/>
              <a:gdLst>
                <a:gd name="T0" fmla="*/ 219 w 660"/>
                <a:gd name="T1" fmla="*/ 20 h 676"/>
                <a:gd name="T2" fmla="*/ 291 w 660"/>
                <a:gd name="T3" fmla="*/ 0 h 676"/>
                <a:gd name="T4" fmla="*/ 415 w 660"/>
                <a:gd name="T5" fmla="*/ 201 h 676"/>
                <a:gd name="T6" fmla="*/ 620 w 660"/>
                <a:gd name="T7" fmla="*/ 138 h 676"/>
                <a:gd name="T8" fmla="*/ 650 w 660"/>
                <a:gd name="T9" fmla="*/ 189 h 676"/>
                <a:gd name="T10" fmla="*/ 506 w 660"/>
                <a:gd name="T11" fmla="*/ 363 h 676"/>
                <a:gd name="T12" fmla="*/ 640 w 660"/>
                <a:gd name="T13" fmla="*/ 550 h 676"/>
                <a:gd name="T14" fmla="*/ 598 w 660"/>
                <a:gd name="T15" fmla="*/ 597 h 676"/>
                <a:gd name="T16" fmla="*/ 389 w 660"/>
                <a:gd name="T17" fmla="*/ 507 h 676"/>
                <a:gd name="T18" fmla="*/ 236 w 660"/>
                <a:gd name="T19" fmla="*/ 676 h 676"/>
                <a:gd name="T20" fmla="*/ 182 w 660"/>
                <a:gd name="T21" fmla="*/ 642 h 676"/>
                <a:gd name="T22" fmla="*/ 230 w 660"/>
                <a:gd name="T23" fmla="*/ 444 h 676"/>
                <a:gd name="T24" fmla="*/ 0 w 660"/>
                <a:gd name="T25" fmla="*/ 354 h 676"/>
                <a:gd name="T26" fmla="*/ 9 w 660"/>
                <a:gd name="T27" fmla="*/ 293 h 676"/>
                <a:gd name="T28" fmla="*/ 227 w 660"/>
                <a:gd name="T29" fmla="*/ 261 h 676"/>
                <a:gd name="T30" fmla="*/ 219 w 660"/>
                <a:gd name="T31" fmla="*/ 20 h 6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60"/>
                <a:gd name="T49" fmla="*/ 0 h 676"/>
                <a:gd name="T50" fmla="*/ 660 w 660"/>
                <a:gd name="T51" fmla="*/ 676 h 67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60" h="676">
                  <a:moveTo>
                    <a:pt x="219" y="20"/>
                  </a:moveTo>
                  <a:cubicBezTo>
                    <a:pt x="219" y="20"/>
                    <a:pt x="270" y="42"/>
                    <a:pt x="291" y="0"/>
                  </a:cubicBezTo>
                  <a:cubicBezTo>
                    <a:pt x="291" y="0"/>
                    <a:pt x="419" y="36"/>
                    <a:pt x="415" y="201"/>
                  </a:cubicBezTo>
                  <a:cubicBezTo>
                    <a:pt x="479" y="86"/>
                    <a:pt x="581" y="144"/>
                    <a:pt x="620" y="138"/>
                  </a:cubicBezTo>
                  <a:cubicBezTo>
                    <a:pt x="607" y="193"/>
                    <a:pt x="619" y="195"/>
                    <a:pt x="650" y="189"/>
                  </a:cubicBezTo>
                  <a:cubicBezTo>
                    <a:pt x="660" y="239"/>
                    <a:pt x="618" y="328"/>
                    <a:pt x="506" y="363"/>
                  </a:cubicBezTo>
                  <a:cubicBezTo>
                    <a:pt x="620" y="381"/>
                    <a:pt x="636" y="521"/>
                    <a:pt x="640" y="550"/>
                  </a:cubicBezTo>
                  <a:cubicBezTo>
                    <a:pt x="640" y="550"/>
                    <a:pt x="585" y="553"/>
                    <a:pt x="598" y="597"/>
                  </a:cubicBezTo>
                  <a:cubicBezTo>
                    <a:pt x="556" y="609"/>
                    <a:pt x="462" y="581"/>
                    <a:pt x="389" y="507"/>
                  </a:cubicBezTo>
                  <a:cubicBezTo>
                    <a:pt x="380" y="596"/>
                    <a:pt x="284" y="654"/>
                    <a:pt x="236" y="676"/>
                  </a:cubicBezTo>
                  <a:cubicBezTo>
                    <a:pt x="225" y="636"/>
                    <a:pt x="215" y="627"/>
                    <a:pt x="182" y="642"/>
                  </a:cubicBezTo>
                  <a:cubicBezTo>
                    <a:pt x="177" y="604"/>
                    <a:pt x="155" y="492"/>
                    <a:pt x="230" y="444"/>
                  </a:cubicBezTo>
                  <a:cubicBezTo>
                    <a:pt x="131" y="486"/>
                    <a:pt x="23" y="395"/>
                    <a:pt x="0" y="354"/>
                  </a:cubicBezTo>
                  <a:cubicBezTo>
                    <a:pt x="44" y="334"/>
                    <a:pt x="19" y="300"/>
                    <a:pt x="9" y="293"/>
                  </a:cubicBezTo>
                  <a:cubicBezTo>
                    <a:pt x="32" y="271"/>
                    <a:pt x="95" y="198"/>
                    <a:pt x="227" y="261"/>
                  </a:cubicBezTo>
                  <a:cubicBezTo>
                    <a:pt x="144" y="143"/>
                    <a:pt x="219" y="20"/>
                    <a:pt x="219" y="2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99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rot="10800000" vert="eaVert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4" name="Freeform 14"/>
            <p:cNvSpPr>
              <a:spLocks/>
            </p:cNvSpPr>
            <p:nvPr/>
          </p:nvSpPr>
          <p:spPr bwMode="gray">
            <a:xfrm rot="-548940">
              <a:off x="817" y="771"/>
              <a:ext cx="224" cy="263"/>
            </a:xfrm>
            <a:custGeom>
              <a:avLst/>
              <a:gdLst>
                <a:gd name="T0" fmla="*/ 202 w 140"/>
                <a:gd name="T1" fmla="*/ 158 h 158"/>
                <a:gd name="T2" fmla="*/ 189 w 140"/>
                <a:gd name="T3" fmla="*/ 163 h 158"/>
                <a:gd name="T4" fmla="*/ 189 w 140"/>
                <a:gd name="T5" fmla="*/ 102 h 158"/>
                <a:gd name="T6" fmla="*/ 202 w 140"/>
                <a:gd name="T7" fmla="*/ 105 h 158"/>
                <a:gd name="T8" fmla="*/ 214 w 140"/>
                <a:gd name="T9" fmla="*/ 97 h 158"/>
                <a:gd name="T10" fmla="*/ 224 w 140"/>
                <a:gd name="T11" fmla="*/ 88 h 158"/>
                <a:gd name="T12" fmla="*/ 224 w 140"/>
                <a:gd name="T13" fmla="*/ 70 h 158"/>
                <a:gd name="T14" fmla="*/ 214 w 140"/>
                <a:gd name="T15" fmla="*/ 62 h 158"/>
                <a:gd name="T16" fmla="*/ 206 w 140"/>
                <a:gd name="T17" fmla="*/ 53 h 158"/>
                <a:gd name="T18" fmla="*/ 189 w 140"/>
                <a:gd name="T19" fmla="*/ 57 h 158"/>
                <a:gd name="T20" fmla="*/ 178 w 140"/>
                <a:gd name="T21" fmla="*/ 70 h 158"/>
                <a:gd name="T22" fmla="*/ 122 w 140"/>
                <a:gd name="T23" fmla="*/ 48 h 158"/>
                <a:gd name="T24" fmla="*/ 131 w 140"/>
                <a:gd name="T25" fmla="*/ 40 h 158"/>
                <a:gd name="T26" fmla="*/ 134 w 140"/>
                <a:gd name="T27" fmla="*/ 27 h 158"/>
                <a:gd name="T28" fmla="*/ 131 w 140"/>
                <a:gd name="T29" fmla="*/ 13 h 158"/>
                <a:gd name="T30" fmla="*/ 122 w 140"/>
                <a:gd name="T31" fmla="*/ 5 h 158"/>
                <a:gd name="T32" fmla="*/ 109 w 140"/>
                <a:gd name="T33" fmla="*/ 0 h 158"/>
                <a:gd name="T34" fmla="*/ 96 w 140"/>
                <a:gd name="T35" fmla="*/ 5 h 158"/>
                <a:gd name="T36" fmla="*/ 88 w 140"/>
                <a:gd name="T37" fmla="*/ 13 h 158"/>
                <a:gd name="T38" fmla="*/ 88 w 140"/>
                <a:gd name="T39" fmla="*/ 30 h 158"/>
                <a:gd name="T40" fmla="*/ 96 w 140"/>
                <a:gd name="T41" fmla="*/ 43 h 158"/>
                <a:gd name="T42" fmla="*/ 50 w 140"/>
                <a:gd name="T43" fmla="*/ 80 h 158"/>
                <a:gd name="T44" fmla="*/ 46 w 140"/>
                <a:gd name="T45" fmla="*/ 67 h 158"/>
                <a:gd name="T46" fmla="*/ 29 w 140"/>
                <a:gd name="T47" fmla="*/ 53 h 158"/>
                <a:gd name="T48" fmla="*/ 16 w 140"/>
                <a:gd name="T49" fmla="*/ 57 h 158"/>
                <a:gd name="T50" fmla="*/ 3 w 140"/>
                <a:gd name="T51" fmla="*/ 62 h 158"/>
                <a:gd name="T52" fmla="*/ 0 w 140"/>
                <a:gd name="T53" fmla="*/ 80 h 158"/>
                <a:gd name="T54" fmla="*/ 3 w 140"/>
                <a:gd name="T55" fmla="*/ 97 h 158"/>
                <a:gd name="T56" fmla="*/ 16 w 140"/>
                <a:gd name="T57" fmla="*/ 102 h 158"/>
                <a:gd name="T58" fmla="*/ 29 w 140"/>
                <a:gd name="T59" fmla="*/ 105 h 158"/>
                <a:gd name="T60" fmla="*/ 93 w 140"/>
                <a:gd name="T61" fmla="*/ 132 h 158"/>
                <a:gd name="T62" fmla="*/ 29 w 140"/>
                <a:gd name="T63" fmla="*/ 158 h 158"/>
                <a:gd name="T64" fmla="*/ 16 w 140"/>
                <a:gd name="T65" fmla="*/ 163 h 158"/>
                <a:gd name="T66" fmla="*/ 3 w 140"/>
                <a:gd name="T67" fmla="*/ 166 h 158"/>
                <a:gd name="T68" fmla="*/ 0 w 140"/>
                <a:gd name="T69" fmla="*/ 185 h 158"/>
                <a:gd name="T70" fmla="*/ 3 w 140"/>
                <a:gd name="T71" fmla="*/ 201 h 158"/>
                <a:gd name="T72" fmla="*/ 16 w 140"/>
                <a:gd name="T73" fmla="*/ 206 h 158"/>
                <a:gd name="T74" fmla="*/ 29 w 140"/>
                <a:gd name="T75" fmla="*/ 206 h 158"/>
                <a:gd name="T76" fmla="*/ 42 w 140"/>
                <a:gd name="T77" fmla="*/ 201 h 158"/>
                <a:gd name="T78" fmla="*/ 46 w 140"/>
                <a:gd name="T79" fmla="*/ 190 h 158"/>
                <a:gd name="T80" fmla="*/ 101 w 140"/>
                <a:gd name="T81" fmla="*/ 215 h 158"/>
                <a:gd name="T82" fmla="*/ 93 w 140"/>
                <a:gd name="T83" fmla="*/ 225 h 158"/>
                <a:gd name="T84" fmla="*/ 88 w 140"/>
                <a:gd name="T85" fmla="*/ 241 h 158"/>
                <a:gd name="T86" fmla="*/ 96 w 140"/>
                <a:gd name="T87" fmla="*/ 255 h 158"/>
                <a:gd name="T88" fmla="*/ 109 w 140"/>
                <a:gd name="T89" fmla="*/ 260 h 158"/>
                <a:gd name="T90" fmla="*/ 118 w 140"/>
                <a:gd name="T91" fmla="*/ 260 h 158"/>
                <a:gd name="T92" fmla="*/ 131 w 140"/>
                <a:gd name="T93" fmla="*/ 255 h 158"/>
                <a:gd name="T94" fmla="*/ 134 w 140"/>
                <a:gd name="T95" fmla="*/ 241 h 158"/>
                <a:gd name="T96" fmla="*/ 134 w 140"/>
                <a:gd name="T97" fmla="*/ 225 h 158"/>
                <a:gd name="T98" fmla="*/ 126 w 140"/>
                <a:gd name="T99" fmla="*/ 215 h 158"/>
                <a:gd name="T100" fmla="*/ 173 w 140"/>
                <a:gd name="T101" fmla="*/ 190 h 158"/>
                <a:gd name="T102" fmla="*/ 181 w 140"/>
                <a:gd name="T103" fmla="*/ 198 h 158"/>
                <a:gd name="T104" fmla="*/ 189 w 140"/>
                <a:gd name="T105" fmla="*/ 206 h 158"/>
                <a:gd name="T106" fmla="*/ 202 w 140"/>
                <a:gd name="T107" fmla="*/ 211 h 158"/>
                <a:gd name="T108" fmla="*/ 214 w 140"/>
                <a:gd name="T109" fmla="*/ 201 h 158"/>
                <a:gd name="T110" fmla="*/ 224 w 140"/>
                <a:gd name="T111" fmla="*/ 193 h 158"/>
                <a:gd name="T112" fmla="*/ 224 w 140"/>
                <a:gd name="T113" fmla="*/ 176 h 158"/>
                <a:gd name="T114" fmla="*/ 214 w 140"/>
                <a:gd name="T115" fmla="*/ 166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Group 113"/>
          <p:cNvGrpSpPr>
            <a:grpSpLocks/>
          </p:cNvGrpSpPr>
          <p:nvPr userDrawn="1"/>
        </p:nvGrpSpPr>
        <p:grpSpPr bwMode="auto">
          <a:xfrm rot="1976321">
            <a:off x="3700463" y="5705475"/>
            <a:ext cx="603250" cy="614363"/>
            <a:chOff x="1501" y="1386"/>
            <a:chExt cx="1854" cy="1887"/>
          </a:xfrm>
        </p:grpSpPr>
        <p:sp>
          <p:nvSpPr>
            <p:cNvPr id="76" name="Freeform 114"/>
            <p:cNvSpPr>
              <a:spLocks/>
            </p:cNvSpPr>
            <p:nvPr/>
          </p:nvSpPr>
          <p:spPr bwMode="gray">
            <a:xfrm rot="269519">
              <a:off x="1501" y="1386"/>
              <a:ext cx="1854" cy="1887"/>
            </a:xfrm>
            <a:custGeom>
              <a:avLst/>
              <a:gdLst/>
              <a:ahLst/>
              <a:cxnLst>
                <a:cxn ang="0">
                  <a:pos x="538" y="72"/>
                </a:cxn>
                <a:cxn ang="0">
                  <a:pos x="732" y="0"/>
                </a:cxn>
                <a:cxn ang="0">
                  <a:pos x="1119" y="532"/>
                </a:cxn>
                <a:cxn ang="0">
                  <a:pos x="1675" y="193"/>
                </a:cxn>
                <a:cxn ang="0">
                  <a:pos x="1815" y="360"/>
                </a:cxn>
                <a:cxn ang="0">
                  <a:pos x="1482" y="968"/>
                </a:cxn>
                <a:cxn ang="0">
                  <a:pos x="1821" y="1451"/>
                </a:cxn>
                <a:cxn ang="0">
                  <a:pos x="1716" y="1590"/>
                </a:cxn>
                <a:cxn ang="0">
                  <a:pos x="1143" y="1452"/>
                </a:cxn>
                <a:cxn ang="0">
                  <a:pos x="726" y="1887"/>
                </a:cxn>
                <a:cxn ang="0">
                  <a:pos x="579" y="1845"/>
                </a:cxn>
                <a:cxn ang="0">
                  <a:pos x="546" y="1281"/>
                </a:cxn>
                <a:cxn ang="0">
                  <a:pos x="0" y="1047"/>
                </a:cxn>
                <a:cxn ang="0">
                  <a:pos x="15" y="873"/>
                </a:cxn>
                <a:cxn ang="0">
                  <a:pos x="609" y="738"/>
                </a:cxn>
                <a:cxn ang="0">
                  <a:pos x="538" y="72"/>
                </a:cxn>
              </a:cxnLst>
              <a:rect l="0" t="0" r="r" b="b"/>
              <a:pathLst>
                <a:path w="1854" h="1887">
                  <a:moveTo>
                    <a:pt x="538" y="72"/>
                  </a:moveTo>
                  <a:cubicBezTo>
                    <a:pt x="538" y="72"/>
                    <a:pt x="681" y="120"/>
                    <a:pt x="732" y="0"/>
                  </a:cubicBezTo>
                  <a:cubicBezTo>
                    <a:pt x="732" y="0"/>
                    <a:pt x="1095" y="72"/>
                    <a:pt x="1119" y="532"/>
                  </a:cubicBezTo>
                  <a:cubicBezTo>
                    <a:pt x="1272" y="198"/>
                    <a:pt x="1569" y="216"/>
                    <a:pt x="1675" y="193"/>
                  </a:cubicBezTo>
                  <a:cubicBezTo>
                    <a:pt x="1650" y="345"/>
                    <a:pt x="1731" y="381"/>
                    <a:pt x="1815" y="360"/>
                  </a:cubicBezTo>
                  <a:cubicBezTo>
                    <a:pt x="1854" y="495"/>
                    <a:pt x="1779" y="768"/>
                    <a:pt x="1482" y="968"/>
                  </a:cubicBezTo>
                  <a:cubicBezTo>
                    <a:pt x="1791" y="1134"/>
                    <a:pt x="1800" y="1368"/>
                    <a:pt x="1821" y="1451"/>
                  </a:cubicBezTo>
                  <a:cubicBezTo>
                    <a:pt x="1821" y="1451"/>
                    <a:pt x="1668" y="1470"/>
                    <a:pt x="1716" y="1590"/>
                  </a:cubicBezTo>
                  <a:cubicBezTo>
                    <a:pt x="1602" y="1632"/>
                    <a:pt x="1365" y="1641"/>
                    <a:pt x="1143" y="1452"/>
                  </a:cubicBezTo>
                  <a:cubicBezTo>
                    <a:pt x="1044" y="1728"/>
                    <a:pt x="820" y="1822"/>
                    <a:pt x="726" y="1887"/>
                  </a:cubicBezTo>
                  <a:cubicBezTo>
                    <a:pt x="687" y="1779"/>
                    <a:pt x="579" y="1845"/>
                    <a:pt x="579" y="1845"/>
                  </a:cubicBezTo>
                  <a:cubicBezTo>
                    <a:pt x="549" y="1744"/>
                    <a:pt x="381" y="1644"/>
                    <a:pt x="546" y="1281"/>
                  </a:cubicBezTo>
                  <a:cubicBezTo>
                    <a:pt x="297" y="1338"/>
                    <a:pt x="75" y="1155"/>
                    <a:pt x="0" y="1047"/>
                  </a:cubicBezTo>
                  <a:cubicBezTo>
                    <a:pt x="120" y="981"/>
                    <a:pt x="42" y="891"/>
                    <a:pt x="15" y="873"/>
                  </a:cubicBezTo>
                  <a:cubicBezTo>
                    <a:pt x="72" y="807"/>
                    <a:pt x="201" y="621"/>
                    <a:pt x="609" y="738"/>
                  </a:cubicBezTo>
                  <a:cubicBezTo>
                    <a:pt x="354" y="429"/>
                    <a:pt x="538" y="72"/>
                    <a:pt x="538" y="7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25400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Freeform 14"/>
            <p:cNvSpPr>
              <a:spLocks/>
            </p:cNvSpPr>
            <p:nvPr/>
          </p:nvSpPr>
          <p:spPr bwMode="gray">
            <a:xfrm rot="-966748">
              <a:off x="2178" y="1966"/>
              <a:ext cx="624" cy="732"/>
            </a:xfrm>
            <a:custGeom>
              <a:avLst/>
              <a:gdLst>
                <a:gd name="T0" fmla="*/ 562 w 140"/>
                <a:gd name="T1" fmla="*/ 440 h 158"/>
                <a:gd name="T2" fmla="*/ 526 w 140"/>
                <a:gd name="T3" fmla="*/ 454 h 158"/>
                <a:gd name="T4" fmla="*/ 526 w 140"/>
                <a:gd name="T5" fmla="*/ 283 h 158"/>
                <a:gd name="T6" fmla="*/ 562 w 140"/>
                <a:gd name="T7" fmla="*/ 292 h 158"/>
                <a:gd name="T8" fmla="*/ 597 w 140"/>
                <a:gd name="T9" fmla="*/ 269 h 158"/>
                <a:gd name="T10" fmla="*/ 624 w 140"/>
                <a:gd name="T11" fmla="*/ 246 h 158"/>
                <a:gd name="T12" fmla="*/ 624 w 140"/>
                <a:gd name="T13" fmla="*/ 195 h 158"/>
                <a:gd name="T14" fmla="*/ 597 w 140"/>
                <a:gd name="T15" fmla="*/ 171 h 158"/>
                <a:gd name="T16" fmla="*/ 575 w 140"/>
                <a:gd name="T17" fmla="*/ 148 h 158"/>
                <a:gd name="T18" fmla="*/ 526 w 140"/>
                <a:gd name="T19" fmla="*/ 158 h 158"/>
                <a:gd name="T20" fmla="*/ 495 w 140"/>
                <a:gd name="T21" fmla="*/ 195 h 158"/>
                <a:gd name="T22" fmla="*/ 339 w 140"/>
                <a:gd name="T23" fmla="*/ 134 h 158"/>
                <a:gd name="T24" fmla="*/ 365 w 140"/>
                <a:gd name="T25" fmla="*/ 111 h 158"/>
                <a:gd name="T26" fmla="*/ 374 w 140"/>
                <a:gd name="T27" fmla="*/ 74 h 158"/>
                <a:gd name="T28" fmla="*/ 365 w 140"/>
                <a:gd name="T29" fmla="*/ 37 h 158"/>
                <a:gd name="T30" fmla="*/ 339 w 140"/>
                <a:gd name="T31" fmla="*/ 14 h 158"/>
                <a:gd name="T32" fmla="*/ 303 w 140"/>
                <a:gd name="T33" fmla="*/ 0 h 158"/>
                <a:gd name="T34" fmla="*/ 267 w 140"/>
                <a:gd name="T35" fmla="*/ 14 h 158"/>
                <a:gd name="T36" fmla="*/ 245 w 140"/>
                <a:gd name="T37" fmla="*/ 37 h 158"/>
                <a:gd name="T38" fmla="*/ 245 w 140"/>
                <a:gd name="T39" fmla="*/ 83 h 158"/>
                <a:gd name="T40" fmla="*/ 267 w 140"/>
                <a:gd name="T41" fmla="*/ 120 h 158"/>
                <a:gd name="T42" fmla="*/ 138 w 140"/>
                <a:gd name="T43" fmla="*/ 222 h 158"/>
                <a:gd name="T44" fmla="*/ 129 w 140"/>
                <a:gd name="T45" fmla="*/ 185 h 158"/>
                <a:gd name="T46" fmla="*/ 80 w 140"/>
                <a:gd name="T47" fmla="*/ 148 h 158"/>
                <a:gd name="T48" fmla="*/ 45 w 140"/>
                <a:gd name="T49" fmla="*/ 158 h 158"/>
                <a:gd name="T50" fmla="*/ 9 w 140"/>
                <a:gd name="T51" fmla="*/ 171 h 158"/>
                <a:gd name="T52" fmla="*/ 0 w 140"/>
                <a:gd name="T53" fmla="*/ 222 h 158"/>
                <a:gd name="T54" fmla="*/ 9 w 140"/>
                <a:gd name="T55" fmla="*/ 269 h 158"/>
                <a:gd name="T56" fmla="*/ 45 w 140"/>
                <a:gd name="T57" fmla="*/ 283 h 158"/>
                <a:gd name="T58" fmla="*/ 80 w 140"/>
                <a:gd name="T59" fmla="*/ 292 h 158"/>
                <a:gd name="T60" fmla="*/ 259 w 140"/>
                <a:gd name="T61" fmla="*/ 366 h 158"/>
                <a:gd name="T62" fmla="*/ 80 w 140"/>
                <a:gd name="T63" fmla="*/ 440 h 158"/>
                <a:gd name="T64" fmla="*/ 45 w 140"/>
                <a:gd name="T65" fmla="*/ 454 h 158"/>
                <a:gd name="T66" fmla="*/ 9 w 140"/>
                <a:gd name="T67" fmla="*/ 463 h 158"/>
                <a:gd name="T68" fmla="*/ 0 w 140"/>
                <a:gd name="T69" fmla="*/ 514 h 158"/>
                <a:gd name="T70" fmla="*/ 9 w 140"/>
                <a:gd name="T71" fmla="*/ 561 h 158"/>
                <a:gd name="T72" fmla="*/ 45 w 140"/>
                <a:gd name="T73" fmla="*/ 574 h 158"/>
                <a:gd name="T74" fmla="*/ 80 w 140"/>
                <a:gd name="T75" fmla="*/ 574 h 158"/>
                <a:gd name="T76" fmla="*/ 116 w 140"/>
                <a:gd name="T77" fmla="*/ 561 h 158"/>
                <a:gd name="T78" fmla="*/ 129 w 140"/>
                <a:gd name="T79" fmla="*/ 528 h 158"/>
                <a:gd name="T80" fmla="*/ 281 w 140"/>
                <a:gd name="T81" fmla="*/ 598 h 158"/>
                <a:gd name="T82" fmla="*/ 259 w 140"/>
                <a:gd name="T83" fmla="*/ 625 h 158"/>
                <a:gd name="T84" fmla="*/ 245 w 140"/>
                <a:gd name="T85" fmla="*/ 672 h 158"/>
                <a:gd name="T86" fmla="*/ 267 w 140"/>
                <a:gd name="T87" fmla="*/ 709 h 158"/>
                <a:gd name="T88" fmla="*/ 303 w 140"/>
                <a:gd name="T89" fmla="*/ 723 h 158"/>
                <a:gd name="T90" fmla="*/ 330 w 140"/>
                <a:gd name="T91" fmla="*/ 723 h 158"/>
                <a:gd name="T92" fmla="*/ 365 w 140"/>
                <a:gd name="T93" fmla="*/ 709 h 158"/>
                <a:gd name="T94" fmla="*/ 374 w 140"/>
                <a:gd name="T95" fmla="*/ 672 h 158"/>
                <a:gd name="T96" fmla="*/ 374 w 140"/>
                <a:gd name="T97" fmla="*/ 625 h 158"/>
                <a:gd name="T98" fmla="*/ 352 w 140"/>
                <a:gd name="T99" fmla="*/ 598 h 158"/>
                <a:gd name="T100" fmla="*/ 481 w 140"/>
                <a:gd name="T101" fmla="*/ 528 h 158"/>
                <a:gd name="T102" fmla="*/ 504 w 140"/>
                <a:gd name="T103" fmla="*/ 551 h 158"/>
                <a:gd name="T104" fmla="*/ 526 w 140"/>
                <a:gd name="T105" fmla="*/ 574 h 158"/>
                <a:gd name="T106" fmla="*/ 562 w 140"/>
                <a:gd name="T107" fmla="*/ 588 h 158"/>
                <a:gd name="T108" fmla="*/ 597 w 140"/>
                <a:gd name="T109" fmla="*/ 561 h 158"/>
                <a:gd name="T110" fmla="*/ 624 w 140"/>
                <a:gd name="T111" fmla="*/ 537 h 158"/>
                <a:gd name="T112" fmla="*/ 624 w 140"/>
                <a:gd name="T113" fmla="*/ 491 h 158"/>
                <a:gd name="T114" fmla="*/ 597 w 140"/>
                <a:gd name="T115" fmla="*/ 463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1" name="Group 122"/>
          <p:cNvGrpSpPr>
            <a:grpSpLocks/>
          </p:cNvGrpSpPr>
          <p:nvPr userDrawn="1"/>
        </p:nvGrpSpPr>
        <p:grpSpPr bwMode="auto">
          <a:xfrm rot="-869948">
            <a:off x="4084638" y="5230813"/>
            <a:ext cx="979487" cy="998537"/>
            <a:chOff x="1501" y="1386"/>
            <a:chExt cx="1854" cy="1887"/>
          </a:xfrm>
        </p:grpSpPr>
        <p:sp>
          <p:nvSpPr>
            <p:cNvPr id="82" name="Freeform 123"/>
            <p:cNvSpPr>
              <a:spLocks/>
            </p:cNvSpPr>
            <p:nvPr/>
          </p:nvSpPr>
          <p:spPr bwMode="gray">
            <a:xfrm rot="269519">
              <a:off x="1501" y="1386"/>
              <a:ext cx="1854" cy="1887"/>
            </a:xfrm>
            <a:custGeom>
              <a:avLst/>
              <a:gdLst>
                <a:gd name="T0" fmla="*/ 538 w 1854"/>
                <a:gd name="T1" fmla="*/ 72 h 1887"/>
                <a:gd name="T2" fmla="*/ 732 w 1854"/>
                <a:gd name="T3" fmla="*/ 0 h 1887"/>
                <a:gd name="T4" fmla="*/ 1119 w 1854"/>
                <a:gd name="T5" fmla="*/ 532 h 1887"/>
                <a:gd name="T6" fmla="*/ 1675 w 1854"/>
                <a:gd name="T7" fmla="*/ 193 h 1887"/>
                <a:gd name="T8" fmla="*/ 1815 w 1854"/>
                <a:gd name="T9" fmla="*/ 360 h 1887"/>
                <a:gd name="T10" fmla="*/ 1482 w 1854"/>
                <a:gd name="T11" fmla="*/ 968 h 1887"/>
                <a:gd name="T12" fmla="*/ 1821 w 1854"/>
                <a:gd name="T13" fmla="*/ 1451 h 1887"/>
                <a:gd name="T14" fmla="*/ 1716 w 1854"/>
                <a:gd name="T15" fmla="*/ 1590 h 1887"/>
                <a:gd name="T16" fmla="*/ 1143 w 1854"/>
                <a:gd name="T17" fmla="*/ 1452 h 1887"/>
                <a:gd name="T18" fmla="*/ 726 w 1854"/>
                <a:gd name="T19" fmla="*/ 1887 h 1887"/>
                <a:gd name="T20" fmla="*/ 579 w 1854"/>
                <a:gd name="T21" fmla="*/ 1845 h 1887"/>
                <a:gd name="T22" fmla="*/ 546 w 1854"/>
                <a:gd name="T23" fmla="*/ 1281 h 1887"/>
                <a:gd name="T24" fmla="*/ 0 w 1854"/>
                <a:gd name="T25" fmla="*/ 1047 h 1887"/>
                <a:gd name="T26" fmla="*/ 15 w 1854"/>
                <a:gd name="T27" fmla="*/ 873 h 1887"/>
                <a:gd name="T28" fmla="*/ 609 w 1854"/>
                <a:gd name="T29" fmla="*/ 738 h 1887"/>
                <a:gd name="T30" fmla="*/ 538 w 1854"/>
                <a:gd name="T31" fmla="*/ 72 h 18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54"/>
                <a:gd name="T49" fmla="*/ 0 h 1887"/>
                <a:gd name="T50" fmla="*/ 1854 w 1854"/>
                <a:gd name="T51" fmla="*/ 1887 h 188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54" h="1887">
                  <a:moveTo>
                    <a:pt x="538" y="72"/>
                  </a:moveTo>
                  <a:cubicBezTo>
                    <a:pt x="538" y="72"/>
                    <a:pt x="681" y="120"/>
                    <a:pt x="732" y="0"/>
                  </a:cubicBezTo>
                  <a:cubicBezTo>
                    <a:pt x="732" y="0"/>
                    <a:pt x="1095" y="72"/>
                    <a:pt x="1119" y="532"/>
                  </a:cubicBezTo>
                  <a:cubicBezTo>
                    <a:pt x="1272" y="198"/>
                    <a:pt x="1569" y="216"/>
                    <a:pt x="1675" y="193"/>
                  </a:cubicBezTo>
                  <a:cubicBezTo>
                    <a:pt x="1650" y="345"/>
                    <a:pt x="1731" y="381"/>
                    <a:pt x="1815" y="360"/>
                  </a:cubicBezTo>
                  <a:cubicBezTo>
                    <a:pt x="1854" y="495"/>
                    <a:pt x="1779" y="768"/>
                    <a:pt x="1482" y="968"/>
                  </a:cubicBezTo>
                  <a:cubicBezTo>
                    <a:pt x="1791" y="1134"/>
                    <a:pt x="1800" y="1368"/>
                    <a:pt x="1821" y="1451"/>
                  </a:cubicBezTo>
                  <a:cubicBezTo>
                    <a:pt x="1821" y="1451"/>
                    <a:pt x="1668" y="1470"/>
                    <a:pt x="1716" y="1590"/>
                  </a:cubicBezTo>
                  <a:cubicBezTo>
                    <a:pt x="1602" y="1632"/>
                    <a:pt x="1365" y="1641"/>
                    <a:pt x="1143" y="1452"/>
                  </a:cubicBezTo>
                  <a:cubicBezTo>
                    <a:pt x="1044" y="1728"/>
                    <a:pt x="820" y="1822"/>
                    <a:pt x="726" y="1887"/>
                  </a:cubicBezTo>
                  <a:cubicBezTo>
                    <a:pt x="687" y="1779"/>
                    <a:pt x="579" y="1845"/>
                    <a:pt x="579" y="1845"/>
                  </a:cubicBezTo>
                  <a:cubicBezTo>
                    <a:pt x="549" y="1744"/>
                    <a:pt x="381" y="1644"/>
                    <a:pt x="546" y="1281"/>
                  </a:cubicBezTo>
                  <a:cubicBezTo>
                    <a:pt x="297" y="1338"/>
                    <a:pt x="75" y="1155"/>
                    <a:pt x="0" y="1047"/>
                  </a:cubicBezTo>
                  <a:cubicBezTo>
                    <a:pt x="120" y="981"/>
                    <a:pt x="42" y="891"/>
                    <a:pt x="15" y="873"/>
                  </a:cubicBezTo>
                  <a:cubicBezTo>
                    <a:pt x="72" y="807"/>
                    <a:pt x="201" y="621"/>
                    <a:pt x="609" y="738"/>
                  </a:cubicBezTo>
                  <a:cubicBezTo>
                    <a:pt x="354" y="429"/>
                    <a:pt x="538" y="72"/>
                    <a:pt x="538" y="7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19216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5875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3" name="Freeform 14"/>
            <p:cNvSpPr>
              <a:spLocks/>
            </p:cNvSpPr>
            <p:nvPr/>
          </p:nvSpPr>
          <p:spPr bwMode="gray">
            <a:xfrm rot="-966748">
              <a:off x="2178" y="1966"/>
              <a:ext cx="624" cy="732"/>
            </a:xfrm>
            <a:custGeom>
              <a:avLst/>
              <a:gdLst>
                <a:gd name="T0" fmla="*/ 562 w 140"/>
                <a:gd name="T1" fmla="*/ 440 h 158"/>
                <a:gd name="T2" fmla="*/ 526 w 140"/>
                <a:gd name="T3" fmla="*/ 454 h 158"/>
                <a:gd name="T4" fmla="*/ 526 w 140"/>
                <a:gd name="T5" fmla="*/ 283 h 158"/>
                <a:gd name="T6" fmla="*/ 562 w 140"/>
                <a:gd name="T7" fmla="*/ 292 h 158"/>
                <a:gd name="T8" fmla="*/ 597 w 140"/>
                <a:gd name="T9" fmla="*/ 269 h 158"/>
                <a:gd name="T10" fmla="*/ 624 w 140"/>
                <a:gd name="T11" fmla="*/ 246 h 158"/>
                <a:gd name="T12" fmla="*/ 624 w 140"/>
                <a:gd name="T13" fmla="*/ 195 h 158"/>
                <a:gd name="T14" fmla="*/ 597 w 140"/>
                <a:gd name="T15" fmla="*/ 171 h 158"/>
                <a:gd name="T16" fmla="*/ 575 w 140"/>
                <a:gd name="T17" fmla="*/ 148 h 158"/>
                <a:gd name="T18" fmla="*/ 526 w 140"/>
                <a:gd name="T19" fmla="*/ 158 h 158"/>
                <a:gd name="T20" fmla="*/ 495 w 140"/>
                <a:gd name="T21" fmla="*/ 195 h 158"/>
                <a:gd name="T22" fmla="*/ 339 w 140"/>
                <a:gd name="T23" fmla="*/ 134 h 158"/>
                <a:gd name="T24" fmla="*/ 365 w 140"/>
                <a:gd name="T25" fmla="*/ 111 h 158"/>
                <a:gd name="T26" fmla="*/ 374 w 140"/>
                <a:gd name="T27" fmla="*/ 74 h 158"/>
                <a:gd name="T28" fmla="*/ 365 w 140"/>
                <a:gd name="T29" fmla="*/ 37 h 158"/>
                <a:gd name="T30" fmla="*/ 339 w 140"/>
                <a:gd name="T31" fmla="*/ 14 h 158"/>
                <a:gd name="T32" fmla="*/ 303 w 140"/>
                <a:gd name="T33" fmla="*/ 0 h 158"/>
                <a:gd name="T34" fmla="*/ 267 w 140"/>
                <a:gd name="T35" fmla="*/ 14 h 158"/>
                <a:gd name="T36" fmla="*/ 245 w 140"/>
                <a:gd name="T37" fmla="*/ 37 h 158"/>
                <a:gd name="T38" fmla="*/ 245 w 140"/>
                <a:gd name="T39" fmla="*/ 83 h 158"/>
                <a:gd name="T40" fmla="*/ 267 w 140"/>
                <a:gd name="T41" fmla="*/ 120 h 158"/>
                <a:gd name="T42" fmla="*/ 138 w 140"/>
                <a:gd name="T43" fmla="*/ 222 h 158"/>
                <a:gd name="T44" fmla="*/ 129 w 140"/>
                <a:gd name="T45" fmla="*/ 185 h 158"/>
                <a:gd name="T46" fmla="*/ 80 w 140"/>
                <a:gd name="T47" fmla="*/ 148 h 158"/>
                <a:gd name="T48" fmla="*/ 45 w 140"/>
                <a:gd name="T49" fmla="*/ 158 h 158"/>
                <a:gd name="T50" fmla="*/ 9 w 140"/>
                <a:gd name="T51" fmla="*/ 171 h 158"/>
                <a:gd name="T52" fmla="*/ 0 w 140"/>
                <a:gd name="T53" fmla="*/ 222 h 158"/>
                <a:gd name="T54" fmla="*/ 9 w 140"/>
                <a:gd name="T55" fmla="*/ 269 h 158"/>
                <a:gd name="T56" fmla="*/ 45 w 140"/>
                <a:gd name="T57" fmla="*/ 283 h 158"/>
                <a:gd name="T58" fmla="*/ 80 w 140"/>
                <a:gd name="T59" fmla="*/ 292 h 158"/>
                <a:gd name="T60" fmla="*/ 259 w 140"/>
                <a:gd name="T61" fmla="*/ 366 h 158"/>
                <a:gd name="T62" fmla="*/ 80 w 140"/>
                <a:gd name="T63" fmla="*/ 440 h 158"/>
                <a:gd name="T64" fmla="*/ 45 w 140"/>
                <a:gd name="T65" fmla="*/ 454 h 158"/>
                <a:gd name="T66" fmla="*/ 9 w 140"/>
                <a:gd name="T67" fmla="*/ 463 h 158"/>
                <a:gd name="T68" fmla="*/ 0 w 140"/>
                <a:gd name="T69" fmla="*/ 514 h 158"/>
                <a:gd name="T70" fmla="*/ 9 w 140"/>
                <a:gd name="T71" fmla="*/ 561 h 158"/>
                <a:gd name="T72" fmla="*/ 45 w 140"/>
                <a:gd name="T73" fmla="*/ 574 h 158"/>
                <a:gd name="T74" fmla="*/ 80 w 140"/>
                <a:gd name="T75" fmla="*/ 574 h 158"/>
                <a:gd name="T76" fmla="*/ 116 w 140"/>
                <a:gd name="T77" fmla="*/ 561 h 158"/>
                <a:gd name="T78" fmla="*/ 129 w 140"/>
                <a:gd name="T79" fmla="*/ 528 h 158"/>
                <a:gd name="T80" fmla="*/ 281 w 140"/>
                <a:gd name="T81" fmla="*/ 598 h 158"/>
                <a:gd name="T82" fmla="*/ 259 w 140"/>
                <a:gd name="T83" fmla="*/ 625 h 158"/>
                <a:gd name="T84" fmla="*/ 245 w 140"/>
                <a:gd name="T85" fmla="*/ 672 h 158"/>
                <a:gd name="T86" fmla="*/ 267 w 140"/>
                <a:gd name="T87" fmla="*/ 709 h 158"/>
                <a:gd name="T88" fmla="*/ 303 w 140"/>
                <a:gd name="T89" fmla="*/ 723 h 158"/>
                <a:gd name="T90" fmla="*/ 330 w 140"/>
                <a:gd name="T91" fmla="*/ 723 h 158"/>
                <a:gd name="T92" fmla="*/ 365 w 140"/>
                <a:gd name="T93" fmla="*/ 709 h 158"/>
                <a:gd name="T94" fmla="*/ 374 w 140"/>
                <a:gd name="T95" fmla="*/ 672 h 158"/>
                <a:gd name="T96" fmla="*/ 374 w 140"/>
                <a:gd name="T97" fmla="*/ 625 h 158"/>
                <a:gd name="T98" fmla="*/ 352 w 140"/>
                <a:gd name="T99" fmla="*/ 598 h 158"/>
                <a:gd name="T100" fmla="*/ 481 w 140"/>
                <a:gd name="T101" fmla="*/ 528 h 158"/>
                <a:gd name="T102" fmla="*/ 504 w 140"/>
                <a:gd name="T103" fmla="*/ 551 h 158"/>
                <a:gd name="T104" fmla="*/ 526 w 140"/>
                <a:gd name="T105" fmla="*/ 574 h 158"/>
                <a:gd name="T106" fmla="*/ 562 w 140"/>
                <a:gd name="T107" fmla="*/ 588 h 158"/>
                <a:gd name="T108" fmla="*/ 597 w 140"/>
                <a:gd name="T109" fmla="*/ 561 h 158"/>
                <a:gd name="T110" fmla="*/ 624 w 140"/>
                <a:gd name="T111" fmla="*/ 537 h 158"/>
                <a:gd name="T112" fmla="*/ 624 w 140"/>
                <a:gd name="T113" fmla="*/ 491 h 158"/>
                <a:gd name="T114" fmla="*/ 597 w 140"/>
                <a:gd name="T115" fmla="*/ 463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7" name="Group 196"/>
          <p:cNvGrpSpPr>
            <a:grpSpLocks/>
          </p:cNvGrpSpPr>
          <p:nvPr userDrawn="1"/>
        </p:nvGrpSpPr>
        <p:grpSpPr bwMode="auto">
          <a:xfrm rot="-138933">
            <a:off x="1268413" y="5676900"/>
            <a:ext cx="1000125" cy="977900"/>
            <a:chOff x="596" y="566"/>
            <a:chExt cx="676" cy="660"/>
          </a:xfrm>
        </p:grpSpPr>
        <p:sp>
          <p:nvSpPr>
            <p:cNvPr id="7" name="Freeform 197"/>
            <p:cNvSpPr>
              <a:spLocks/>
            </p:cNvSpPr>
            <p:nvPr/>
          </p:nvSpPr>
          <p:spPr bwMode="gray">
            <a:xfrm rot="4451665">
              <a:off x="604" y="558"/>
              <a:ext cx="660" cy="676"/>
            </a:xfrm>
            <a:custGeom>
              <a:avLst/>
              <a:gdLst>
                <a:gd name="T0" fmla="*/ 219 w 660"/>
                <a:gd name="T1" fmla="*/ 20 h 676"/>
                <a:gd name="T2" fmla="*/ 291 w 660"/>
                <a:gd name="T3" fmla="*/ 0 h 676"/>
                <a:gd name="T4" fmla="*/ 415 w 660"/>
                <a:gd name="T5" fmla="*/ 201 h 676"/>
                <a:gd name="T6" fmla="*/ 620 w 660"/>
                <a:gd name="T7" fmla="*/ 138 h 676"/>
                <a:gd name="T8" fmla="*/ 650 w 660"/>
                <a:gd name="T9" fmla="*/ 189 h 676"/>
                <a:gd name="T10" fmla="*/ 506 w 660"/>
                <a:gd name="T11" fmla="*/ 363 h 676"/>
                <a:gd name="T12" fmla="*/ 640 w 660"/>
                <a:gd name="T13" fmla="*/ 550 h 676"/>
                <a:gd name="T14" fmla="*/ 598 w 660"/>
                <a:gd name="T15" fmla="*/ 597 h 676"/>
                <a:gd name="T16" fmla="*/ 389 w 660"/>
                <a:gd name="T17" fmla="*/ 507 h 676"/>
                <a:gd name="T18" fmla="*/ 236 w 660"/>
                <a:gd name="T19" fmla="*/ 676 h 676"/>
                <a:gd name="T20" fmla="*/ 182 w 660"/>
                <a:gd name="T21" fmla="*/ 642 h 676"/>
                <a:gd name="T22" fmla="*/ 230 w 660"/>
                <a:gd name="T23" fmla="*/ 444 h 676"/>
                <a:gd name="T24" fmla="*/ 0 w 660"/>
                <a:gd name="T25" fmla="*/ 354 h 676"/>
                <a:gd name="T26" fmla="*/ 9 w 660"/>
                <a:gd name="T27" fmla="*/ 293 h 676"/>
                <a:gd name="T28" fmla="*/ 227 w 660"/>
                <a:gd name="T29" fmla="*/ 261 h 676"/>
                <a:gd name="T30" fmla="*/ 219 w 660"/>
                <a:gd name="T31" fmla="*/ 20 h 6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60"/>
                <a:gd name="T49" fmla="*/ 0 h 676"/>
                <a:gd name="T50" fmla="*/ 660 w 660"/>
                <a:gd name="T51" fmla="*/ 676 h 67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60" h="676">
                  <a:moveTo>
                    <a:pt x="219" y="20"/>
                  </a:moveTo>
                  <a:cubicBezTo>
                    <a:pt x="219" y="20"/>
                    <a:pt x="270" y="42"/>
                    <a:pt x="291" y="0"/>
                  </a:cubicBezTo>
                  <a:cubicBezTo>
                    <a:pt x="291" y="0"/>
                    <a:pt x="419" y="36"/>
                    <a:pt x="415" y="201"/>
                  </a:cubicBezTo>
                  <a:cubicBezTo>
                    <a:pt x="479" y="86"/>
                    <a:pt x="581" y="144"/>
                    <a:pt x="620" y="138"/>
                  </a:cubicBezTo>
                  <a:cubicBezTo>
                    <a:pt x="607" y="193"/>
                    <a:pt x="619" y="195"/>
                    <a:pt x="650" y="189"/>
                  </a:cubicBezTo>
                  <a:cubicBezTo>
                    <a:pt x="660" y="239"/>
                    <a:pt x="618" y="328"/>
                    <a:pt x="506" y="363"/>
                  </a:cubicBezTo>
                  <a:cubicBezTo>
                    <a:pt x="620" y="381"/>
                    <a:pt x="636" y="521"/>
                    <a:pt x="640" y="550"/>
                  </a:cubicBezTo>
                  <a:cubicBezTo>
                    <a:pt x="640" y="550"/>
                    <a:pt x="585" y="553"/>
                    <a:pt x="598" y="597"/>
                  </a:cubicBezTo>
                  <a:cubicBezTo>
                    <a:pt x="556" y="609"/>
                    <a:pt x="462" y="581"/>
                    <a:pt x="389" y="507"/>
                  </a:cubicBezTo>
                  <a:cubicBezTo>
                    <a:pt x="380" y="596"/>
                    <a:pt x="284" y="654"/>
                    <a:pt x="236" y="676"/>
                  </a:cubicBezTo>
                  <a:cubicBezTo>
                    <a:pt x="225" y="636"/>
                    <a:pt x="215" y="627"/>
                    <a:pt x="182" y="642"/>
                  </a:cubicBezTo>
                  <a:cubicBezTo>
                    <a:pt x="177" y="604"/>
                    <a:pt x="155" y="492"/>
                    <a:pt x="230" y="444"/>
                  </a:cubicBezTo>
                  <a:cubicBezTo>
                    <a:pt x="131" y="486"/>
                    <a:pt x="23" y="395"/>
                    <a:pt x="0" y="354"/>
                  </a:cubicBezTo>
                  <a:cubicBezTo>
                    <a:pt x="44" y="334"/>
                    <a:pt x="19" y="300"/>
                    <a:pt x="9" y="293"/>
                  </a:cubicBezTo>
                  <a:cubicBezTo>
                    <a:pt x="32" y="271"/>
                    <a:pt x="95" y="198"/>
                    <a:pt x="227" y="261"/>
                  </a:cubicBezTo>
                  <a:cubicBezTo>
                    <a:pt x="144" y="143"/>
                    <a:pt x="219" y="20"/>
                    <a:pt x="219" y="2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rot="10800000" vert="eaVert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gray">
            <a:xfrm rot="-548940">
              <a:off x="817" y="771"/>
              <a:ext cx="224" cy="263"/>
            </a:xfrm>
            <a:custGeom>
              <a:avLst/>
              <a:gdLst>
                <a:gd name="T0" fmla="*/ 202 w 140"/>
                <a:gd name="T1" fmla="*/ 158 h 158"/>
                <a:gd name="T2" fmla="*/ 189 w 140"/>
                <a:gd name="T3" fmla="*/ 163 h 158"/>
                <a:gd name="T4" fmla="*/ 189 w 140"/>
                <a:gd name="T5" fmla="*/ 102 h 158"/>
                <a:gd name="T6" fmla="*/ 202 w 140"/>
                <a:gd name="T7" fmla="*/ 105 h 158"/>
                <a:gd name="T8" fmla="*/ 214 w 140"/>
                <a:gd name="T9" fmla="*/ 97 h 158"/>
                <a:gd name="T10" fmla="*/ 224 w 140"/>
                <a:gd name="T11" fmla="*/ 88 h 158"/>
                <a:gd name="T12" fmla="*/ 224 w 140"/>
                <a:gd name="T13" fmla="*/ 70 h 158"/>
                <a:gd name="T14" fmla="*/ 214 w 140"/>
                <a:gd name="T15" fmla="*/ 62 h 158"/>
                <a:gd name="T16" fmla="*/ 206 w 140"/>
                <a:gd name="T17" fmla="*/ 53 h 158"/>
                <a:gd name="T18" fmla="*/ 189 w 140"/>
                <a:gd name="T19" fmla="*/ 57 h 158"/>
                <a:gd name="T20" fmla="*/ 178 w 140"/>
                <a:gd name="T21" fmla="*/ 70 h 158"/>
                <a:gd name="T22" fmla="*/ 122 w 140"/>
                <a:gd name="T23" fmla="*/ 48 h 158"/>
                <a:gd name="T24" fmla="*/ 131 w 140"/>
                <a:gd name="T25" fmla="*/ 40 h 158"/>
                <a:gd name="T26" fmla="*/ 134 w 140"/>
                <a:gd name="T27" fmla="*/ 27 h 158"/>
                <a:gd name="T28" fmla="*/ 131 w 140"/>
                <a:gd name="T29" fmla="*/ 13 h 158"/>
                <a:gd name="T30" fmla="*/ 122 w 140"/>
                <a:gd name="T31" fmla="*/ 5 h 158"/>
                <a:gd name="T32" fmla="*/ 109 w 140"/>
                <a:gd name="T33" fmla="*/ 0 h 158"/>
                <a:gd name="T34" fmla="*/ 96 w 140"/>
                <a:gd name="T35" fmla="*/ 5 h 158"/>
                <a:gd name="T36" fmla="*/ 88 w 140"/>
                <a:gd name="T37" fmla="*/ 13 h 158"/>
                <a:gd name="T38" fmla="*/ 88 w 140"/>
                <a:gd name="T39" fmla="*/ 30 h 158"/>
                <a:gd name="T40" fmla="*/ 96 w 140"/>
                <a:gd name="T41" fmla="*/ 43 h 158"/>
                <a:gd name="T42" fmla="*/ 50 w 140"/>
                <a:gd name="T43" fmla="*/ 80 h 158"/>
                <a:gd name="T44" fmla="*/ 46 w 140"/>
                <a:gd name="T45" fmla="*/ 67 h 158"/>
                <a:gd name="T46" fmla="*/ 29 w 140"/>
                <a:gd name="T47" fmla="*/ 53 h 158"/>
                <a:gd name="T48" fmla="*/ 16 w 140"/>
                <a:gd name="T49" fmla="*/ 57 h 158"/>
                <a:gd name="T50" fmla="*/ 3 w 140"/>
                <a:gd name="T51" fmla="*/ 62 h 158"/>
                <a:gd name="T52" fmla="*/ 0 w 140"/>
                <a:gd name="T53" fmla="*/ 80 h 158"/>
                <a:gd name="T54" fmla="*/ 3 w 140"/>
                <a:gd name="T55" fmla="*/ 97 h 158"/>
                <a:gd name="T56" fmla="*/ 16 w 140"/>
                <a:gd name="T57" fmla="*/ 102 h 158"/>
                <a:gd name="T58" fmla="*/ 29 w 140"/>
                <a:gd name="T59" fmla="*/ 105 h 158"/>
                <a:gd name="T60" fmla="*/ 93 w 140"/>
                <a:gd name="T61" fmla="*/ 132 h 158"/>
                <a:gd name="T62" fmla="*/ 29 w 140"/>
                <a:gd name="T63" fmla="*/ 158 h 158"/>
                <a:gd name="T64" fmla="*/ 16 w 140"/>
                <a:gd name="T65" fmla="*/ 163 h 158"/>
                <a:gd name="T66" fmla="*/ 3 w 140"/>
                <a:gd name="T67" fmla="*/ 166 h 158"/>
                <a:gd name="T68" fmla="*/ 0 w 140"/>
                <a:gd name="T69" fmla="*/ 185 h 158"/>
                <a:gd name="T70" fmla="*/ 3 w 140"/>
                <a:gd name="T71" fmla="*/ 201 h 158"/>
                <a:gd name="T72" fmla="*/ 16 w 140"/>
                <a:gd name="T73" fmla="*/ 206 h 158"/>
                <a:gd name="T74" fmla="*/ 29 w 140"/>
                <a:gd name="T75" fmla="*/ 206 h 158"/>
                <a:gd name="T76" fmla="*/ 42 w 140"/>
                <a:gd name="T77" fmla="*/ 201 h 158"/>
                <a:gd name="T78" fmla="*/ 46 w 140"/>
                <a:gd name="T79" fmla="*/ 190 h 158"/>
                <a:gd name="T80" fmla="*/ 101 w 140"/>
                <a:gd name="T81" fmla="*/ 215 h 158"/>
                <a:gd name="T82" fmla="*/ 93 w 140"/>
                <a:gd name="T83" fmla="*/ 225 h 158"/>
                <a:gd name="T84" fmla="*/ 88 w 140"/>
                <a:gd name="T85" fmla="*/ 241 h 158"/>
                <a:gd name="T86" fmla="*/ 96 w 140"/>
                <a:gd name="T87" fmla="*/ 255 h 158"/>
                <a:gd name="T88" fmla="*/ 109 w 140"/>
                <a:gd name="T89" fmla="*/ 260 h 158"/>
                <a:gd name="T90" fmla="*/ 118 w 140"/>
                <a:gd name="T91" fmla="*/ 260 h 158"/>
                <a:gd name="T92" fmla="*/ 131 w 140"/>
                <a:gd name="T93" fmla="*/ 255 h 158"/>
                <a:gd name="T94" fmla="*/ 134 w 140"/>
                <a:gd name="T95" fmla="*/ 241 h 158"/>
                <a:gd name="T96" fmla="*/ 134 w 140"/>
                <a:gd name="T97" fmla="*/ 225 h 158"/>
                <a:gd name="T98" fmla="*/ 126 w 140"/>
                <a:gd name="T99" fmla="*/ 215 h 158"/>
                <a:gd name="T100" fmla="*/ 173 w 140"/>
                <a:gd name="T101" fmla="*/ 190 h 158"/>
                <a:gd name="T102" fmla="*/ 181 w 140"/>
                <a:gd name="T103" fmla="*/ 198 h 158"/>
                <a:gd name="T104" fmla="*/ 189 w 140"/>
                <a:gd name="T105" fmla="*/ 206 h 158"/>
                <a:gd name="T106" fmla="*/ 202 w 140"/>
                <a:gd name="T107" fmla="*/ 211 h 158"/>
                <a:gd name="T108" fmla="*/ 214 w 140"/>
                <a:gd name="T109" fmla="*/ 201 h 158"/>
                <a:gd name="T110" fmla="*/ 224 w 140"/>
                <a:gd name="T111" fmla="*/ 193 h 158"/>
                <a:gd name="T112" fmla="*/ 224 w 140"/>
                <a:gd name="T113" fmla="*/ 176 h 158"/>
                <a:gd name="T114" fmla="*/ 214 w 140"/>
                <a:gd name="T115" fmla="*/ 166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Group 190"/>
          <p:cNvGrpSpPr>
            <a:grpSpLocks/>
          </p:cNvGrpSpPr>
          <p:nvPr userDrawn="1"/>
        </p:nvGrpSpPr>
        <p:grpSpPr bwMode="auto">
          <a:xfrm>
            <a:off x="347663" y="4657725"/>
            <a:ext cx="1228725" cy="1190625"/>
            <a:chOff x="596" y="566"/>
            <a:chExt cx="676" cy="660"/>
          </a:xfrm>
        </p:grpSpPr>
        <p:sp>
          <p:nvSpPr>
            <p:cNvPr id="18" name="Freeform 191"/>
            <p:cNvSpPr>
              <a:spLocks/>
            </p:cNvSpPr>
            <p:nvPr/>
          </p:nvSpPr>
          <p:spPr bwMode="gray">
            <a:xfrm rot="4451665">
              <a:off x="604" y="558"/>
              <a:ext cx="660" cy="676"/>
            </a:xfrm>
            <a:custGeom>
              <a:avLst/>
              <a:gdLst>
                <a:gd name="T0" fmla="*/ 219 w 660"/>
                <a:gd name="T1" fmla="*/ 20 h 676"/>
                <a:gd name="T2" fmla="*/ 291 w 660"/>
                <a:gd name="T3" fmla="*/ 0 h 676"/>
                <a:gd name="T4" fmla="*/ 415 w 660"/>
                <a:gd name="T5" fmla="*/ 201 h 676"/>
                <a:gd name="T6" fmla="*/ 620 w 660"/>
                <a:gd name="T7" fmla="*/ 138 h 676"/>
                <a:gd name="T8" fmla="*/ 650 w 660"/>
                <a:gd name="T9" fmla="*/ 189 h 676"/>
                <a:gd name="T10" fmla="*/ 506 w 660"/>
                <a:gd name="T11" fmla="*/ 363 h 676"/>
                <a:gd name="T12" fmla="*/ 640 w 660"/>
                <a:gd name="T13" fmla="*/ 550 h 676"/>
                <a:gd name="T14" fmla="*/ 598 w 660"/>
                <a:gd name="T15" fmla="*/ 597 h 676"/>
                <a:gd name="T16" fmla="*/ 389 w 660"/>
                <a:gd name="T17" fmla="*/ 507 h 676"/>
                <a:gd name="T18" fmla="*/ 236 w 660"/>
                <a:gd name="T19" fmla="*/ 676 h 676"/>
                <a:gd name="T20" fmla="*/ 182 w 660"/>
                <a:gd name="T21" fmla="*/ 642 h 676"/>
                <a:gd name="T22" fmla="*/ 230 w 660"/>
                <a:gd name="T23" fmla="*/ 444 h 676"/>
                <a:gd name="T24" fmla="*/ 0 w 660"/>
                <a:gd name="T25" fmla="*/ 354 h 676"/>
                <a:gd name="T26" fmla="*/ 9 w 660"/>
                <a:gd name="T27" fmla="*/ 293 h 676"/>
                <a:gd name="T28" fmla="*/ 227 w 660"/>
                <a:gd name="T29" fmla="*/ 261 h 676"/>
                <a:gd name="T30" fmla="*/ 219 w 660"/>
                <a:gd name="T31" fmla="*/ 20 h 6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60"/>
                <a:gd name="T49" fmla="*/ 0 h 676"/>
                <a:gd name="T50" fmla="*/ 660 w 660"/>
                <a:gd name="T51" fmla="*/ 676 h 67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60" h="676">
                  <a:moveTo>
                    <a:pt x="219" y="20"/>
                  </a:moveTo>
                  <a:cubicBezTo>
                    <a:pt x="219" y="20"/>
                    <a:pt x="270" y="42"/>
                    <a:pt x="291" y="0"/>
                  </a:cubicBezTo>
                  <a:cubicBezTo>
                    <a:pt x="291" y="0"/>
                    <a:pt x="419" y="36"/>
                    <a:pt x="415" y="201"/>
                  </a:cubicBezTo>
                  <a:cubicBezTo>
                    <a:pt x="479" y="86"/>
                    <a:pt x="581" y="144"/>
                    <a:pt x="620" y="138"/>
                  </a:cubicBezTo>
                  <a:cubicBezTo>
                    <a:pt x="607" y="193"/>
                    <a:pt x="619" y="195"/>
                    <a:pt x="650" y="189"/>
                  </a:cubicBezTo>
                  <a:cubicBezTo>
                    <a:pt x="660" y="239"/>
                    <a:pt x="618" y="328"/>
                    <a:pt x="506" y="363"/>
                  </a:cubicBezTo>
                  <a:cubicBezTo>
                    <a:pt x="620" y="381"/>
                    <a:pt x="636" y="521"/>
                    <a:pt x="640" y="550"/>
                  </a:cubicBezTo>
                  <a:cubicBezTo>
                    <a:pt x="640" y="550"/>
                    <a:pt x="585" y="553"/>
                    <a:pt x="598" y="597"/>
                  </a:cubicBezTo>
                  <a:cubicBezTo>
                    <a:pt x="556" y="609"/>
                    <a:pt x="462" y="581"/>
                    <a:pt x="389" y="507"/>
                  </a:cubicBezTo>
                  <a:cubicBezTo>
                    <a:pt x="380" y="596"/>
                    <a:pt x="284" y="654"/>
                    <a:pt x="236" y="676"/>
                  </a:cubicBezTo>
                  <a:cubicBezTo>
                    <a:pt x="225" y="636"/>
                    <a:pt x="215" y="627"/>
                    <a:pt x="182" y="642"/>
                  </a:cubicBezTo>
                  <a:cubicBezTo>
                    <a:pt x="177" y="604"/>
                    <a:pt x="155" y="492"/>
                    <a:pt x="230" y="444"/>
                  </a:cubicBezTo>
                  <a:cubicBezTo>
                    <a:pt x="131" y="486"/>
                    <a:pt x="23" y="395"/>
                    <a:pt x="0" y="354"/>
                  </a:cubicBezTo>
                  <a:cubicBezTo>
                    <a:pt x="44" y="334"/>
                    <a:pt x="19" y="300"/>
                    <a:pt x="9" y="293"/>
                  </a:cubicBezTo>
                  <a:cubicBezTo>
                    <a:pt x="32" y="271"/>
                    <a:pt x="95" y="198"/>
                    <a:pt x="227" y="261"/>
                  </a:cubicBezTo>
                  <a:cubicBezTo>
                    <a:pt x="144" y="143"/>
                    <a:pt x="219" y="20"/>
                    <a:pt x="219" y="2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rot="10800000" vert="eaVert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gray">
            <a:xfrm rot="-548940">
              <a:off x="817" y="771"/>
              <a:ext cx="224" cy="263"/>
            </a:xfrm>
            <a:custGeom>
              <a:avLst/>
              <a:gdLst>
                <a:gd name="T0" fmla="*/ 202 w 140"/>
                <a:gd name="T1" fmla="*/ 158 h 158"/>
                <a:gd name="T2" fmla="*/ 189 w 140"/>
                <a:gd name="T3" fmla="*/ 163 h 158"/>
                <a:gd name="T4" fmla="*/ 189 w 140"/>
                <a:gd name="T5" fmla="*/ 102 h 158"/>
                <a:gd name="T6" fmla="*/ 202 w 140"/>
                <a:gd name="T7" fmla="*/ 105 h 158"/>
                <a:gd name="T8" fmla="*/ 214 w 140"/>
                <a:gd name="T9" fmla="*/ 97 h 158"/>
                <a:gd name="T10" fmla="*/ 224 w 140"/>
                <a:gd name="T11" fmla="*/ 88 h 158"/>
                <a:gd name="T12" fmla="*/ 224 w 140"/>
                <a:gd name="T13" fmla="*/ 70 h 158"/>
                <a:gd name="T14" fmla="*/ 214 w 140"/>
                <a:gd name="T15" fmla="*/ 62 h 158"/>
                <a:gd name="T16" fmla="*/ 206 w 140"/>
                <a:gd name="T17" fmla="*/ 53 h 158"/>
                <a:gd name="T18" fmla="*/ 189 w 140"/>
                <a:gd name="T19" fmla="*/ 57 h 158"/>
                <a:gd name="T20" fmla="*/ 178 w 140"/>
                <a:gd name="T21" fmla="*/ 70 h 158"/>
                <a:gd name="T22" fmla="*/ 122 w 140"/>
                <a:gd name="T23" fmla="*/ 48 h 158"/>
                <a:gd name="T24" fmla="*/ 131 w 140"/>
                <a:gd name="T25" fmla="*/ 40 h 158"/>
                <a:gd name="T26" fmla="*/ 134 w 140"/>
                <a:gd name="T27" fmla="*/ 27 h 158"/>
                <a:gd name="T28" fmla="*/ 131 w 140"/>
                <a:gd name="T29" fmla="*/ 13 h 158"/>
                <a:gd name="T30" fmla="*/ 122 w 140"/>
                <a:gd name="T31" fmla="*/ 5 h 158"/>
                <a:gd name="T32" fmla="*/ 109 w 140"/>
                <a:gd name="T33" fmla="*/ 0 h 158"/>
                <a:gd name="T34" fmla="*/ 96 w 140"/>
                <a:gd name="T35" fmla="*/ 5 h 158"/>
                <a:gd name="T36" fmla="*/ 88 w 140"/>
                <a:gd name="T37" fmla="*/ 13 h 158"/>
                <a:gd name="T38" fmla="*/ 88 w 140"/>
                <a:gd name="T39" fmla="*/ 30 h 158"/>
                <a:gd name="T40" fmla="*/ 96 w 140"/>
                <a:gd name="T41" fmla="*/ 43 h 158"/>
                <a:gd name="T42" fmla="*/ 50 w 140"/>
                <a:gd name="T43" fmla="*/ 80 h 158"/>
                <a:gd name="T44" fmla="*/ 46 w 140"/>
                <a:gd name="T45" fmla="*/ 67 h 158"/>
                <a:gd name="T46" fmla="*/ 29 w 140"/>
                <a:gd name="T47" fmla="*/ 53 h 158"/>
                <a:gd name="T48" fmla="*/ 16 w 140"/>
                <a:gd name="T49" fmla="*/ 57 h 158"/>
                <a:gd name="T50" fmla="*/ 3 w 140"/>
                <a:gd name="T51" fmla="*/ 62 h 158"/>
                <a:gd name="T52" fmla="*/ 0 w 140"/>
                <a:gd name="T53" fmla="*/ 80 h 158"/>
                <a:gd name="T54" fmla="*/ 3 w 140"/>
                <a:gd name="T55" fmla="*/ 97 h 158"/>
                <a:gd name="T56" fmla="*/ 16 w 140"/>
                <a:gd name="T57" fmla="*/ 102 h 158"/>
                <a:gd name="T58" fmla="*/ 29 w 140"/>
                <a:gd name="T59" fmla="*/ 105 h 158"/>
                <a:gd name="T60" fmla="*/ 93 w 140"/>
                <a:gd name="T61" fmla="*/ 132 h 158"/>
                <a:gd name="T62" fmla="*/ 29 w 140"/>
                <a:gd name="T63" fmla="*/ 158 h 158"/>
                <a:gd name="T64" fmla="*/ 16 w 140"/>
                <a:gd name="T65" fmla="*/ 163 h 158"/>
                <a:gd name="T66" fmla="*/ 3 w 140"/>
                <a:gd name="T67" fmla="*/ 166 h 158"/>
                <a:gd name="T68" fmla="*/ 0 w 140"/>
                <a:gd name="T69" fmla="*/ 185 h 158"/>
                <a:gd name="T70" fmla="*/ 3 w 140"/>
                <a:gd name="T71" fmla="*/ 201 h 158"/>
                <a:gd name="T72" fmla="*/ 16 w 140"/>
                <a:gd name="T73" fmla="*/ 206 h 158"/>
                <a:gd name="T74" fmla="*/ 29 w 140"/>
                <a:gd name="T75" fmla="*/ 206 h 158"/>
                <a:gd name="T76" fmla="*/ 42 w 140"/>
                <a:gd name="T77" fmla="*/ 201 h 158"/>
                <a:gd name="T78" fmla="*/ 46 w 140"/>
                <a:gd name="T79" fmla="*/ 190 h 158"/>
                <a:gd name="T80" fmla="*/ 101 w 140"/>
                <a:gd name="T81" fmla="*/ 215 h 158"/>
                <a:gd name="T82" fmla="*/ 93 w 140"/>
                <a:gd name="T83" fmla="*/ 225 h 158"/>
                <a:gd name="T84" fmla="*/ 88 w 140"/>
                <a:gd name="T85" fmla="*/ 241 h 158"/>
                <a:gd name="T86" fmla="*/ 96 w 140"/>
                <a:gd name="T87" fmla="*/ 255 h 158"/>
                <a:gd name="T88" fmla="*/ 109 w 140"/>
                <a:gd name="T89" fmla="*/ 260 h 158"/>
                <a:gd name="T90" fmla="*/ 118 w 140"/>
                <a:gd name="T91" fmla="*/ 260 h 158"/>
                <a:gd name="T92" fmla="*/ 131 w 140"/>
                <a:gd name="T93" fmla="*/ 255 h 158"/>
                <a:gd name="T94" fmla="*/ 134 w 140"/>
                <a:gd name="T95" fmla="*/ 241 h 158"/>
                <a:gd name="T96" fmla="*/ 134 w 140"/>
                <a:gd name="T97" fmla="*/ 225 h 158"/>
                <a:gd name="T98" fmla="*/ 126 w 140"/>
                <a:gd name="T99" fmla="*/ 215 h 158"/>
                <a:gd name="T100" fmla="*/ 173 w 140"/>
                <a:gd name="T101" fmla="*/ 190 h 158"/>
                <a:gd name="T102" fmla="*/ 181 w 140"/>
                <a:gd name="T103" fmla="*/ 198 h 158"/>
                <a:gd name="T104" fmla="*/ 189 w 140"/>
                <a:gd name="T105" fmla="*/ 206 h 158"/>
                <a:gd name="T106" fmla="*/ 202 w 140"/>
                <a:gd name="T107" fmla="*/ 211 h 158"/>
                <a:gd name="T108" fmla="*/ 214 w 140"/>
                <a:gd name="T109" fmla="*/ 201 h 158"/>
                <a:gd name="T110" fmla="*/ 224 w 140"/>
                <a:gd name="T111" fmla="*/ 193 h 158"/>
                <a:gd name="T112" fmla="*/ 224 w 140"/>
                <a:gd name="T113" fmla="*/ 176 h 158"/>
                <a:gd name="T114" fmla="*/ 214 w 140"/>
                <a:gd name="T115" fmla="*/ 166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6" name="Group 104"/>
          <p:cNvGrpSpPr>
            <a:grpSpLocks/>
          </p:cNvGrpSpPr>
          <p:nvPr userDrawn="1"/>
        </p:nvGrpSpPr>
        <p:grpSpPr bwMode="auto">
          <a:xfrm rot="2555481">
            <a:off x="2241550" y="4886325"/>
            <a:ext cx="457200" cy="463550"/>
            <a:chOff x="1501" y="1386"/>
            <a:chExt cx="1854" cy="1887"/>
          </a:xfrm>
        </p:grpSpPr>
        <p:sp>
          <p:nvSpPr>
            <p:cNvPr id="97" name="Freeform 105"/>
            <p:cNvSpPr>
              <a:spLocks/>
            </p:cNvSpPr>
            <p:nvPr/>
          </p:nvSpPr>
          <p:spPr bwMode="gray">
            <a:xfrm rot="269519">
              <a:off x="1501" y="1386"/>
              <a:ext cx="1854" cy="1887"/>
            </a:xfrm>
            <a:custGeom>
              <a:avLst/>
              <a:gdLst>
                <a:gd name="T0" fmla="*/ 538 w 1854"/>
                <a:gd name="T1" fmla="*/ 72 h 1887"/>
                <a:gd name="T2" fmla="*/ 732 w 1854"/>
                <a:gd name="T3" fmla="*/ 0 h 1887"/>
                <a:gd name="T4" fmla="*/ 1119 w 1854"/>
                <a:gd name="T5" fmla="*/ 532 h 1887"/>
                <a:gd name="T6" fmla="*/ 1675 w 1854"/>
                <a:gd name="T7" fmla="*/ 193 h 1887"/>
                <a:gd name="T8" fmla="*/ 1815 w 1854"/>
                <a:gd name="T9" fmla="*/ 360 h 1887"/>
                <a:gd name="T10" fmla="*/ 1482 w 1854"/>
                <a:gd name="T11" fmla="*/ 968 h 1887"/>
                <a:gd name="T12" fmla="*/ 1821 w 1854"/>
                <a:gd name="T13" fmla="*/ 1451 h 1887"/>
                <a:gd name="T14" fmla="*/ 1716 w 1854"/>
                <a:gd name="T15" fmla="*/ 1590 h 1887"/>
                <a:gd name="T16" fmla="*/ 1143 w 1854"/>
                <a:gd name="T17" fmla="*/ 1452 h 1887"/>
                <a:gd name="T18" fmla="*/ 726 w 1854"/>
                <a:gd name="T19" fmla="*/ 1887 h 1887"/>
                <a:gd name="T20" fmla="*/ 579 w 1854"/>
                <a:gd name="T21" fmla="*/ 1845 h 1887"/>
                <a:gd name="T22" fmla="*/ 546 w 1854"/>
                <a:gd name="T23" fmla="*/ 1281 h 1887"/>
                <a:gd name="T24" fmla="*/ 0 w 1854"/>
                <a:gd name="T25" fmla="*/ 1047 h 1887"/>
                <a:gd name="T26" fmla="*/ 15 w 1854"/>
                <a:gd name="T27" fmla="*/ 873 h 1887"/>
                <a:gd name="T28" fmla="*/ 609 w 1854"/>
                <a:gd name="T29" fmla="*/ 738 h 1887"/>
                <a:gd name="T30" fmla="*/ 538 w 1854"/>
                <a:gd name="T31" fmla="*/ 72 h 18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54"/>
                <a:gd name="T49" fmla="*/ 0 h 1887"/>
                <a:gd name="T50" fmla="*/ 1854 w 1854"/>
                <a:gd name="T51" fmla="*/ 1887 h 188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54" h="1887">
                  <a:moveTo>
                    <a:pt x="538" y="72"/>
                  </a:moveTo>
                  <a:cubicBezTo>
                    <a:pt x="538" y="72"/>
                    <a:pt x="681" y="120"/>
                    <a:pt x="732" y="0"/>
                  </a:cubicBezTo>
                  <a:cubicBezTo>
                    <a:pt x="732" y="0"/>
                    <a:pt x="1095" y="72"/>
                    <a:pt x="1119" y="532"/>
                  </a:cubicBezTo>
                  <a:cubicBezTo>
                    <a:pt x="1272" y="198"/>
                    <a:pt x="1569" y="216"/>
                    <a:pt x="1675" y="193"/>
                  </a:cubicBezTo>
                  <a:cubicBezTo>
                    <a:pt x="1650" y="345"/>
                    <a:pt x="1731" y="381"/>
                    <a:pt x="1815" y="360"/>
                  </a:cubicBezTo>
                  <a:cubicBezTo>
                    <a:pt x="1854" y="495"/>
                    <a:pt x="1779" y="768"/>
                    <a:pt x="1482" y="968"/>
                  </a:cubicBezTo>
                  <a:cubicBezTo>
                    <a:pt x="1791" y="1134"/>
                    <a:pt x="1800" y="1368"/>
                    <a:pt x="1821" y="1451"/>
                  </a:cubicBezTo>
                  <a:cubicBezTo>
                    <a:pt x="1821" y="1451"/>
                    <a:pt x="1668" y="1470"/>
                    <a:pt x="1716" y="1590"/>
                  </a:cubicBezTo>
                  <a:cubicBezTo>
                    <a:pt x="1602" y="1632"/>
                    <a:pt x="1365" y="1641"/>
                    <a:pt x="1143" y="1452"/>
                  </a:cubicBezTo>
                  <a:cubicBezTo>
                    <a:pt x="1044" y="1728"/>
                    <a:pt x="820" y="1822"/>
                    <a:pt x="726" y="1887"/>
                  </a:cubicBezTo>
                  <a:cubicBezTo>
                    <a:pt x="687" y="1779"/>
                    <a:pt x="579" y="1845"/>
                    <a:pt x="579" y="1845"/>
                  </a:cubicBezTo>
                  <a:cubicBezTo>
                    <a:pt x="549" y="1744"/>
                    <a:pt x="381" y="1644"/>
                    <a:pt x="546" y="1281"/>
                  </a:cubicBezTo>
                  <a:cubicBezTo>
                    <a:pt x="297" y="1338"/>
                    <a:pt x="75" y="1155"/>
                    <a:pt x="0" y="1047"/>
                  </a:cubicBezTo>
                  <a:cubicBezTo>
                    <a:pt x="120" y="981"/>
                    <a:pt x="42" y="891"/>
                    <a:pt x="15" y="873"/>
                  </a:cubicBezTo>
                  <a:cubicBezTo>
                    <a:pt x="72" y="807"/>
                    <a:pt x="201" y="621"/>
                    <a:pt x="609" y="738"/>
                  </a:cubicBezTo>
                  <a:cubicBezTo>
                    <a:pt x="354" y="429"/>
                    <a:pt x="538" y="72"/>
                    <a:pt x="538" y="7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rot="10800000" vert="eaVert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8" name="Freeform 14"/>
            <p:cNvSpPr>
              <a:spLocks/>
            </p:cNvSpPr>
            <p:nvPr/>
          </p:nvSpPr>
          <p:spPr bwMode="gray">
            <a:xfrm rot="-966748">
              <a:off x="2178" y="1966"/>
              <a:ext cx="624" cy="732"/>
            </a:xfrm>
            <a:custGeom>
              <a:avLst/>
              <a:gdLst>
                <a:gd name="T0" fmla="*/ 562 w 140"/>
                <a:gd name="T1" fmla="*/ 440 h 158"/>
                <a:gd name="T2" fmla="*/ 526 w 140"/>
                <a:gd name="T3" fmla="*/ 454 h 158"/>
                <a:gd name="T4" fmla="*/ 526 w 140"/>
                <a:gd name="T5" fmla="*/ 283 h 158"/>
                <a:gd name="T6" fmla="*/ 562 w 140"/>
                <a:gd name="T7" fmla="*/ 292 h 158"/>
                <a:gd name="T8" fmla="*/ 597 w 140"/>
                <a:gd name="T9" fmla="*/ 269 h 158"/>
                <a:gd name="T10" fmla="*/ 624 w 140"/>
                <a:gd name="T11" fmla="*/ 246 h 158"/>
                <a:gd name="T12" fmla="*/ 624 w 140"/>
                <a:gd name="T13" fmla="*/ 195 h 158"/>
                <a:gd name="T14" fmla="*/ 597 w 140"/>
                <a:gd name="T15" fmla="*/ 171 h 158"/>
                <a:gd name="T16" fmla="*/ 575 w 140"/>
                <a:gd name="T17" fmla="*/ 148 h 158"/>
                <a:gd name="T18" fmla="*/ 526 w 140"/>
                <a:gd name="T19" fmla="*/ 158 h 158"/>
                <a:gd name="T20" fmla="*/ 495 w 140"/>
                <a:gd name="T21" fmla="*/ 195 h 158"/>
                <a:gd name="T22" fmla="*/ 339 w 140"/>
                <a:gd name="T23" fmla="*/ 134 h 158"/>
                <a:gd name="T24" fmla="*/ 365 w 140"/>
                <a:gd name="T25" fmla="*/ 111 h 158"/>
                <a:gd name="T26" fmla="*/ 374 w 140"/>
                <a:gd name="T27" fmla="*/ 74 h 158"/>
                <a:gd name="T28" fmla="*/ 365 w 140"/>
                <a:gd name="T29" fmla="*/ 37 h 158"/>
                <a:gd name="T30" fmla="*/ 339 w 140"/>
                <a:gd name="T31" fmla="*/ 14 h 158"/>
                <a:gd name="T32" fmla="*/ 303 w 140"/>
                <a:gd name="T33" fmla="*/ 0 h 158"/>
                <a:gd name="T34" fmla="*/ 267 w 140"/>
                <a:gd name="T35" fmla="*/ 14 h 158"/>
                <a:gd name="T36" fmla="*/ 245 w 140"/>
                <a:gd name="T37" fmla="*/ 37 h 158"/>
                <a:gd name="T38" fmla="*/ 245 w 140"/>
                <a:gd name="T39" fmla="*/ 83 h 158"/>
                <a:gd name="T40" fmla="*/ 267 w 140"/>
                <a:gd name="T41" fmla="*/ 120 h 158"/>
                <a:gd name="T42" fmla="*/ 138 w 140"/>
                <a:gd name="T43" fmla="*/ 222 h 158"/>
                <a:gd name="T44" fmla="*/ 129 w 140"/>
                <a:gd name="T45" fmla="*/ 185 h 158"/>
                <a:gd name="T46" fmla="*/ 80 w 140"/>
                <a:gd name="T47" fmla="*/ 148 h 158"/>
                <a:gd name="T48" fmla="*/ 45 w 140"/>
                <a:gd name="T49" fmla="*/ 158 h 158"/>
                <a:gd name="T50" fmla="*/ 9 w 140"/>
                <a:gd name="T51" fmla="*/ 171 h 158"/>
                <a:gd name="T52" fmla="*/ 0 w 140"/>
                <a:gd name="T53" fmla="*/ 222 h 158"/>
                <a:gd name="T54" fmla="*/ 9 w 140"/>
                <a:gd name="T55" fmla="*/ 269 h 158"/>
                <a:gd name="T56" fmla="*/ 45 w 140"/>
                <a:gd name="T57" fmla="*/ 283 h 158"/>
                <a:gd name="T58" fmla="*/ 80 w 140"/>
                <a:gd name="T59" fmla="*/ 292 h 158"/>
                <a:gd name="T60" fmla="*/ 259 w 140"/>
                <a:gd name="T61" fmla="*/ 366 h 158"/>
                <a:gd name="T62" fmla="*/ 80 w 140"/>
                <a:gd name="T63" fmla="*/ 440 h 158"/>
                <a:gd name="T64" fmla="*/ 45 w 140"/>
                <a:gd name="T65" fmla="*/ 454 h 158"/>
                <a:gd name="T66" fmla="*/ 9 w 140"/>
                <a:gd name="T67" fmla="*/ 463 h 158"/>
                <a:gd name="T68" fmla="*/ 0 w 140"/>
                <a:gd name="T69" fmla="*/ 514 h 158"/>
                <a:gd name="T70" fmla="*/ 9 w 140"/>
                <a:gd name="T71" fmla="*/ 561 h 158"/>
                <a:gd name="T72" fmla="*/ 45 w 140"/>
                <a:gd name="T73" fmla="*/ 574 h 158"/>
                <a:gd name="T74" fmla="*/ 80 w 140"/>
                <a:gd name="T75" fmla="*/ 574 h 158"/>
                <a:gd name="T76" fmla="*/ 116 w 140"/>
                <a:gd name="T77" fmla="*/ 561 h 158"/>
                <a:gd name="T78" fmla="*/ 129 w 140"/>
                <a:gd name="T79" fmla="*/ 528 h 158"/>
                <a:gd name="T80" fmla="*/ 281 w 140"/>
                <a:gd name="T81" fmla="*/ 598 h 158"/>
                <a:gd name="T82" fmla="*/ 259 w 140"/>
                <a:gd name="T83" fmla="*/ 625 h 158"/>
                <a:gd name="T84" fmla="*/ 245 w 140"/>
                <a:gd name="T85" fmla="*/ 672 h 158"/>
                <a:gd name="T86" fmla="*/ 267 w 140"/>
                <a:gd name="T87" fmla="*/ 709 h 158"/>
                <a:gd name="T88" fmla="*/ 303 w 140"/>
                <a:gd name="T89" fmla="*/ 723 h 158"/>
                <a:gd name="T90" fmla="*/ 330 w 140"/>
                <a:gd name="T91" fmla="*/ 723 h 158"/>
                <a:gd name="T92" fmla="*/ 365 w 140"/>
                <a:gd name="T93" fmla="*/ 709 h 158"/>
                <a:gd name="T94" fmla="*/ 374 w 140"/>
                <a:gd name="T95" fmla="*/ 672 h 158"/>
                <a:gd name="T96" fmla="*/ 374 w 140"/>
                <a:gd name="T97" fmla="*/ 625 h 158"/>
                <a:gd name="T98" fmla="*/ 352 w 140"/>
                <a:gd name="T99" fmla="*/ 598 h 158"/>
                <a:gd name="T100" fmla="*/ 481 w 140"/>
                <a:gd name="T101" fmla="*/ 528 h 158"/>
                <a:gd name="T102" fmla="*/ 504 w 140"/>
                <a:gd name="T103" fmla="*/ 551 h 158"/>
                <a:gd name="T104" fmla="*/ 526 w 140"/>
                <a:gd name="T105" fmla="*/ 574 h 158"/>
                <a:gd name="T106" fmla="*/ 562 w 140"/>
                <a:gd name="T107" fmla="*/ 588 h 158"/>
                <a:gd name="T108" fmla="*/ 597 w 140"/>
                <a:gd name="T109" fmla="*/ 561 h 158"/>
                <a:gd name="T110" fmla="*/ 624 w 140"/>
                <a:gd name="T111" fmla="*/ 537 h 158"/>
                <a:gd name="T112" fmla="*/ 624 w 140"/>
                <a:gd name="T113" fmla="*/ 491 h 158"/>
                <a:gd name="T114" fmla="*/ 597 w 140"/>
                <a:gd name="T115" fmla="*/ 463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92863"/>
            <a:ext cx="1754188" cy="3286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20" name="Group 196"/>
          <p:cNvGrpSpPr>
            <a:grpSpLocks/>
          </p:cNvGrpSpPr>
          <p:nvPr userDrawn="1"/>
        </p:nvGrpSpPr>
        <p:grpSpPr bwMode="auto">
          <a:xfrm rot="-138933">
            <a:off x="3073400" y="5849938"/>
            <a:ext cx="846138" cy="884237"/>
            <a:chOff x="596" y="566"/>
            <a:chExt cx="676" cy="660"/>
          </a:xfrm>
        </p:grpSpPr>
        <p:sp>
          <p:nvSpPr>
            <p:cNvPr id="88" name="Freeform 197"/>
            <p:cNvSpPr>
              <a:spLocks/>
            </p:cNvSpPr>
            <p:nvPr/>
          </p:nvSpPr>
          <p:spPr bwMode="gray">
            <a:xfrm rot="4451665">
              <a:off x="604" y="558"/>
              <a:ext cx="660" cy="676"/>
            </a:xfrm>
            <a:custGeom>
              <a:avLst/>
              <a:gdLst>
                <a:gd name="T0" fmla="*/ 219 w 660"/>
                <a:gd name="T1" fmla="*/ 20 h 676"/>
                <a:gd name="T2" fmla="*/ 291 w 660"/>
                <a:gd name="T3" fmla="*/ 0 h 676"/>
                <a:gd name="T4" fmla="*/ 415 w 660"/>
                <a:gd name="T5" fmla="*/ 201 h 676"/>
                <a:gd name="T6" fmla="*/ 620 w 660"/>
                <a:gd name="T7" fmla="*/ 138 h 676"/>
                <a:gd name="T8" fmla="*/ 650 w 660"/>
                <a:gd name="T9" fmla="*/ 189 h 676"/>
                <a:gd name="T10" fmla="*/ 506 w 660"/>
                <a:gd name="T11" fmla="*/ 363 h 676"/>
                <a:gd name="T12" fmla="*/ 640 w 660"/>
                <a:gd name="T13" fmla="*/ 550 h 676"/>
                <a:gd name="T14" fmla="*/ 598 w 660"/>
                <a:gd name="T15" fmla="*/ 597 h 676"/>
                <a:gd name="T16" fmla="*/ 389 w 660"/>
                <a:gd name="T17" fmla="*/ 507 h 676"/>
                <a:gd name="T18" fmla="*/ 236 w 660"/>
                <a:gd name="T19" fmla="*/ 676 h 676"/>
                <a:gd name="T20" fmla="*/ 182 w 660"/>
                <a:gd name="T21" fmla="*/ 642 h 676"/>
                <a:gd name="T22" fmla="*/ 230 w 660"/>
                <a:gd name="T23" fmla="*/ 444 h 676"/>
                <a:gd name="T24" fmla="*/ 0 w 660"/>
                <a:gd name="T25" fmla="*/ 354 h 676"/>
                <a:gd name="T26" fmla="*/ 9 w 660"/>
                <a:gd name="T27" fmla="*/ 293 h 676"/>
                <a:gd name="T28" fmla="*/ 227 w 660"/>
                <a:gd name="T29" fmla="*/ 261 h 676"/>
                <a:gd name="T30" fmla="*/ 219 w 660"/>
                <a:gd name="T31" fmla="*/ 20 h 6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60"/>
                <a:gd name="T49" fmla="*/ 0 h 676"/>
                <a:gd name="T50" fmla="*/ 660 w 660"/>
                <a:gd name="T51" fmla="*/ 676 h 67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60" h="676">
                  <a:moveTo>
                    <a:pt x="219" y="20"/>
                  </a:moveTo>
                  <a:cubicBezTo>
                    <a:pt x="219" y="20"/>
                    <a:pt x="270" y="42"/>
                    <a:pt x="291" y="0"/>
                  </a:cubicBezTo>
                  <a:cubicBezTo>
                    <a:pt x="291" y="0"/>
                    <a:pt x="419" y="36"/>
                    <a:pt x="415" y="201"/>
                  </a:cubicBezTo>
                  <a:cubicBezTo>
                    <a:pt x="479" y="86"/>
                    <a:pt x="581" y="144"/>
                    <a:pt x="620" y="138"/>
                  </a:cubicBezTo>
                  <a:cubicBezTo>
                    <a:pt x="607" y="193"/>
                    <a:pt x="619" y="195"/>
                    <a:pt x="650" y="189"/>
                  </a:cubicBezTo>
                  <a:cubicBezTo>
                    <a:pt x="660" y="239"/>
                    <a:pt x="618" y="328"/>
                    <a:pt x="506" y="363"/>
                  </a:cubicBezTo>
                  <a:cubicBezTo>
                    <a:pt x="620" y="381"/>
                    <a:pt x="636" y="521"/>
                    <a:pt x="640" y="550"/>
                  </a:cubicBezTo>
                  <a:cubicBezTo>
                    <a:pt x="640" y="550"/>
                    <a:pt x="585" y="553"/>
                    <a:pt x="598" y="597"/>
                  </a:cubicBezTo>
                  <a:cubicBezTo>
                    <a:pt x="556" y="609"/>
                    <a:pt x="462" y="581"/>
                    <a:pt x="389" y="507"/>
                  </a:cubicBezTo>
                  <a:cubicBezTo>
                    <a:pt x="380" y="596"/>
                    <a:pt x="284" y="654"/>
                    <a:pt x="236" y="676"/>
                  </a:cubicBezTo>
                  <a:cubicBezTo>
                    <a:pt x="225" y="636"/>
                    <a:pt x="215" y="627"/>
                    <a:pt x="182" y="642"/>
                  </a:cubicBezTo>
                  <a:cubicBezTo>
                    <a:pt x="177" y="604"/>
                    <a:pt x="155" y="492"/>
                    <a:pt x="230" y="444"/>
                  </a:cubicBezTo>
                  <a:cubicBezTo>
                    <a:pt x="131" y="486"/>
                    <a:pt x="23" y="395"/>
                    <a:pt x="0" y="354"/>
                  </a:cubicBezTo>
                  <a:cubicBezTo>
                    <a:pt x="44" y="334"/>
                    <a:pt x="19" y="300"/>
                    <a:pt x="9" y="293"/>
                  </a:cubicBezTo>
                  <a:cubicBezTo>
                    <a:pt x="32" y="271"/>
                    <a:pt x="95" y="198"/>
                    <a:pt x="227" y="261"/>
                  </a:cubicBezTo>
                  <a:cubicBezTo>
                    <a:pt x="144" y="143"/>
                    <a:pt x="219" y="20"/>
                    <a:pt x="219" y="2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15686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rot="10800000" vert="eaVert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" name="Freeform 14"/>
            <p:cNvSpPr>
              <a:spLocks/>
            </p:cNvSpPr>
            <p:nvPr/>
          </p:nvSpPr>
          <p:spPr bwMode="gray">
            <a:xfrm rot="-548940">
              <a:off x="817" y="771"/>
              <a:ext cx="224" cy="263"/>
            </a:xfrm>
            <a:custGeom>
              <a:avLst/>
              <a:gdLst>
                <a:gd name="T0" fmla="*/ 202 w 140"/>
                <a:gd name="T1" fmla="*/ 158 h 158"/>
                <a:gd name="T2" fmla="*/ 189 w 140"/>
                <a:gd name="T3" fmla="*/ 163 h 158"/>
                <a:gd name="T4" fmla="*/ 189 w 140"/>
                <a:gd name="T5" fmla="*/ 102 h 158"/>
                <a:gd name="T6" fmla="*/ 202 w 140"/>
                <a:gd name="T7" fmla="*/ 105 h 158"/>
                <a:gd name="T8" fmla="*/ 214 w 140"/>
                <a:gd name="T9" fmla="*/ 97 h 158"/>
                <a:gd name="T10" fmla="*/ 224 w 140"/>
                <a:gd name="T11" fmla="*/ 88 h 158"/>
                <a:gd name="T12" fmla="*/ 224 w 140"/>
                <a:gd name="T13" fmla="*/ 70 h 158"/>
                <a:gd name="T14" fmla="*/ 214 w 140"/>
                <a:gd name="T15" fmla="*/ 62 h 158"/>
                <a:gd name="T16" fmla="*/ 206 w 140"/>
                <a:gd name="T17" fmla="*/ 53 h 158"/>
                <a:gd name="T18" fmla="*/ 189 w 140"/>
                <a:gd name="T19" fmla="*/ 57 h 158"/>
                <a:gd name="T20" fmla="*/ 178 w 140"/>
                <a:gd name="T21" fmla="*/ 70 h 158"/>
                <a:gd name="T22" fmla="*/ 122 w 140"/>
                <a:gd name="T23" fmla="*/ 48 h 158"/>
                <a:gd name="T24" fmla="*/ 131 w 140"/>
                <a:gd name="T25" fmla="*/ 40 h 158"/>
                <a:gd name="T26" fmla="*/ 134 w 140"/>
                <a:gd name="T27" fmla="*/ 27 h 158"/>
                <a:gd name="T28" fmla="*/ 131 w 140"/>
                <a:gd name="T29" fmla="*/ 13 h 158"/>
                <a:gd name="T30" fmla="*/ 122 w 140"/>
                <a:gd name="T31" fmla="*/ 5 h 158"/>
                <a:gd name="T32" fmla="*/ 109 w 140"/>
                <a:gd name="T33" fmla="*/ 0 h 158"/>
                <a:gd name="T34" fmla="*/ 96 w 140"/>
                <a:gd name="T35" fmla="*/ 5 h 158"/>
                <a:gd name="T36" fmla="*/ 88 w 140"/>
                <a:gd name="T37" fmla="*/ 13 h 158"/>
                <a:gd name="T38" fmla="*/ 88 w 140"/>
                <a:gd name="T39" fmla="*/ 30 h 158"/>
                <a:gd name="T40" fmla="*/ 96 w 140"/>
                <a:gd name="T41" fmla="*/ 43 h 158"/>
                <a:gd name="T42" fmla="*/ 50 w 140"/>
                <a:gd name="T43" fmla="*/ 80 h 158"/>
                <a:gd name="T44" fmla="*/ 46 w 140"/>
                <a:gd name="T45" fmla="*/ 67 h 158"/>
                <a:gd name="T46" fmla="*/ 29 w 140"/>
                <a:gd name="T47" fmla="*/ 53 h 158"/>
                <a:gd name="T48" fmla="*/ 16 w 140"/>
                <a:gd name="T49" fmla="*/ 57 h 158"/>
                <a:gd name="T50" fmla="*/ 3 w 140"/>
                <a:gd name="T51" fmla="*/ 62 h 158"/>
                <a:gd name="T52" fmla="*/ 0 w 140"/>
                <a:gd name="T53" fmla="*/ 80 h 158"/>
                <a:gd name="T54" fmla="*/ 3 w 140"/>
                <a:gd name="T55" fmla="*/ 97 h 158"/>
                <a:gd name="T56" fmla="*/ 16 w 140"/>
                <a:gd name="T57" fmla="*/ 102 h 158"/>
                <a:gd name="T58" fmla="*/ 29 w 140"/>
                <a:gd name="T59" fmla="*/ 105 h 158"/>
                <a:gd name="T60" fmla="*/ 93 w 140"/>
                <a:gd name="T61" fmla="*/ 132 h 158"/>
                <a:gd name="T62" fmla="*/ 29 w 140"/>
                <a:gd name="T63" fmla="*/ 158 h 158"/>
                <a:gd name="T64" fmla="*/ 16 w 140"/>
                <a:gd name="T65" fmla="*/ 163 h 158"/>
                <a:gd name="T66" fmla="*/ 3 w 140"/>
                <a:gd name="T67" fmla="*/ 166 h 158"/>
                <a:gd name="T68" fmla="*/ 0 w 140"/>
                <a:gd name="T69" fmla="*/ 185 h 158"/>
                <a:gd name="T70" fmla="*/ 3 w 140"/>
                <a:gd name="T71" fmla="*/ 201 h 158"/>
                <a:gd name="T72" fmla="*/ 16 w 140"/>
                <a:gd name="T73" fmla="*/ 206 h 158"/>
                <a:gd name="T74" fmla="*/ 29 w 140"/>
                <a:gd name="T75" fmla="*/ 206 h 158"/>
                <a:gd name="T76" fmla="*/ 42 w 140"/>
                <a:gd name="T77" fmla="*/ 201 h 158"/>
                <a:gd name="T78" fmla="*/ 46 w 140"/>
                <a:gd name="T79" fmla="*/ 190 h 158"/>
                <a:gd name="T80" fmla="*/ 101 w 140"/>
                <a:gd name="T81" fmla="*/ 215 h 158"/>
                <a:gd name="T82" fmla="*/ 93 w 140"/>
                <a:gd name="T83" fmla="*/ 225 h 158"/>
                <a:gd name="T84" fmla="*/ 88 w 140"/>
                <a:gd name="T85" fmla="*/ 241 h 158"/>
                <a:gd name="T86" fmla="*/ 96 w 140"/>
                <a:gd name="T87" fmla="*/ 255 h 158"/>
                <a:gd name="T88" fmla="*/ 109 w 140"/>
                <a:gd name="T89" fmla="*/ 260 h 158"/>
                <a:gd name="T90" fmla="*/ 118 w 140"/>
                <a:gd name="T91" fmla="*/ 260 h 158"/>
                <a:gd name="T92" fmla="*/ 131 w 140"/>
                <a:gd name="T93" fmla="*/ 255 h 158"/>
                <a:gd name="T94" fmla="*/ 134 w 140"/>
                <a:gd name="T95" fmla="*/ 241 h 158"/>
                <a:gd name="T96" fmla="*/ 134 w 140"/>
                <a:gd name="T97" fmla="*/ 225 h 158"/>
                <a:gd name="T98" fmla="*/ 126 w 140"/>
                <a:gd name="T99" fmla="*/ 215 h 158"/>
                <a:gd name="T100" fmla="*/ 173 w 140"/>
                <a:gd name="T101" fmla="*/ 190 h 158"/>
                <a:gd name="T102" fmla="*/ 181 w 140"/>
                <a:gd name="T103" fmla="*/ 198 h 158"/>
                <a:gd name="T104" fmla="*/ 189 w 140"/>
                <a:gd name="T105" fmla="*/ 206 h 158"/>
                <a:gd name="T106" fmla="*/ 202 w 140"/>
                <a:gd name="T107" fmla="*/ 211 h 158"/>
                <a:gd name="T108" fmla="*/ 214 w 140"/>
                <a:gd name="T109" fmla="*/ 201 h 158"/>
                <a:gd name="T110" fmla="*/ 224 w 140"/>
                <a:gd name="T111" fmla="*/ 193 h 158"/>
                <a:gd name="T112" fmla="*/ 224 w 140"/>
                <a:gd name="T113" fmla="*/ 176 h 158"/>
                <a:gd name="T114" fmla="*/ 214 w 140"/>
                <a:gd name="T115" fmla="*/ 166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Group 119"/>
          <p:cNvGrpSpPr>
            <a:grpSpLocks/>
          </p:cNvGrpSpPr>
          <p:nvPr userDrawn="1"/>
        </p:nvGrpSpPr>
        <p:grpSpPr bwMode="auto">
          <a:xfrm rot="1338528">
            <a:off x="3265488" y="5565775"/>
            <a:ext cx="384175" cy="423863"/>
            <a:chOff x="1501" y="1386"/>
            <a:chExt cx="1854" cy="1887"/>
          </a:xfrm>
        </p:grpSpPr>
        <p:sp>
          <p:nvSpPr>
            <p:cNvPr id="79" name="Freeform 120"/>
            <p:cNvSpPr>
              <a:spLocks/>
            </p:cNvSpPr>
            <p:nvPr/>
          </p:nvSpPr>
          <p:spPr bwMode="gray">
            <a:xfrm rot="269519">
              <a:off x="1501" y="1386"/>
              <a:ext cx="1854" cy="1887"/>
            </a:xfrm>
            <a:custGeom>
              <a:avLst/>
              <a:gdLst/>
              <a:ahLst/>
              <a:cxnLst>
                <a:cxn ang="0">
                  <a:pos x="538" y="72"/>
                </a:cxn>
                <a:cxn ang="0">
                  <a:pos x="732" y="0"/>
                </a:cxn>
                <a:cxn ang="0">
                  <a:pos x="1119" y="532"/>
                </a:cxn>
                <a:cxn ang="0">
                  <a:pos x="1675" y="193"/>
                </a:cxn>
                <a:cxn ang="0">
                  <a:pos x="1815" y="360"/>
                </a:cxn>
                <a:cxn ang="0">
                  <a:pos x="1482" y="968"/>
                </a:cxn>
                <a:cxn ang="0">
                  <a:pos x="1821" y="1451"/>
                </a:cxn>
                <a:cxn ang="0">
                  <a:pos x="1716" y="1590"/>
                </a:cxn>
                <a:cxn ang="0">
                  <a:pos x="1143" y="1452"/>
                </a:cxn>
                <a:cxn ang="0">
                  <a:pos x="726" y="1887"/>
                </a:cxn>
                <a:cxn ang="0">
                  <a:pos x="579" y="1845"/>
                </a:cxn>
                <a:cxn ang="0">
                  <a:pos x="546" y="1281"/>
                </a:cxn>
                <a:cxn ang="0">
                  <a:pos x="0" y="1047"/>
                </a:cxn>
                <a:cxn ang="0">
                  <a:pos x="15" y="873"/>
                </a:cxn>
                <a:cxn ang="0">
                  <a:pos x="609" y="738"/>
                </a:cxn>
                <a:cxn ang="0">
                  <a:pos x="538" y="72"/>
                </a:cxn>
              </a:cxnLst>
              <a:rect l="0" t="0" r="r" b="b"/>
              <a:pathLst>
                <a:path w="1854" h="1887">
                  <a:moveTo>
                    <a:pt x="538" y="72"/>
                  </a:moveTo>
                  <a:cubicBezTo>
                    <a:pt x="538" y="72"/>
                    <a:pt x="681" y="120"/>
                    <a:pt x="732" y="0"/>
                  </a:cubicBezTo>
                  <a:cubicBezTo>
                    <a:pt x="732" y="0"/>
                    <a:pt x="1095" y="72"/>
                    <a:pt x="1119" y="532"/>
                  </a:cubicBezTo>
                  <a:cubicBezTo>
                    <a:pt x="1272" y="198"/>
                    <a:pt x="1569" y="216"/>
                    <a:pt x="1675" y="193"/>
                  </a:cubicBezTo>
                  <a:cubicBezTo>
                    <a:pt x="1650" y="345"/>
                    <a:pt x="1731" y="381"/>
                    <a:pt x="1815" y="360"/>
                  </a:cubicBezTo>
                  <a:cubicBezTo>
                    <a:pt x="1854" y="495"/>
                    <a:pt x="1779" y="768"/>
                    <a:pt x="1482" y="968"/>
                  </a:cubicBezTo>
                  <a:cubicBezTo>
                    <a:pt x="1791" y="1134"/>
                    <a:pt x="1800" y="1368"/>
                    <a:pt x="1821" y="1451"/>
                  </a:cubicBezTo>
                  <a:cubicBezTo>
                    <a:pt x="1821" y="1451"/>
                    <a:pt x="1668" y="1470"/>
                    <a:pt x="1716" y="1590"/>
                  </a:cubicBezTo>
                  <a:cubicBezTo>
                    <a:pt x="1602" y="1632"/>
                    <a:pt x="1365" y="1641"/>
                    <a:pt x="1143" y="1452"/>
                  </a:cubicBezTo>
                  <a:cubicBezTo>
                    <a:pt x="1044" y="1728"/>
                    <a:pt x="820" y="1822"/>
                    <a:pt x="726" y="1887"/>
                  </a:cubicBezTo>
                  <a:cubicBezTo>
                    <a:pt x="687" y="1779"/>
                    <a:pt x="579" y="1845"/>
                    <a:pt x="579" y="1845"/>
                  </a:cubicBezTo>
                  <a:cubicBezTo>
                    <a:pt x="549" y="1744"/>
                    <a:pt x="381" y="1644"/>
                    <a:pt x="546" y="1281"/>
                  </a:cubicBezTo>
                  <a:cubicBezTo>
                    <a:pt x="297" y="1338"/>
                    <a:pt x="75" y="1155"/>
                    <a:pt x="0" y="1047"/>
                  </a:cubicBezTo>
                  <a:cubicBezTo>
                    <a:pt x="120" y="981"/>
                    <a:pt x="42" y="891"/>
                    <a:pt x="15" y="873"/>
                  </a:cubicBezTo>
                  <a:cubicBezTo>
                    <a:pt x="72" y="807"/>
                    <a:pt x="201" y="621"/>
                    <a:pt x="609" y="738"/>
                  </a:cubicBezTo>
                  <a:cubicBezTo>
                    <a:pt x="354" y="429"/>
                    <a:pt x="538" y="72"/>
                    <a:pt x="538" y="7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25400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Freeform 14"/>
            <p:cNvSpPr>
              <a:spLocks/>
            </p:cNvSpPr>
            <p:nvPr/>
          </p:nvSpPr>
          <p:spPr bwMode="gray">
            <a:xfrm rot="-966748">
              <a:off x="2178" y="1966"/>
              <a:ext cx="624" cy="732"/>
            </a:xfrm>
            <a:custGeom>
              <a:avLst/>
              <a:gdLst>
                <a:gd name="T0" fmla="*/ 562 w 140"/>
                <a:gd name="T1" fmla="*/ 440 h 158"/>
                <a:gd name="T2" fmla="*/ 526 w 140"/>
                <a:gd name="T3" fmla="*/ 454 h 158"/>
                <a:gd name="T4" fmla="*/ 526 w 140"/>
                <a:gd name="T5" fmla="*/ 283 h 158"/>
                <a:gd name="T6" fmla="*/ 562 w 140"/>
                <a:gd name="T7" fmla="*/ 292 h 158"/>
                <a:gd name="T8" fmla="*/ 597 w 140"/>
                <a:gd name="T9" fmla="*/ 269 h 158"/>
                <a:gd name="T10" fmla="*/ 624 w 140"/>
                <a:gd name="T11" fmla="*/ 246 h 158"/>
                <a:gd name="T12" fmla="*/ 624 w 140"/>
                <a:gd name="T13" fmla="*/ 195 h 158"/>
                <a:gd name="T14" fmla="*/ 597 w 140"/>
                <a:gd name="T15" fmla="*/ 171 h 158"/>
                <a:gd name="T16" fmla="*/ 575 w 140"/>
                <a:gd name="T17" fmla="*/ 148 h 158"/>
                <a:gd name="T18" fmla="*/ 526 w 140"/>
                <a:gd name="T19" fmla="*/ 158 h 158"/>
                <a:gd name="T20" fmla="*/ 495 w 140"/>
                <a:gd name="T21" fmla="*/ 195 h 158"/>
                <a:gd name="T22" fmla="*/ 339 w 140"/>
                <a:gd name="T23" fmla="*/ 134 h 158"/>
                <a:gd name="T24" fmla="*/ 365 w 140"/>
                <a:gd name="T25" fmla="*/ 111 h 158"/>
                <a:gd name="T26" fmla="*/ 374 w 140"/>
                <a:gd name="T27" fmla="*/ 74 h 158"/>
                <a:gd name="T28" fmla="*/ 365 w 140"/>
                <a:gd name="T29" fmla="*/ 37 h 158"/>
                <a:gd name="T30" fmla="*/ 339 w 140"/>
                <a:gd name="T31" fmla="*/ 14 h 158"/>
                <a:gd name="T32" fmla="*/ 303 w 140"/>
                <a:gd name="T33" fmla="*/ 0 h 158"/>
                <a:gd name="T34" fmla="*/ 267 w 140"/>
                <a:gd name="T35" fmla="*/ 14 h 158"/>
                <a:gd name="T36" fmla="*/ 245 w 140"/>
                <a:gd name="T37" fmla="*/ 37 h 158"/>
                <a:gd name="T38" fmla="*/ 245 w 140"/>
                <a:gd name="T39" fmla="*/ 83 h 158"/>
                <a:gd name="T40" fmla="*/ 267 w 140"/>
                <a:gd name="T41" fmla="*/ 120 h 158"/>
                <a:gd name="T42" fmla="*/ 138 w 140"/>
                <a:gd name="T43" fmla="*/ 222 h 158"/>
                <a:gd name="T44" fmla="*/ 129 w 140"/>
                <a:gd name="T45" fmla="*/ 185 h 158"/>
                <a:gd name="T46" fmla="*/ 80 w 140"/>
                <a:gd name="T47" fmla="*/ 148 h 158"/>
                <a:gd name="T48" fmla="*/ 45 w 140"/>
                <a:gd name="T49" fmla="*/ 158 h 158"/>
                <a:gd name="T50" fmla="*/ 9 w 140"/>
                <a:gd name="T51" fmla="*/ 171 h 158"/>
                <a:gd name="T52" fmla="*/ 0 w 140"/>
                <a:gd name="T53" fmla="*/ 222 h 158"/>
                <a:gd name="T54" fmla="*/ 9 w 140"/>
                <a:gd name="T55" fmla="*/ 269 h 158"/>
                <a:gd name="T56" fmla="*/ 45 w 140"/>
                <a:gd name="T57" fmla="*/ 283 h 158"/>
                <a:gd name="T58" fmla="*/ 80 w 140"/>
                <a:gd name="T59" fmla="*/ 292 h 158"/>
                <a:gd name="T60" fmla="*/ 259 w 140"/>
                <a:gd name="T61" fmla="*/ 366 h 158"/>
                <a:gd name="T62" fmla="*/ 80 w 140"/>
                <a:gd name="T63" fmla="*/ 440 h 158"/>
                <a:gd name="T64" fmla="*/ 45 w 140"/>
                <a:gd name="T65" fmla="*/ 454 h 158"/>
                <a:gd name="T66" fmla="*/ 9 w 140"/>
                <a:gd name="T67" fmla="*/ 463 h 158"/>
                <a:gd name="T68" fmla="*/ 0 w 140"/>
                <a:gd name="T69" fmla="*/ 514 h 158"/>
                <a:gd name="T70" fmla="*/ 9 w 140"/>
                <a:gd name="T71" fmla="*/ 561 h 158"/>
                <a:gd name="T72" fmla="*/ 45 w 140"/>
                <a:gd name="T73" fmla="*/ 574 h 158"/>
                <a:gd name="T74" fmla="*/ 80 w 140"/>
                <a:gd name="T75" fmla="*/ 574 h 158"/>
                <a:gd name="T76" fmla="*/ 116 w 140"/>
                <a:gd name="T77" fmla="*/ 561 h 158"/>
                <a:gd name="T78" fmla="*/ 129 w 140"/>
                <a:gd name="T79" fmla="*/ 528 h 158"/>
                <a:gd name="T80" fmla="*/ 281 w 140"/>
                <a:gd name="T81" fmla="*/ 598 h 158"/>
                <a:gd name="T82" fmla="*/ 259 w 140"/>
                <a:gd name="T83" fmla="*/ 625 h 158"/>
                <a:gd name="T84" fmla="*/ 245 w 140"/>
                <a:gd name="T85" fmla="*/ 672 h 158"/>
                <a:gd name="T86" fmla="*/ 267 w 140"/>
                <a:gd name="T87" fmla="*/ 709 h 158"/>
                <a:gd name="T88" fmla="*/ 303 w 140"/>
                <a:gd name="T89" fmla="*/ 723 h 158"/>
                <a:gd name="T90" fmla="*/ 330 w 140"/>
                <a:gd name="T91" fmla="*/ 723 h 158"/>
                <a:gd name="T92" fmla="*/ 365 w 140"/>
                <a:gd name="T93" fmla="*/ 709 h 158"/>
                <a:gd name="T94" fmla="*/ 374 w 140"/>
                <a:gd name="T95" fmla="*/ 672 h 158"/>
                <a:gd name="T96" fmla="*/ 374 w 140"/>
                <a:gd name="T97" fmla="*/ 625 h 158"/>
                <a:gd name="T98" fmla="*/ 352 w 140"/>
                <a:gd name="T99" fmla="*/ 598 h 158"/>
                <a:gd name="T100" fmla="*/ 481 w 140"/>
                <a:gd name="T101" fmla="*/ 528 h 158"/>
                <a:gd name="T102" fmla="*/ 504 w 140"/>
                <a:gd name="T103" fmla="*/ 551 h 158"/>
                <a:gd name="T104" fmla="*/ 526 w 140"/>
                <a:gd name="T105" fmla="*/ 574 h 158"/>
                <a:gd name="T106" fmla="*/ 562 w 140"/>
                <a:gd name="T107" fmla="*/ 588 h 158"/>
                <a:gd name="T108" fmla="*/ 597 w 140"/>
                <a:gd name="T109" fmla="*/ 561 h 158"/>
                <a:gd name="T110" fmla="*/ 624 w 140"/>
                <a:gd name="T111" fmla="*/ 537 h 158"/>
                <a:gd name="T112" fmla="*/ 624 w 140"/>
                <a:gd name="T113" fmla="*/ 491 h 158"/>
                <a:gd name="T114" fmla="*/ 597 w 140"/>
                <a:gd name="T115" fmla="*/ 463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85"/>
          <p:cNvGrpSpPr>
            <a:grpSpLocks/>
          </p:cNvGrpSpPr>
          <p:nvPr userDrawn="1"/>
        </p:nvGrpSpPr>
        <p:grpSpPr bwMode="auto">
          <a:xfrm rot="1221500">
            <a:off x="5006975" y="5538788"/>
            <a:ext cx="755650" cy="769937"/>
            <a:chOff x="1501" y="1386"/>
            <a:chExt cx="1854" cy="1887"/>
          </a:xfrm>
        </p:grpSpPr>
        <p:sp>
          <p:nvSpPr>
            <p:cNvPr id="70" name="Freeform 86"/>
            <p:cNvSpPr>
              <a:spLocks/>
            </p:cNvSpPr>
            <p:nvPr/>
          </p:nvSpPr>
          <p:spPr bwMode="gray">
            <a:xfrm rot="269519">
              <a:off x="1501" y="1386"/>
              <a:ext cx="1854" cy="1887"/>
            </a:xfrm>
            <a:custGeom>
              <a:avLst/>
              <a:gdLst>
                <a:gd name="T0" fmla="*/ 538 w 1854"/>
                <a:gd name="T1" fmla="*/ 72 h 1887"/>
                <a:gd name="T2" fmla="*/ 732 w 1854"/>
                <a:gd name="T3" fmla="*/ 0 h 1887"/>
                <a:gd name="T4" fmla="*/ 1119 w 1854"/>
                <a:gd name="T5" fmla="*/ 532 h 1887"/>
                <a:gd name="T6" fmla="*/ 1675 w 1854"/>
                <a:gd name="T7" fmla="*/ 193 h 1887"/>
                <a:gd name="T8" fmla="*/ 1815 w 1854"/>
                <a:gd name="T9" fmla="*/ 360 h 1887"/>
                <a:gd name="T10" fmla="*/ 1482 w 1854"/>
                <a:gd name="T11" fmla="*/ 968 h 1887"/>
                <a:gd name="T12" fmla="*/ 1821 w 1854"/>
                <a:gd name="T13" fmla="*/ 1451 h 1887"/>
                <a:gd name="T14" fmla="*/ 1716 w 1854"/>
                <a:gd name="T15" fmla="*/ 1590 h 1887"/>
                <a:gd name="T16" fmla="*/ 1143 w 1854"/>
                <a:gd name="T17" fmla="*/ 1452 h 1887"/>
                <a:gd name="T18" fmla="*/ 726 w 1854"/>
                <a:gd name="T19" fmla="*/ 1887 h 1887"/>
                <a:gd name="T20" fmla="*/ 579 w 1854"/>
                <a:gd name="T21" fmla="*/ 1845 h 1887"/>
                <a:gd name="T22" fmla="*/ 546 w 1854"/>
                <a:gd name="T23" fmla="*/ 1281 h 1887"/>
                <a:gd name="T24" fmla="*/ 0 w 1854"/>
                <a:gd name="T25" fmla="*/ 1047 h 1887"/>
                <a:gd name="T26" fmla="*/ 15 w 1854"/>
                <a:gd name="T27" fmla="*/ 873 h 1887"/>
                <a:gd name="T28" fmla="*/ 609 w 1854"/>
                <a:gd name="T29" fmla="*/ 738 h 1887"/>
                <a:gd name="T30" fmla="*/ 538 w 1854"/>
                <a:gd name="T31" fmla="*/ 72 h 18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54"/>
                <a:gd name="T49" fmla="*/ 0 h 1887"/>
                <a:gd name="T50" fmla="*/ 1854 w 1854"/>
                <a:gd name="T51" fmla="*/ 1887 h 188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54" h="1887">
                  <a:moveTo>
                    <a:pt x="538" y="72"/>
                  </a:moveTo>
                  <a:cubicBezTo>
                    <a:pt x="538" y="72"/>
                    <a:pt x="681" y="120"/>
                    <a:pt x="732" y="0"/>
                  </a:cubicBezTo>
                  <a:cubicBezTo>
                    <a:pt x="732" y="0"/>
                    <a:pt x="1095" y="72"/>
                    <a:pt x="1119" y="532"/>
                  </a:cubicBezTo>
                  <a:cubicBezTo>
                    <a:pt x="1272" y="198"/>
                    <a:pt x="1569" y="216"/>
                    <a:pt x="1675" y="193"/>
                  </a:cubicBezTo>
                  <a:cubicBezTo>
                    <a:pt x="1650" y="345"/>
                    <a:pt x="1731" y="381"/>
                    <a:pt x="1815" y="360"/>
                  </a:cubicBezTo>
                  <a:cubicBezTo>
                    <a:pt x="1854" y="495"/>
                    <a:pt x="1779" y="768"/>
                    <a:pt x="1482" y="968"/>
                  </a:cubicBezTo>
                  <a:cubicBezTo>
                    <a:pt x="1791" y="1134"/>
                    <a:pt x="1800" y="1368"/>
                    <a:pt x="1821" y="1451"/>
                  </a:cubicBezTo>
                  <a:cubicBezTo>
                    <a:pt x="1821" y="1451"/>
                    <a:pt x="1668" y="1470"/>
                    <a:pt x="1716" y="1590"/>
                  </a:cubicBezTo>
                  <a:cubicBezTo>
                    <a:pt x="1602" y="1632"/>
                    <a:pt x="1365" y="1641"/>
                    <a:pt x="1143" y="1452"/>
                  </a:cubicBezTo>
                  <a:cubicBezTo>
                    <a:pt x="1044" y="1728"/>
                    <a:pt x="820" y="1822"/>
                    <a:pt x="726" y="1887"/>
                  </a:cubicBezTo>
                  <a:cubicBezTo>
                    <a:pt x="687" y="1779"/>
                    <a:pt x="579" y="1845"/>
                    <a:pt x="579" y="1845"/>
                  </a:cubicBezTo>
                  <a:cubicBezTo>
                    <a:pt x="549" y="1744"/>
                    <a:pt x="381" y="1644"/>
                    <a:pt x="546" y="1281"/>
                  </a:cubicBezTo>
                  <a:cubicBezTo>
                    <a:pt x="297" y="1338"/>
                    <a:pt x="75" y="1155"/>
                    <a:pt x="0" y="1047"/>
                  </a:cubicBezTo>
                  <a:cubicBezTo>
                    <a:pt x="120" y="981"/>
                    <a:pt x="42" y="891"/>
                    <a:pt x="15" y="873"/>
                  </a:cubicBezTo>
                  <a:cubicBezTo>
                    <a:pt x="72" y="807"/>
                    <a:pt x="201" y="621"/>
                    <a:pt x="609" y="738"/>
                  </a:cubicBezTo>
                  <a:cubicBezTo>
                    <a:pt x="354" y="429"/>
                    <a:pt x="538" y="72"/>
                    <a:pt x="538" y="7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12549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1" name="Freeform 14"/>
            <p:cNvSpPr>
              <a:spLocks/>
            </p:cNvSpPr>
            <p:nvPr/>
          </p:nvSpPr>
          <p:spPr bwMode="gray">
            <a:xfrm rot="-966748">
              <a:off x="2178" y="1966"/>
              <a:ext cx="624" cy="732"/>
            </a:xfrm>
            <a:custGeom>
              <a:avLst/>
              <a:gdLst>
                <a:gd name="T0" fmla="*/ 562 w 140"/>
                <a:gd name="T1" fmla="*/ 440 h 158"/>
                <a:gd name="T2" fmla="*/ 526 w 140"/>
                <a:gd name="T3" fmla="*/ 454 h 158"/>
                <a:gd name="T4" fmla="*/ 526 w 140"/>
                <a:gd name="T5" fmla="*/ 283 h 158"/>
                <a:gd name="T6" fmla="*/ 562 w 140"/>
                <a:gd name="T7" fmla="*/ 292 h 158"/>
                <a:gd name="T8" fmla="*/ 597 w 140"/>
                <a:gd name="T9" fmla="*/ 269 h 158"/>
                <a:gd name="T10" fmla="*/ 624 w 140"/>
                <a:gd name="T11" fmla="*/ 246 h 158"/>
                <a:gd name="T12" fmla="*/ 624 w 140"/>
                <a:gd name="T13" fmla="*/ 195 h 158"/>
                <a:gd name="T14" fmla="*/ 597 w 140"/>
                <a:gd name="T15" fmla="*/ 171 h 158"/>
                <a:gd name="T16" fmla="*/ 575 w 140"/>
                <a:gd name="T17" fmla="*/ 148 h 158"/>
                <a:gd name="T18" fmla="*/ 526 w 140"/>
                <a:gd name="T19" fmla="*/ 158 h 158"/>
                <a:gd name="T20" fmla="*/ 495 w 140"/>
                <a:gd name="T21" fmla="*/ 195 h 158"/>
                <a:gd name="T22" fmla="*/ 339 w 140"/>
                <a:gd name="T23" fmla="*/ 134 h 158"/>
                <a:gd name="T24" fmla="*/ 365 w 140"/>
                <a:gd name="T25" fmla="*/ 111 h 158"/>
                <a:gd name="T26" fmla="*/ 374 w 140"/>
                <a:gd name="T27" fmla="*/ 74 h 158"/>
                <a:gd name="T28" fmla="*/ 365 w 140"/>
                <a:gd name="T29" fmla="*/ 37 h 158"/>
                <a:gd name="T30" fmla="*/ 339 w 140"/>
                <a:gd name="T31" fmla="*/ 14 h 158"/>
                <a:gd name="T32" fmla="*/ 303 w 140"/>
                <a:gd name="T33" fmla="*/ 0 h 158"/>
                <a:gd name="T34" fmla="*/ 267 w 140"/>
                <a:gd name="T35" fmla="*/ 14 h 158"/>
                <a:gd name="T36" fmla="*/ 245 w 140"/>
                <a:gd name="T37" fmla="*/ 37 h 158"/>
                <a:gd name="T38" fmla="*/ 245 w 140"/>
                <a:gd name="T39" fmla="*/ 83 h 158"/>
                <a:gd name="T40" fmla="*/ 267 w 140"/>
                <a:gd name="T41" fmla="*/ 120 h 158"/>
                <a:gd name="T42" fmla="*/ 138 w 140"/>
                <a:gd name="T43" fmla="*/ 222 h 158"/>
                <a:gd name="T44" fmla="*/ 129 w 140"/>
                <a:gd name="T45" fmla="*/ 185 h 158"/>
                <a:gd name="T46" fmla="*/ 80 w 140"/>
                <a:gd name="T47" fmla="*/ 148 h 158"/>
                <a:gd name="T48" fmla="*/ 45 w 140"/>
                <a:gd name="T49" fmla="*/ 158 h 158"/>
                <a:gd name="T50" fmla="*/ 9 w 140"/>
                <a:gd name="T51" fmla="*/ 171 h 158"/>
                <a:gd name="T52" fmla="*/ 0 w 140"/>
                <a:gd name="T53" fmla="*/ 222 h 158"/>
                <a:gd name="T54" fmla="*/ 9 w 140"/>
                <a:gd name="T55" fmla="*/ 269 h 158"/>
                <a:gd name="T56" fmla="*/ 45 w 140"/>
                <a:gd name="T57" fmla="*/ 283 h 158"/>
                <a:gd name="T58" fmla="*/ 80 w 140"/>
                <a:gd name="T59" fmla="*/ 292 h 158"/>
                <a:gd name="T60" fmla="*/ 259 w 140"/>
                <a:gd name="T61" fmla="*/ 366 h 158"/>
                <a:gd name="T62" fmla="*/ 80 w 140"/>
                <a:gd name="T63" fmla="*/ 440 h 158"/>
                <a:gd name="T64" fmla="*/ 45 w 140"/>
                <a:gd name="T65" fmla="*/ 454 h 158"/>
                <a:gd name="T66" fmla="*/ 9 w 140"/>
                <a:gd name="T67" fmla="*/ 463 h 158"/>
                <a:gd name="T68" fmla="*/ 0 w 140"/>
                <a:gd name="T69" fmla="*/ 514 h 158"/>
                <a:gd name="T70" fmla="*/ 9 w 140"/>
                <a:gd name="T71" fmla="*/ 561 h 158"/>
                <a:gd name="T72" fmla="*/ 45 w 140"/>
                <a:gd name="T73" fmla="*/ 574 h 158"/>
                <a:gd name="T74" fmla="*/ 80 w 140"/>
                <a:gd name="T75" fmla="*/ 574 h 158"/>
                <a:gd name="T76" fmla="*/ 116 w 140"/>
                <a:gd name="T77" fmla="*/ 561 h 158"/>
                <a:gd name="T78" fmla="*/ 129 w 140"/>
                <a:gd name="T79" fmla="*/ 528 h 158"/>
                <a:gd name="T80" fmla="*/ 281 w 140"/>
                <a:gd name="T81" fmla="*/ 598 h 158"/>
                <a:gd name="T82" fmla="*/ 259 w 140"/>
                <a:gd name="T83" fmla="*/ 625 h 158"/>
                <a:gd name="T84" fmla="*/ 245 w 140"/>
                <a:gd name="T85" fmla="*/ 672 h 158"/>
                <a:gd name="T86" fmla="*/ 267 w 140"/>
                <a:gd name="T87" fmla="*/ 709 h 158"/>
                <a:gd name="T88" fmla="*/ 303 w 140"/>
                <a:gd name="T89" fmla="*/ 723 h 158"/>
                <a:gd name="T90" fmla="*/ 330 w 140"/>
                <a:gd name="T91" fmla="*/ 723 h 158"/>
                <a:gd name="T92" fmla="*/ 365 w 140"/>
                <a:gd name="T93" fmla="*/ 709 h 158"/>
                <a:gd name="T94" fmla="*/ 374 w 140"/>
                <a:gd name="T95" fmla="*/ 672 h 158"/>
                <a:gd name="T96" fmla="*/ 374 w 140"/>
                <a:gd name="T97" fmla="*/ 625 h 158"/>
                <a:gd name="T98" fmla="*/ 352 w 140"/>
                <a:gd name="T99" fmla="*/ 598 h 158"/>
                <a:gd name="T100" fmla="*/ 481 w 140"/>
                <a:gd name="T101" fmla="*/ 528 h 158"/>
                <a:gd name="T102" fmla="*/ 504 w 140"/>
                <a:gd name="T103" fmla="*/ 551 h 158"/>
                <a:gd name="T104" fmla="*/ 526 w 140"/>
                <a:gd name="T105" fmla="*/ 574 h 158"/>
                <a:gd name="T106" fmla="*/ 562 w 140"/>
                <a:gd name="T107" fmla="*/ 588 h 158"/>
                <a:gd name="T108" fmla="*/ 597 w 140"/>
                <a:gd name="T109" fmla="*/ 561 h 158"/>
                <a:gd name="T110" fmla="*/ 624 w 140"/>
                <a:gd name="T111" fmla="*/ 537 h 158"/>
                <a:gd name="T112" fmla="*/ 624 w 140"/>
                <a:gd name="T113" fmla="*/ 491 h 158"/>
                <a:gd name="T114" fmla="*/ 597 w 140"/>
                <a:gd name="T115" fmla="*/ 463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4" name="Group 184"/>
          <p:cNvGrpSpPr>
            <a:grpSpLocks/>
          </p:cNvGrpSpPr>
          <p:nvPr userDrawn="1"/>
        </p:nvGrpSpPr>
        <p:grpSpPr bwMode="auto">
          <a:xfrm rot="2555481">
            <a:off x="6108700" y="6026150"/>
            <a:ext cx="457200" cy="463550"/>
            <a:chOff x="1501" y="1386"/>
            <a:chExt cx="1854" cy="1887"/>
          </a:xfrm>
        </p:grpSpPr>
        <p:sp>
          <p:nvSpPr>
            <p:cNvPr id="85" name="Freeform 185"/>
            <p:cNvSpPr>
              <a:spLocks/>
            </p:cNvSpPr>
            <p:nvPr/>
          </p:nvSpPr>
          <p:spPr bwMode="gray">
            <a:xfrm rot="269519">
              <a:off x="1501" y="1386"/>
              <a:ext cx="1854" cy="1887"/>
            </a:xfrm>
            <a:custGeom>
              <a:avLst/>
              <a:gdLst>
                <a:gd name="T0" fmla="*/ 538 w 1854"/>
                <a:gd name="T1" fmla="*/ 72 h 1887"/>
                <a:gd name="T2" fmla="*/ 732 w 1854"/>
                <a:gd name="T3" fmla="*/ 0 h 1887"/>
                <a:gd name="T4" fmla="*/ 1119 w 1854"/>
                <a:gd name="T5" fmla="*/ 532 h 1887"/>
                <a:gd name="T6" fmla="*/ 1675 w 1854"/>
                <a:gd name="T7" fmla="*/ 193 h 1887"/>
                <a:gd name="T8" fmla="*/ 1815 w 1854"/>
                <a:gd name="T9" fmla="*/ 360 h 1887"/>
                <a:gd name="T10" fmla="*/ 1482 w 1854"/>
                <a:gd name="T11" fmla="*/ 968 h 1887"/>
                <a:gd name="T12" fmla="*/ 1821 w 1854"/>
                <a:gd name="T13" fmla="*/ 1451 h 1887"/>
                <a:gd name="T14" fmla="*/ 1716 w 1854"/>
                <a:gd name="T15" fmla="*/ 1590 h 1887"/>
                <a:gd name="T16" fmla="*/ 1143 w 1854"/>
                <a:gd name="T17" fmla="*/ 1452 h 1887"/>
                <a:gd name="T18" fmla="*/ 726 w 1854"/>
                <a:gd name="T19" fmla="*/ 1887 h 1887"/>
                <a:gd name="T20" fmla="*/ 579 w 1854"/>
                <a:gd name="T21" fmla="*/ 1845 h 1887"/>
                <a:gd name="T22" fmla="*/ 546 w 1854"/>
                <a:gd name="T23" fmla="*/ 1281 h 1887"/>
                <a:gd name="T24" fmla="*/ 0 w 1854"/>
                <a:gd name="T25" fmla="*/ 1047 h 1887"/>
                <a:gd name="T26" fmla="*/ 15 w 1854"/>
                <a:gd name="T27" fmla="*/ 873 h 1887"/>
                <a:gd name="T28" fmla="*/ 609 w 1854"/>
                <a:gd name="T29" fmla="*/ 738 h 1887"/>
                <a:gd name="T30" fmla="*/ 538 w 1854"/>
                <a:gd name="T31" fmla="*/ 72 h 18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54"/>
                <a:gd name="T49" fmla="*/ 0 h 1887"/>
                <a:gd name="T50" fmla="*/ 1854 w 1854"/>
                <a:gd name="T51" fmla="*/ 1887 h 188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54" h="1887">
                  <a:moveTo>
                    <a:pt x="538" y="72"/>
                  </a:moveTo>
                  <a:cubicBezTo>
                    <a:pt x="538" y="72"/>
                    <a:pt x="681" y="120"/>
                    <a:pt x="732" y="0"/>
                  </a:cubicBezTo>
                  <a:cubicBezTo>
                    <a:pt x="732" y="0"/>
                    <a:pt x="1095" y="72"/>
                    <a:pt x="1119" y="532"/>
                  </a:cubicBezTo>
                  <a:cubicBezTo>
                    <a:pt x="1272" y="198"/>
                    <a:pt x="1569" y="216"/>
                    <a:pt x="1675" y="193"/>
                  </a:cubicBezTo>
                  <a:cubicBezTo>
                    <a:pt x="1650" y="345"/>
                    <a:pt x="1731" y="381"/>
                    <a:pt x="1815" y="360"/>
                  </a:cubicBezTo>
                  <a:cubicBezTo>
                    <a:pt x="1854" y="495"/>
                    <a:pt x="1779" y="768"/>
                    <a:pt x="1482" y="968"/>
                  </a:cubicBezTo>
                  <a:cubicBezTo>
                    <a:pt x="1791" y="1134"/>
                    <a:pt x="1800" y="1368"/>
                    <a:pt x="1821" y="1451"/>
                  </a:cubicBezTo>
                  <a:cubicBezTo>
                    <a:pt x="1821" y="1451"/>
                    <a:pt x="1668" y="1470"/>
                    <a:pt x="1716" y="1590"/>
                  </a:cubicBezTo>
                  <a:cubicBezTo>
                    <a:pt x="1602" y="1632"/>
                    <a:pt x="1365" y="1641"/>
                    <a:pt x="1143" y="1452"/>
                  </a:cubicBezTo>
                  <a:cubicBezTo>
                    <a:pt x="1044" y="1728"/>
                    <a:pt x="820" y="1822"/>
                    <a:pt x="726" y="1887"/>
                  </a:cubicBezTo>
                  <a:cubicBezTo>
                    <a:pt x="687" y="1779"/>
                    <a:pt x="579" y="1845"/>
                    <a:pt x="579" y="1845"/>
                  </a:cubicBezTo>
                  <a:cubicBezTo>
                    <a:pt x="549" y="1744"/>
                    <a:pt x="381" y="1644"/>
                    <a:pt x="546" y="1281"/>
                  </a:cubicBezTo>
                  <a:cubicBezTo>
                    <a:pt x="297" y="1338"/>
                    <a:pt x="75" y="1155"/>
                    <a:pt x="0" y="1047"/>
                  </a:cubicBezTo>
                  <a:cubicBezTo>
                    <a:pt x="120" y="981"/>
                    <a:pt x="42" y="891"/>
                    <a:pt x="15" y="873"/>
                  </a:cubicBezTo>
                  <a:cubicBezTo>
                    <a:pt x="72" y="807"/>
                    <a:pt x="201" y="621"/>
                    <a:pt x="609" y="738"/>
                  </a:cubicBezTo>
                  <a:cubicBezTo>
                    <a:pt x="354" y="429"/>
                    <a:pt x="538" y="72"/>
                    <a:pt x="538" y="7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rot="10800000" vert="eaVert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6" name="Freeform 14"/>
            <p:cNvSpPr>
              <a:spLocks/>
            </p:cNvSpPr>
            <p:nvPr/>
          </p:nvSpPr>
          <p:spPr bwMode="gray">
            <a:xfrm rot="-966748">
              <a:off x="2178" y="1966"/>
              <a:ext cx="624" cy="732"/>
            </a:xfrm>
            <a:custGeom>
              <a:avLst/>
              <a:gdLst>
                <a:gd name="T0" fmla="*/ 562 w 140"/>
                <a:gd name="T1" fmla="*/ 440 h 158"/>
                <a:gd name="T2" fmla="*/ 526 w 140"/>
                <a:gd name="T3" fmla="*/ 454 h 158"/>
                <a:gd name="T4" fmla="*/ 526 w 140"/>
                <a:gd name="T5" fmla="*/ 283 h 158"/>
                <a:gd name="T6" fmla="*/ 562 w 140"/>
                <a:gd name="T7" fmla="*/ 292 h 158"/>
                <a:gd name="T8" fmla="*/ 597 w 140"/>
                <a:gd name="T9" fmla="*/ 269 h 158"/>
                <a:gd name="T10" fmla="*/ 624 w 140"/>
                <a:gd name="T11" fmla="*/ 246 h 158"/>
                <a:gd name="T12" fmla="*/ 624 w 140"/>
                <a:gd name="T13" fmla="*/ 195 h 158"/>
                <a:gd name="T14" fmla="*/ 597 w 140"/>
                <a:gd name="T15" fmla="*/ 171 h 158"/>
                <a:gd name="T16" fmla="*/ 575 w 140"/>
                <a:gd name="T17" fmla="*/ 148 h 158"/>
                <a:gd name="T18" fmla="*/ 526 w 140"/>
                <a:gd name="T19" fmla="*/ 158 h 158"/>
                <a:gd name="T20" fmla="*/ 495 w 140"/>
                <a:gd name="T21" fmla="*/ 195 h 158"/>
                <a:gd name="T22" fmla="*/ 339 w 140"/>
                <a:gd name="T23" fmla="*/ 134 h 158"/>
                <a:gd name="T24" fmla="*/ 365 w 140"/>
                <a:gd name="T25" fmla="*/ 111 h 158"/>
                <a:gd name="T26" fmla="*/ 374 w 140"/>
                <a:gd name="T27" fmla="*/ 74 h 158"/>
                <a:gd name="T28" fmla="*/ 365 w 140"/>
                <a:gd name="T29" fmla="*/ 37 h 158"/>
                <a:gd name="T30" fmla="*/ 339 w 140"/>
                <a:gd name="T31" fmla="*/ 14 h 158"/>
                <a:gd name="T32" fmla="*/ 303 w 140"/>
                <a:gd name="T33" fmla="*/ 0 h 158"/>
                <a:gd name="T34" fmla="*/ 267 w 140"/>
                <a:gd name="T35" fmla="*/ 14 h 158"/>
                <a:gd name="T36" fmla="*/ 245 w 140"/>
                <a:gd name="T37" fmla="*/ 37 h 158"/>
                <a:gd name="T38" fmla="*/ 245 w 140"/>
                <a:gd name="T39" fmla="*/ 83 h 158"/>
                <a:gd name="T40" fmla="*/ 267 w 140"/>
                <a:gd name="T41" fmla="*/ 120 h 158"/>
                <a:gd name="T42" fmla="*/ 138 w 140"/>
                <a:gd name="T43" fmla="*/ 222 h 158"/>
                <a:gd name="T44" fmla="*/ 129 w 140"/>
                <a:gd name="T45" fmla="*/ 185 h 158"/>
                <a:gd name="T46" fmla="*/ 80 w 140"/>
                <a:gd name="T47" fmla="*/ 148 h 158"/>
                <a:gd name="T48" fmla="*/ 45 w 140"/>
                <a:gd name="T49" fmla="*/ 158 h 158"/>
                <a:gd name="T50" fmla="*/ 9 w 140"/>
                <a:gd name="T51" fmla="*/ 171 h 158"/>
                <a:gd name="T52" fmla="*/ 0 w 140"/>
                <a:gd name="T53" fmla="*/ 222 h 158"/>
                <a:gd name="T54" fmla="*/ 9 w 140"/>
                <a:gd name="T55" fmla="*/ 269 h 158"/>
                <a:gd name="T56" fmla="*/ 45 w 140"/>
                <a:gd name="T57" fmla="*/ 283 h 158"/>
                <a:gd name="T58" fmla="*/ 80 w 140"/>
                <a:gd name="T59" fmla="*/ 292 h 158"/>
                <a:gd name="T60" fmla="*/ 259 w 140"/>
                <a:gd name="T61" fmla="*/ 366 h 158"/>
                <a:gd name="T62" fmla="*/ 80 w 140"/>
                <a:gd name="T63" fmla="*/ 440 h 158"/>
                <a:gd name="T64" fmla="*/ 45 w 140"/>
                <a:gd name="T65" fmla="*/ 454 h 158"/>
                <a:gd name="T66" fmla="*/ 9 w 140"/>
                <a:gd name="T67" fmla="*/ 463 h 158"/>
                <a:gd name="T68" fmla="*/ 0 w 140"/>
                <a:gd name="T69" fmla="*/ 514 h 158"/>
                <a:gd name="T70" fmla="*/ 9 w 140"/>
                <a:gd name="T71" fmla="*/ 561 h 158"/>
                <a:gd name="T72" fmla="*/ 45 w 140"/>
                <a:gd name="T73" fmla="*/ 574 h 158"/>
                <a:gd name="T74" fmla="*/ 80 w 140"/>
                <a:gd name="T75" fmla="*/ 574 h 158"/>
                <a:gd name="T76" fmla="*/ 116 w 140"/>
                <a:gd name="T77" fmla="*/ 561 h 158"/>
                <a:gd name="T78" fmla="*/ 129 w 140"/>
                <a:gd name="T79" fmla="*/ 528 h 158"/>
                <a:gd name="T80" fmla="*/ 281 w 140"/>
                <a:gd name="T81" fmla="*/ 598 h 158"/>
                <a:gd name="T82" fmla="*/ 259 w 140"/>
                <a:gd name="T83" fmla="*/ 625 h 158"/>
                <a:gd name="T84" fmla="*/ 245 w 140"/>
                <a:gd name="T85" fmla="*/ 672 h 158"/>
                <a:gd name="T86" fmla="*/ 267 w 140"/>
                <a:gd name="T87" fmla="*/ 709 h 158"/>
                <a:gd name="T88" fmla="*/ 303 w 140"/>
                <a:gd name="T89" fmla="*/ 723 h 158"/>
                <a:gd name="T90" fmla="*/ 330 w 140"/>
                <a:gd name="T91" fmla="*/ 723 h 158"/>
                <a:gd name="T92" fmla="*/ 365 w 140"/>
                <a:gd name="T93" fmla="*/ 709 h 158"/>
                <a:gd name="T94" fmla="*/ 374 w 140"/>
                <a:gd name="T95" fmla="*/ 672 h 158"/>
                <a:gd name="T96" fmla="*/ 374 w 140"/>
                <a:gd name="T97" fmla="*/ 625 h 158"/>
                <a:gd name="T98" fmla="*/ 352 w 140"/>
                <a:gd name="T99" fmla="*/ 598 h 158"/>
                <a:gd name="T100" fmla="*/ 481 w 140"/>
                <a:gd name="T101" fmla="*/ 528 h 158"/>
                <a:gd name="T102" fmla="*/ 504 w 140"/>
                <a:gd name="T103" fmla="*/ 551 h 158"/>
                <a:gd name="T104" fmla="*/ 526 w 140"/>
                <a:gd name="T105" fmla="*/ 574 h 158"/>
                <a:gd name="T106" fmla="*/ 562 w 140"/>
                <a:gd name="T107" fmla="*/ 588 h 158"/>
                <a:gd name="T108" fmla="*/ 597 w 140"/>
                <a:gd name="T109" fmla="*/ 561 h 158"/>
                <a:gd name="T110" fmla="*/ 624 w 140"/>
                <a:gd name="T111" fmla="*/ 537 h 158"/>
                <a:gd name="T112" fmla="*/ 624 w 140"/>
                <a:gd name="T113" fmla="*/ 491 h 158"/>
                <a:gd name="T114" fmla="*/ 597 w 140"/>
                <a:gd name="T115" fmla="*/ 463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3" name="Group 110"/>
          <p:cNvGrpSpPr>
            <a:grpSpLocks/>
          </p:cNvGrpSpPr>
          <p:nvPr userDrawn="1"/>
        </p:nvGrpSpPr>
        <p:grpSpPr bwMode="auto">
          <a:xfrm rot="1221500">
            <a:off x="5700713" y="4387850"/>
            <a:ext cx="868362" cy="884238"/>
            <a:chOff x="1501" y="1386"/>
            <a:chExt cx="1854" cy="1887"/>
          </a:xfrm>
        </p:grpSpPr>
        <p:sp>
          <p:nvSpPr>
            <p:cNvPr id="94" name="Freeform 111"/>
            <p:cNvSpPr>
              <a:spLocks/>
            </p:cNvSpPr>
            <p:nvPr/>
          </p:nvSpPr>
          <p:spPr bwMode="gray">
            <a:xfrm rot="269519">
              <a:off x="1501" y="1386"/>
              <a:ext cx="1854" cy="1887"/>
            </a:xfrm>
            <a:custGeom>
              <a:avLst/>
              <a:gdLst/>
              <a:ahLst/>
              <a:cxnLst>
                <a:cxn ang="0">
                  <a:pos x="538" y="72"/>
                </a:cxn>
                <a:cxn ang="0">
                  <a:pos x="732" y="0"/>
                </a:cxn>
                <a:cxn ang="0">
                  <a:pos x="1119" y="532"/>
                </a:cxn>
                <a:cxn ang="0">
                  <a:pos x="1675" y="193"/>
                </a:cxn>
                <a:cxn ang="0">
                  <a:pos x="1815" y="360"/>
                </a:cxn>
                <a:cxn ang="0">
                  <a:pos x="1482" y="968"/>
                </a:cxn>
                <a:cxn ang="0">
                  <a:pos x="1821" y="1451"/>
                </a:cxn>
                <a:cxn ang="0">
                  <a:pos x="1716" y="1590"/>
                </a:cxn>
                <a:cxn ang="0">
                  <a:pos x="1143" y="1452"/>
                </a:cxn>
                <a:cxn ang="0">
                  <a:pos x="726" y="1887"/>
                </a:cxn>
                <a:cxn ang="0">
                  <a:pos x="579" y="1845"/>
                </a:cxn>
                <a:cxn ang="0">
                  <a:pos x="546" y="1281"/>
                </a:cxn>
                <a:cxn ang="0">
                  <a:pos x="0" y="1047"/>
                </a:cxn>
                <a:cxn ang="0">
                  <a:pos x="15" y="873"/>
                </a:cxn>
                <a:cxn ang="0">
                  <a:pos x="609" y="738"/>
                </a:cxn>
                <a:cxn ang="0">
                  <a:pos x="538" y="72"/>
                </a:cxn>
              </a:cxnLst>
              <a:rect l="0" t="0" r="r" b="b"/>
              <a:pathLst>
                <a:path w="1854" h="1887">
                  <a:moveTo>
                    <a:pt x="538" y="72"/>
                  </a:moveTo>
                  <a:cubicBezTo>
                    <a:pt x="538" y="72"/>
                    <a:pt x="681" y="120"/>
                    <a:pt x="732" y="0"/>
                  </a:cubicBezTo>
                  <a:cubicBezTo>
                    <a:pt x="732" y="0"/>
                    <a:pt x="1095" y="72"/>
                    <a:pt x="1119" y="532"/>
                  </a:cubicBezTo>
                  <a:cubicBezTo>
                    <a:pt x="1272" y="198"/>
                    <a:pt x="1569" y="216"/>
                    <a:pt x="1675" y="193"/>
                  </a:cubicBezTo>
                  <a:cubicBezTo>
                    <a:pt x="1650" y="345"/>
                    <a:pt x="1731" y="381"/>
                    <a:pt x="1815" y="360"/>
                  </a:cubicBezTo>
                  <a:cubicBezTo>
                    <a:pt x="1854" y="495"/>
                    <a:pt x="1779" y="768"/>
                    <a:pt x="1482" y="968"/>
                  </a:cubicBezTo>
                  <a:cubicBezTo>
                    <a:pt x="1791" y="1134"/>
                    <a:pt x="1800" y="1368"/>
                    <a:pt x="1821" y="1451"/>
                  </a:cubicBezTo>
                  <a:cubicBezTo>
                    <a:pt x="1821" y="1451"/>
                    <a:pt x="1668" y="1470"/>
                    <a:pt x="1716" y="1590"/>
                  </a:cubicBezTo>
                  <a:cubicBezTo>
                    <a:pt x="1602" y="1632"/>
                    <a:pt x="1365" y="1641"/>
                    <a:pt x="1143" y="1452"/>
                  </a:cubicBezTo>
                  <a:cubicBezTo>
                    <a:pt x="1044" y="1728"/>
                    <a:pt x="820" y="1822"/>
                    <a:pt x="726" y="1887"/>
                  </a:cubicBezTo>
                  <a:cubicBezTo>
                    <a:pt x="687" y="1779"/>
                    <a:pt x="579" y="1845"/>
                    <a:pt x="579" y="1845"/>
                  </a:cubicBezTo>
                  <a:cubicBezTo>
                    <a:pt x="549" y="1744"/>
                    <a:pt x="381" y="1644"/>
                    <a:pt x="546" y="1281"/>
                  </a:cubicBezTo>
                  <a:cubicBezTo>
                    <a:pt x="297" y="1338"/>
                    <a:pt x="75" y="1155"/>
                    <a:pt x="0" y="1047"/>
                  </a:cubicBezTo>
                  <a:cubicBezTo>
                    <a:pt x="120" y="981"/>
                    <a:pt x="42" y="891"/>
                    <a:pt x="15" y="873"/>
                  </a:cubicBezTo>
                  <a:cubicBezTo>
                    <a:pt x="72" y="807"/>
                    <a:pt x="201" y="621"/>
                    <a:pt x="609" y="738"/>
                  </a:cubicBezTo>
                  <a:cubicBezTo>
                    <a:pt x="354" y="429"/>
                    <a:pt x="538" y="72"/>
                    <a:pt x="538" y="7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25400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Freeform 14"/>
            <p:cNvSpPr>
              <a:spLocks/>
            </p:cNvSpPr>
            <p:nvPr/>
          </p:nvSpPr>
          <p:spPr bwMode="gray">
            <a:xfrm rot="-966748">
              <a:off x="2178" y="1966"/>
              <a:ext cx="624" cy="732"/>
            </a:xfrm>
            <a:custGeom>
              <a:avLst/>
              <a:gdLst>
                <a:gd name="T0" fmla="*/ 562 w 140"/>
                <a:gd name="T1" fmla="*/ 440 h 158"/>
                <a:gd name="T2" fmla="*/ 526 w 140"/>
                <a:gd name="T3" fmla="*/ 454 h 158"/>
                <a:gd name="T4" fmla="*/ 526 w 140"/>
                <a:gd name="T5" fmla="*/ 283 h 158"/>
                <a:gd name="T6" fmla="*/ 562 w 140"/>
                <a:gd name="T7" fmla="*/ 292 h 158"/>
                <a:gd name="T8" fmla="*/ 597 w 140"/>
                <a:gd name="T9" fmla="*/ 269 h 158"/>
                <a:gd name="T10" fmla="*/ 624 w 140"/>
                <a:gd name="T11" fmla="*/ 246 h 158"/>
                <a:gd name="T12" fmla="*/ 624 w 140"/>
                <a:gd name="T13" fmla="*/ 195 h 158"/>
                <a:gd name="T14" fmla="*/ 597 w 140"/>
                <a:gd name="T15" fmla="*/ 171 h 158"/>
                <a:gd name="T16" fmla="*/ 575 w 140"/>
                <a:gd name="T17" fmla="*/ 148 h 158"/>
                <a:gd name="T18" fmla="*/ 526 w 140"/>
                <a:gd name="T19" fmla="*/ 158 h 158"/>
                <a:gd name="T20" fmla="*/ 495 w 140"/>
                <a:gd name="T21" fmla="*/ 195 h 158"/>
                <a:gd name="T22" fmla="*/ 339 w 140"/>
                <a:gd name="T23" fmla="*/ 134 h 158"/>
                <a:gd name="T24" fmla="*/ 365 w 140"/>
                <a:gd name="T25" fmla="*/ 111 h 158"/>
                <a:gd name="T26" fmla="*/ 374 w 140"/>
                <a:gd name="T27" fmla="*/ 74 h 158"/>
                <a:gd name="T28" fmla="*/ 365 w 140"/>
                <a:gd name="T29" fmla="*/ 37 h 158"/>
                <a:gd name="T30" fmla="*/ 339 w 140"/>
                <a:gd name="T31" fmla="*/ 14 h 158"/>
                <a:gd name="T32" fmla="*/ 303 w 140"/>
                <a:gd name="T33" fmla="*/ 0 h 158"/>
                <a:gd name="T34" fmla="*/ 267 w 140"/>
                <a:gd name="T35" fmla="*/ 14 h 158"/>
                <a:gd name="T36" fmla="*/ 245 w 140"/>
                <a:gd name="T37" fmla="*/ 37 h 158"/>
                <a:gd name="T38" fmla="*/ 245 w 140"/>
                <a:gd name="T39" fmla="*/ 83 h 158"/>
                <a:gd name="T40" fmla="*/ 267 w 140"/>
                <a:gd name="T41" fmla="*/ 120 h 158"/>
                <a:gd name="T42" fmla="*/ 138 w 140"/>
                <a:gd name="T43" fmla="*/ 222 h 158"/>
                <a:gd name="T44" fmla="*/ 129 w 140"/>
                <a:gd name="T45" fmla="*/ 185 h 158"/>
                <a:gd name="T46" fmla="*/ 80 w 140"/>
                <a:gd name="T47" fmla="*/ 148 h 158"/>
                <a:gd name="T48" fmla="*/ 45 w 140"/>
                <a:gd name="T49" fmla="*/ 158 h 158"/>
                <a:gd name="T50" fmla="*/ 9 w 140"/>
                <a:gd name="T51" fmla="*/ 171 h 158"/>
                <a:gd name="T52" fmla="*/ 0 w 140"/>
                <a:gd name="T53" fmla="*/ 222 h 158"/>
                <a:gd name="T54" fmla="*/ 9 w 140"/>
                <a:gd name="T55" fmla="*/ 269 h 158"/>
                <a:gd name="T56" fmla="*/ 45 w 140"/>
                <a:gd name="T57" fmla="*/ 283 h 158"/>
                <a:gd name="T58" fmla="*/ 80 w 140"/>
                <a:gd name="T59" fmla="*/ 292 h 158"/>
                <a:gd name="T60" fmla="*/ 259 w 140"/>
                <a:gd name="T61" fmla="*/ 366 h 158"/>
                <a:gd name="T62" fmla="*/ 80 w 140"/>
                <a:gd name="T63" fmla="*/ 440 h 158"/>
                <a:gd name="T64" fmla="*/ 45 w 140"/>
                <a:gd name="T65" fmla="*/ 454 h 158"/>
                <a:gd name="T66" fmla="*/ 9 w 140"/>
                <a:gd name="T67" fmla="*/ 463 h 158"/>
                <a:gd name="T68" fmla="*/ 0 w 140"/>
                <a:gd name="T69" fmla="*/ 514 h 158"/>
                <a:gd name="T70" fmla="*/ 9 w 140"/>
                <a:gd name="T71" fmla="*/ 561 h 158"/>
                <a:gd name="T72" fmla="*/ 45 w 140"/>
                <a:gd name="T73" fmla="*/ 574 h 158"/>
                <a:gd name="T74" fmla="*/ 80 w 140"/>
                <a:gd name="T75" fmla="*/ 574 h 158"/>
                <a:gd name="T76" fmla="*/ 116 w 140"/>
                <a:gd name="T77" fmla="*/ 561 h 158"/>
                <a:gd name="T78" fmla="*/ 129 w 140"/>
                <a:gd name="T79" fmla="*/ 528 h 158"/>
                <a:gd name="T80" fmla="*/ 281 w 140"/>
                <a:gd name="T81" fmla="*/ 598 h 158"/>
                <a:gd name="T82" fmla="*/ 259 w 140"/>
                <a:gd name="T83" fmla="*/ 625 h 158"/>
                <a:gd name="T84" fmla="*/ 245 w 140"/>
                <a:gd name="T85" fmla="*/ 672 h 158"/>
                <a:gd name="T86" fmla="*/ 267 w 140"/>
                <a:gd name="T87" fmla="*/ 709 h 158"/>
                <a:gd name="T88" fmla="*/ 303 w 140"/>
                <a:gd name="T89" fmla="*/ 723 h 158"/>
                <a:gd name="T90" fmla="*/ 330 w 140"/>
                <a:gd name="T91" fmla="*/ 723 h 158"/>
                <a:gd name="T92" fmla="*/ 365 w 140"/>
                <a:gd name="T93" fmla="*/ 709 h 158"/>
                <a:gd name="T94" fmla="*/ 374 w 140"/>
                <a:gd name="T95" fmla="*/ 672 h 158"/>
                <a:gd name="T96" fmla="*/ 374 w 140"/>
                <a:gd name="T97" fmla="*/ 625 h 158"/>
                <a:gd name="T98" fmla="*/ 352 w 140"/>
                <a:gd name="T99" fmla="*/ 598 h 158"/>
                <a:gd name="T100" fmla="*/ 481 w 140"/>
                <a:gd name="T101" fmla="*/ 528 h 158"/>
                <a:gd name="T102" fmla="*/ 504 w 140"/>
                <a:gd name="T103" fmla="*/ 551 h 158"/>
                <a:gd name="T104" fmla="*/ 526 w 140"/>
                <a:gd name="T105" fmla="*/ 574 h 158"/>
                <a:gd name="T106" fmla="*/ 562 w 140"/>
                <a:gd name="T107" fmla="*/ 588 h 158"/>
                <a:gd name="T108" fmla="*/ 597 w 140"/>
                <a:gd name="T109" fmla="*/ 561 h 158"/>
                <a:gd name="T110" fmla="*/ 624 w 140"/>
                <a:gd name="T111" fmla="*/ 537 h 158"/>
                <a:gd name="T112" fmla="*/ 624 w 140"/>
                <a:gd name="T113" fmla="*/ 491 h 158"/>
                <a:gd name="T114" fmla="*/ 597 w 140"/>
                <a:gd name="T115" fmla="*/ 463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" name="Group 142"/>
          <p:cNvGrpSpPr>
            <a:grpSpLocks/>
          </p:cNvGrpSpPr>
          <p:nvPr userDrawn="1"/>
        </p:nvGrpSpPr>
        <p:grpSpPr bwMode="auto">
          <a:xfrm rot="1349555">
            <a:off x="7413625" y="4543425"/>
            <a:ext cx="495300" cy="482600"/>
            <a:chOff x="596" y="566"/>
            <a:chExt cx="676" cy="660"/>
          </a:xfrm>
        </p:grpSpPr>
        <p:sp>
          <p:nvSpPr>
            <p:cNvPr id="100" name="Freeform 143"/>
            <p:cNvSpPr>
              <a:spLocks/>
            </p:cNvSpPr>
            <p:nvPr/>
          </p:nvSpPr>
          <p:spPr bwMode="gray">
            <a:xfrm rot="4451665">
              <a:off x="604" y="558"/>
              <a:ext cx="660" cy="676"/>
            </a:xfrm>
            <a:custGeom>
              <a:avLst/>
              <a:gdLst>
                <a:gd name="T0" fmla="*/ 219 w 660"/>
                <a:gd name="T1" fmla="*/ 20 h 676"/>
                <a:gd name="T2" fmla="*/ 291 w 660"/>
                <a:gd name="T3" fmla="*/ 0 h 676"/>
                <a:gd name="T4" fmla="*/ 415 w 660"/>
                <a:gd name="T5" fmla="*/ 201 h 676"/>
                <a:gd name="T6" fmla="*/ 620 w 660"/>
                <a:gd name="T7" fmla="*/ 138 h 676"/>
                <a:gd name="T8" fmla="*/ 650 w 660"/>
                <a:gd name="T9" fmla="*/ 189 h 676"/>
                <a:gd name="T10" fmla="*/ 506 w 660"/>
                <a:gd name="T11" fmla="*/ 363 h 676"/>
                <a:gd name="T12" fmla="*/ 640 w 660"/>
                <a:gd name="T13" fmla="*/ 550 h 676"/>
                <a:gd name="T14" fmla="*/ 598 w 660"/>
                <a:gd name="T15" fmla="*/ 597 h 676"/>
                <a:gd name="T16" fmla="*/ 389 w 660"/>
                <a:gd name="T17" fmla="*/ 507 h 676"/>
                <a:gd name="T18" fmla="*/ 236 w 660"/>
                <a:gd name="T19" fmla="*/ 676 h 676"/>
                <a:gd name="T20" fmla="*/ 182 w 660"/>
                <a:gd name="T21" fmla="*/ 642 h 676"/>
                <a:gd name="T22" fmla="*/ 230 w 660"/>
                <a:gd name="T23" fmla="*/ 444 h 676"/>
                <a:gd name="T24" fmla="*/ 0 w 660"/>
                <a:gd name="T25" fmla="*/ 354 h 676"/>
                <a:gd name="T26" fmla="*/ 9 w 660"/>
                <a:gd name="T27" fmla="*/ 293 h 676"/>
                <a:gd name="T28" fmla="*/ 227 w 660"/>
                <a:gd name="T29" fmla="*/ 261 h 676"/>
                <a:gd name="T30" fmla="*/ 219 w 660"/>
                <a:gd name="T31" fmla="*/ 20 h 6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60"/>
                <a:gd name="T49" fmla="*/ 0 h 676"/>
                <a:gd name="T50" fmla="*/ 660 w 660"/>
                <a:gd name="T51" fmla="*/ 676 h 67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60" h="676">
                  <a:moveTo>
                    <a:pt x="219" y="20"/>
                  </a:moveTo>
                  <a:cubicBezTo>
                    <a:pt x="219" y="20"/>
                    <a:pt x="270" y="42"/>
                    <a:pt x="291" y="0"/>
                  </a:cubicBezTo>
                  <a:cubicBezTo>
                    <a:pt x="291" y="0"/>
                    <a:pt x="419" y="36"/>
                    <a:pt x="415" y="201"/>
                  </a:cubicBezTo>
                  <a:cubicBezTo>
                    <a:pt x="479" y="86"/>
                    <a:pt x="581" y="144"/>
                    <a:pt x="620" y="138"/>
                  </a:cubicBezTo>
                  <a:cubicBezTo>
                    <a:pt x="607" y="193"/>
                    <a:pt x="619" y="195"/>
                    <a:pt x="650" y="189"/>
                  </a:cubicBezTo>
                  <a:cubicBezTo>
                    <a:pt x="660" y="239"/>
                    <a:pt x="618" y="328"/>
                    <a:pt x="506" y="363"/>
                  </a:cubicBezTo>
                  <a:cubicBezTo>
                    <a:pt x="620" y="381"/>
                    <a:pt x="636" y="521"/>
                    <a:pt x="640" y="550"/>
                  </a:cubicBezTo>
                  <a:cubicBezTo>
                    <a:pt x="640" y="550"/>
                    <a:pt x="585" y="553"/>
                    <a:pt x="598" y="597"/>
                  </a:cubicBezTo>
                  <a:cubicBezTo>
                    <a:pt x="556" y="609"/>
                    <a:pt x="462" y="581"/>
                    <a:pt x="389" y="507"/>
                  </a:cubicBezTo>
                  <a:cubicBezTo>
                    <a:pt x="380" y="596"/>
                    <a:pt x="284" y="654"/>
                    <a:pt x="236" y="676"/>
                  </a:cubicBezTo>
                  <a:cubicBezTo>
                    <a:pt x="225" y="636"/>
                    <a:pt x="215" y="627"/>
                    <a:pt x="182" y="642"/>
                  </a:cubicBezTo>
                  <a:cubicBezTo>
                    <a:pt x="177" y="604"/>
                    <a:pt x="155" y="492"/>
                    <a:pt x="230" y="444"/>
                  </a:cubicBezTo>
                  <a:cubicBezTo>
                    <a:pt x="131" y="486"/>
                    <a:pt x="23" y="395"/>
                    <a:pt x="0" y="354"/>
                  </a:cubicBezTo>
                  <a:cubicBezTo>
                    <a:pt x="44" y="334"/>
                    <a:pt x="19" y="300"/>
                    <a:pt x="9" y="293"/>
                  </a:cubicBezTo>
                  <a:cubicBezTo>
                    <a:pt x="32" y="271"/>
                    <a:pt x="95" y="198"/>
                    <a:pt x="227" y="261"/>
                  </a:cubicBezTo>
                  <a:cubicBezTo>
                    <a:pt x="144" y="143"/>
                    <a:pt x="219" y="20"/>
                    <a:pt x="219" y="2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99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rot="10800000" vert="eaVert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1" name="Freeform 14"/>
            <p:cNvSpPr>
              <a:spLocks/>
            </p:cNvSpPr>
            <p:nvPr/>
          </p:nvSpPr>
          <p:spPr bwMode="gray">
            <a:xfrm rot="-548940">
              <a:off x="817" y="771"/>
              <a:ext cx="224" cy="263"/>
            </a:xfrm>
            <a:custGeom>
              <a:avLst/>
              <a:gdLst>
                <a:gd name="T0" fmla="*/ 202 w 140"/>
                <a:gd name="T1" fmla="*/ 158 h 158"/>
                <a:gd name="T2" fmla="*/ 189 w 140"/>
                <a:gd name="T3" fmla="*/ 163 h 158"/>
                <a:gd name="T4" fmla="*/ 189 w 140"/>
                <a:gd name="T5" fmla="*/ 102 h 158"/>
                <a:gd name="T6" fmla="*/ 202 w 140"/>
                <a:gd name="T7" fmla="*/ 105 h 158"/>
                <a:gd name="T8" fmla="*/ 214 w 140"/>
                <a:gd name="T9" fmla="*/ 97 h 158"/>
                <a:gd name="T10" fmla="*/ 224 w 140"/>
                <a:gd name="T11" fmla="*/ 88 h 158"/>
                <a:gd name="T12" fmla="*/ 224 w 140"/>
                <a:gd name="T13" fmla="*/ 70 h 158"/>
                <a:gd name="T14" fmla="*/ 214 w 140"/>
                <a:gd name="T15" fmla="*/ 62 h 158"/>
                <a:gd name="T16" fmla="*/ 206 w 140"/>
                <a:gd name="T17" fmla="*/ 53 h 158"/>
                <a:gd name="T18" fmla="*/ 189 w 140"/>
                <a:gd name="T19" fmla="*/ 57 h 158"/>
                <a:gd name="T20" fmla="*/ 178 w 140"/>
                <a:gd name="T21" fmla="*/ 70 h 158"/>
                <a:gd name="T22" fmla="*/ 122 w 140"/>
                <a:gd name="T23" fmla="*/ 48 h 158"/>
                <a:gd name="T24" fmla="*/ 131 w 140"/>
                <a:gd name="T25" fmla="*/ 40 h 158"/>
                <a:gd name="T26" fmla="*/ 134 w 140"/>
                <a:gd name="T27" fmla="*/ 27 h 158"/>
                <a:gd name="T28" fmla="*/ 131 w 140"/>
                <a:gd name="T29" fmla="*/ 13 h 158"/>
                <a:gd name="T30" fmla="*/ 122 w 140"/>
                <a:gd name="T31" fmla="*/ 5 h 158"/>
                <a:gd name="T32" fmla="*/ 109 w 140"/>
                <a:gd name="T33" fmla="*/ 0 h 158"/>
                <a:gd name="T34" fmla="*/ 96 w 140"/>
                <a:gd name="T35" fmla="*/ 5 h 158"/>
                <a:gd name="T36" fmla="*/ 88 w 140"/>
                <a:gd name="T37" fmla="*/ 13 h 158"/>
                <a:gd name="T38" fmla="*/ 88 w 140"/>
                <a:gd name="T39" fmla="*/ 30 h 158"/>
                <a:gd name="T40" fmla="*/ 96 w 140"/>
                <a:gd name="T41" fmla="*/ 43 h 158"/>
                <a:gd name="T42" fmla="*/ 50 w 140"/>
                <a:gd name="T43" fmla="*/ 80 h 158"/>
                <a:gd name="T44" fmla="*/ 46 w 140"/>
                <a:gd name="T45" fmla="*/ 67 h 158"/>
                <a:gd name="T46" fmla="*/ 29 w 140"/>
                <a:gd name="T47" fmla="*/ 53 h 158"/>
                <a:gd name="T48" fmla="*/ 16 w 140"/>
                <a:gd name="T49" fmla="*/ 57 h 158"/>
                <a:gd name="T50" fmla="*/ 3 w 140"/>
                <a:gd name="T51" fmla="*/ 62 h 158"/>
                <a:gd name="T52" fmla="*/ 0 w 140"/>
                <a:gd name="T53" fmla="*/ 80 h 158"/>
                <a:gd name="T54" fmla="*/ 3 w 140"/>
                <a:gd name="T55" fmla="*/ 97 h 158"/>
                <a:gd name="T56" fmla="*/ 16 w 140"/>
                <a:gd name="T57" fmla="*/ 102 h 158"/>
                <a:gd name="T58" fmla="*/ 29 w 140"/>
                <a:gd name="T59" fmla="*/ 105 h 158"/>
                <a:gd name="T60" fmla="*/ 93 w 140"/>
                <a:gd name="T61" fmla="*/ 132 h 158"/>
                <a:gd name="T62" fmla="*/ 29 w 140"/>
                <a:gd name="T63" fmla="*/ 158 h 158"/>
                <a:gd name="T64" fmla="*/ 16 w 140"/>
                <a:gd name="T65" fmla="*/ 163 h 158"/>
                <a:gd name="T66" fmla="*/ 3 w 140"/>
                <a:gd name="T67" fmla="*/ 166 h 158"/>
                <a:gd name="T68" fmla="*/ 0 w 140"/>
                <a:gd name="T69" fmla="*/ 185 h 158"/>
                <a:gd name="T70" fmla="*/ 3 w 140"/>
                <a:gd name="T71" fmla="*/ 201 h 158"/>
                <a:gd name="T72" fmla="*/ 16 w 140"/>
                <a:gd name="T73" fmla="*/ 206 h 158"/>
                <a:gd name="T74" fmla="*/ 29 w 140"/>
                <a:gd name="T75" fmla="*/ 206 h 158"/>
                <a:gd name="T76" fmla="*/ 42 w 140"/>
                <a:gd name="T77" fmla="*/ 201 h 158"/>
                <a:gd name="T78" fmla="*/ 46 w 140"/>
                <a:gd name="T79" fmla="*/ 190 h 158"/>
                <a:gd name="T80" fmla="*/ 101 w 140"/>
                <a:gd name="T81" fmla="*/ 215 h 158"/>
                <a:gd name="T82" fmla="*/ 93 w 140"/>
                <a:gd name="T83" fmla="*/ 225 h 158"/>
                <a:gd name="T84" fmla="*/ 88 w 140"/>
                <a:gd name="T85" fmla="*/ 241 h 158"/>
                <a:gd name="T86" fmla="*/ 96 w 140"/>
                <a:gd name="T87" fmla="*/ 255 h 158"/>
                <a:gd name="T88" fmla="*/ 109 w 140"/>
                <a:gd name="T89" fmla="*/ 260 h 158"/>
                <a:gd name="T90" fmla="*/ 118 w 140"/>
                <a:gd name="T91" fmla="*/ 260 h 158"/>
                <a:gd name="T92" fmla="*/ 131 w 140"/>
                <a:gd name="T93" fmla="*/ 255 h 158"/>
                <a:gd name="T94" fmla="*/ 134 w 140"/>
                <a:gd name="T95" fmla="*/ 241 h 158"/>
                <a:gd name="T96" fmla="*/ 134 w 140"/>
                <a:gd name="T97" fmla="*/ 225 h 158"/>
                <a:gd name="T98" fmla="*/ 126 w 140"/>
                <a:gd name="T99" fmla="*/ 215 h 158"/>
                <a:gd name="T100" fmla="*/ 173 w 140"/>
                <a:gd name="T101" fmla="*/ 190 h 158"/>
                <a:gd name="T102" fmla="*/ 181 w 140"/>
                <a:gd name="T103" fmla="*/ 198 h 158"/>
                <a:gd name="T104" fmla="*/ 189 w 140"/>
                <a:gd name="T105" fmla="*/ 206 h 158"/>
                <a:gd name="T106" fmla="*/ 202 w 140"/>
                <a:gd name="T107" fmla="*/ 211 h 158"/>
                <a:gd name="T108" fmla="*/ 214 w 140"/>
                <a:gd name="T109" fmla="*/ 201 h 158"/>
                <a:gd name="T110" fmla="*/ 224 w 140"/>
                <a:gd name="T111" fmla="*/ 193 h 158"/>
                <a:gd name="T112" fmla="*/ 224 w 140"/>
                <a:gd name="T113" fmla="*/ 176 h 158"/>
                <a:gd name="T114" fmla="*/ 214 w 140"/>
                <a:gd name="T115" fmla="*/ 166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190"/>
          <p:cNvGrpSpPr>
            <a:grpSpLocks/>
          </p:cNvGrpSpPr>
          <p:nvPr userDrawn="1"/>
        </p:nvGrpSpPr>
        <p:grpSpPr bwMode="auto">
          <a:xfrm rot="1721265">
            <a:off x="7337425" y="5348288"/>
            <a:ext cx="1111250" cy="1071562"/>
            <a:chOff x="596" y="566"/>
            <a:chExt cx="676" cy="660"/>
          </a:xfrm>
        </p:grpSpPr>
        <p:sp>
          <p:nvSpPr>
            <p:cNvPr id="91" name="Freeform 191"/>
            <p:cNvSpPr>
              <a:spLocks/>
            </p:cNvSpPr>
            <p:nvPr/>
          </p:nvSpPr>
          <p:spPr bwMode="gray">
            <a:xfrm rot="4451665">
              <a:off x="604" y="558"/>
              <a:ext cx="660" cy="676"/>
            </a:xfrm>
            <a:custGeom>
              <a:avLst/>
              <a:gdLst>
                <a:gd name="T0" fmla="*/ 219 w 660"/>
                <a:gd name="T1" fmla="*/ 20 h 676"/>
                <a:gd name="T2" fmla="*/ 291 w 660"/>
                <a:gd name="T3" fmla="*/ 0 h 676"/>
                <a:gd name="T4" fmla="*/ 415 w 660"/>
                <a:gd name="T5" fmla="*/ 201 h 676"/>
                <a:gd name="T6" fmla="*/ 620 w 660"/>
                <a:gd name="T7" fmla="*/ 138 h 676"/>
                <a:gd name="T8" fmla="*/ 650 w 660"/>
                <a:gd name="T9" fmla="*/ 189 h 676"/>
                <a:gd name="T10" fmla="*/ 506 w 660"/>
                <a:gd name="T11" fmla="*/ 363 h 676"/>
                <a:gd name="T12" fmla="*/ 640 w 660"/>
                <a:gd name="T13" fmla="*/ 550 h 676"/>
                <a:gd name="T14" fmla="*/ 598 w 660"/>
                <a:gd name="T15" fmla="*/ 597 h 676"/>
                <a:gd name="T16" fmla="*/ 389 w 660"/>
                <a:gd name="T17" fmla="*/ 507 h 676"/>
                <a:gd name="T18" fmla="*/ 236 w 660"/>
                <a:gd name="T19" fmla="*/ 676 h 676"/>
                <a:gd name="T20" fmla="*/ 182 w 660"/>
                <a:gd name="T21" fmla="*/ 642 h 676"/>
                <a:gd name="T22" fmla="*/ 230 w 660"/>
                <a:gd name="T23" fmla="*/ 444 h 676"/>
                <a:gd name="T24" fmla="*/ 0 w 660"/>
                <a:gd name="T25" fmla="*/ 354 h 676"/>
                <a:gd name="T26" fmla="*/ 9 w 660"/>
                <a:gd name="T27" fmla="*/ 293 h 676"/>
                <a:gd name="T28" fmla="*/ 227 w 660"/>
                <a:gd name="T29" fmla="*/ 261 h 676"/>
                <a:gd name="T30" fmla="*/ 219 w 660"/>
                <a:gd name="T31" fmla="*/ 20 h 6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60"/>
                <a:gd name="T49" fmla="*/ 0 h 676"/>
                <a:gd name="T50" fmla="*/ 660 w 660"/>
                <a:gd name="T51" fmla="*/ 676 h 67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60" h="676">
                  <a:moveTo>
                    <a:pt x="219" y="20"/>
                  </a:moveTo>
                  <a:cubicBezTo>
                    <a:pt x="219" y="20"/>
                    <a:pt x="270" y="42"/>
                    <a:pt x="291" y="0"/>
                  </a:cubicBezTo>
                  <a:cubicBezTo>
                    <a:pt x="291" y="0"/>
                    <a:pt x="419" y="36"/>
                    <a:pt x="415" y="201"/>
                  </a:cubicBezTo>
                  <a:cubicBezTo>
                    <a:pt x="479" y="86"/>
                    <a:pt x="581" y="144"/>
                    <a:pt x="620" y="138"/>
                  </a:cubicBezTo>
                  <a:cubicBezTo>
                    <a:pt x="607" y="193"/>
                    <a:pt x="619" y="195"/>
                    <a:pt x="650" y="189"/>
                  </a:cubicBezTo>
                  <a:cubicBezTo>
                    <a:pt x="660" y="239"/>
                    <a:pt x="618" y="328"/>
                    <a:pt x="506" y="363"/>
                  </a:cubicBezTo>
                  <a:cubicBezTo>
                    <a:pt x="620" y="381"/>
                    <a:pt x="636" y="521"/>
                    <a:pt x="640" y="550"/>
                  </a:cubicBezTo>
                  <a:cubicBezTo>
                    <a:pt x="640" y="550"/>
                    <a:pt x="585" y="553"/>
                    <a:pt x="598" y="597"/>
                  </a:cubicBezTo>
                  <a:cubicBezTo>
                    <a:pt x="556" y="609"/>
                    <a:pt x="462" y="581"/>
                    <a:pt x="389" y="507"/>
                  </a:cubicBezTo>
                  <a:cubicBezTo>
                    <a:pt x="380" y="596"/>
                    <a:pt x="284" y="654"/>
                    <a:pt x="236" y="676"/>
                  </a:cubicBezTo>
                  <a:cubicBezTo>
                    <a:pt x="225" y="636"/>
                    <a:pt x="215" y="627"/>
                    <a:pt x="182" y="642"/>
                  </a:cubicBezTo>
                  <a:cubicBezTo>
                    <a:pt x="177" y="604"/>
                    <a:pt x="155" y="492"/>
                    <a:pt x="230" y="444"/>
                  </a:cubicBezTo>
                  <a:cubicBezTo>
                    <a:pt x="131" y="486"/>
                    <a:pt x="23" y="395"/>
                    <a:pt x="0" y="354"/>
                  </a:cubicBezTo>
                  <a:cubicBezTo>
                    <a:pt x="44" y="334"/>
                    <a:pt x="19" y="300"/>
                    <a:pt x="9" y="293"/>
                  </a:cubicBezTo>
                  <a:cubicBezTo>
                    <a:pt x="32" y="271"/>
                    <a:pt x="95" y="198"/>
                    <a:pt x="227" y="261"/>
                  </a:cubicBezTo>
                  <a:cubicBezTo>
                    <a:pt x="144" y="143"/>
                    <a:pt x="219" y="20"/>
                    <a:pt x="219" y="2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12549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rot="10800000" vert="eaVert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" name="Freeform 14"/>
            <p:cNvSpPr>
              <a:spLocks/>
            </p:cNvSpPr>
            <p:nvPr/>
          </p:nvSpPr>
          <p:spPr bwMode="gray">
            <a:xfrm rot="-548940">
              <a:off x="817" y="771"/>
              <a:ext cx="224" cy="263"/>
            </a:xfrm>
            <a:custGeom>
              <a:avLst/>
              <a:gdLst>
                <a:gd name="T0" fmla="*/ 202 w 140"/>
                <a:gd name="T1" fmla="*/ 158 h 158"/>
                <a:gd name="T2" fmla="*/ 189 w 140"/>
                <a:gd name="T3" fmla="*/ 163 h 158"/>
                <a:gd name="T4" fmla="*/ 189 w 140"/>
                <a:gd name="T5" fmla="*/ 102 h 158"/>
                <a:gd name="T6" fmla="*/ 202 w 140"/>
                <a:gd name="T7" fmla="*/ 105 h 158"/>
                <a:gd name="T8" fmla="*/ 214 w 140"/>
                <a:gd name="T9" fmla="*/ 97 h 158"/>
                <a:gd name="T10" fmla="*/ 224 w 140"/>
                <a:gd name="T11" fmla="*/ 88 h 158"/>
                <a:gd name="T12" fmla="*/ 224 w 140"/>
                <a:gd name="T13" fmla="*/ 70 h 158"/>
                <a:gd name="T14" fmla="*/ 214 w 140"/>
                <a:gd name="T15" fmla="*/ 62 h 158"/>
                <a:gd name="T16" fmla="*/ 206 w 140"/>
                <a:gd name="T17" fmla="*/ 53 h 158"/>
                <a:gd name="T18" fmla="*/ 189 w 140"/>
                <a:gd name="T19" fmla="*/ 57 h 158"/>
                <a:gd name="T20" fmla="*/ 178 w 140"/>
                <a:gd name="T21" fmla="*/ 70 h 158"/>
                <a:gd name="T22" fmla="*/ 122 w 140"/>
                <a:gd name="T23" fmla="*/ 48 h 158"/>
                <a:gd name="T24" fmla="*/ 131 w 140"/>
                <a:gd name="T25" fmla="*/ 40 h 158"/>
                <a:gd name="T26" fmla="*/ 134 w 140"/>
                <a:gd name="T27" fmla="*/ 27 h 158"/>
                <a:gd name="T28" fmla="*/ 131 w 140"/>
                <a:gd name="T29" fmla="*/ 13 h 158"/>
                <a:gd name="T30" fmla="*/ 122 w 140"/>
                <a:gd name="T31" fmla="*/ 5 h 158"/>
                <a:gd name="T32" fmla="*/ 109 w 140"/>
                <a:gd name="T33" fmla="*/ 0 h 158"/>
                <a:gd name="T34" fmla="*/ 96 w 140"/>
                <a:gd name="T35" fmla="*/ 5 h 158"/>
                <a:gd name="T36" fmla="*/ 88 w 140"/>
                <a:gd name="T37" fmla="*/ 13 h 158"/>
                <a:gd name="T38" fmla="*/ 88 w 140"/>
                <a:gd name="T39" fmla="*/ 30 h 158"/>
                <a:gd name="T40" fmla="*/ 96 w 140"/>
                <a:gd name="T41" fmla="*/ 43 h 158"/>
                <a:gd name="T42" fmla="*/ 50 w 140"/>
                <a:gd name="T43" fmla="*/ 80 h 158"/>
                <a:gd name="T44" fmla="*/ 46 w 140"/>
                <a:gd name="T45" fmla="*/ 67 h 158"/>
                <a:gd name="T46" fmla="*/ 29 w 140"/>
                <a:gd name="T47" fmla="*/ 53 h 158"/>
                <a:gd name="T48" fmla="*/ 16 w 140"/>
                <a:gd name="T49" fmla="*/ 57 h 158"/>
                <a:gd name="T50" fmla="*/ 3 w 140"/>
                <a:gd name="T51" fmla="*/ 62 h 158"/>
                <a:gd name="T52" fmla="*/ 0 w 140"/>
                <a:gd name="T53" fmla="*/ 80 h 158"/>
                <a:gd name="T54" fmla="*/ 3 w 140"/>
                <a:gd name="T55" fmla="*/ 97 h 158"/>
                <a:gd name="T56" fmla="*/ 16 w 140"/>
                <a:gd name="T57" fmla="*/ 102 h 158"/>
                <a:gd name="T58" fmla="*/ 29 w 140"/>
                <a:gd name="T59" fmla="*/ 105 h 158"/>
                <a:gd name="T60" fmla="*/ 93 w 140"/>
                <a:gd name="T61" fmla="*/ 132 h 158"/>
                <a:gd name="T62" fmla="*/ 29 w 140"/>
                <a:gd name="T63" fmla="*/ 158 h 158"/>
                <a:gd name="T64" fmla="*/ 16 w 140"/>
                <a:gd name="T65" fmla="*/ 163 h 158"/>
                <a:gd name="T66" fmla="*/ 3 w 140"/>
                <a:gd name="T67" fmla="*/ 166 h 158"/>
                <a:gd name="T68" fmla="*/ 0 w 140"/>
                <a:gd name="T69" fmla="*/ 185 h 158"/>
                <a:gd name="T70" fmla="*/ 3 w 140"/>
                <a:gd name="T71" fmla="*/ 201 h 158"/>
                <a:gd name="T72" fmla="*/ 16 w 140"/>
                <a:gd name="T73" fmla="*/ 206 h 158"/>
                <a:gd name="T74" fmla="*/ 29 w 140"/>
                <a:gd name="T75" fmla="*/ 206 h 158"/>
                <a:gd name="T76" fmla="*/ 42 w 140"/>
                <a:gd name="T77" fmla="*/ 201 h 158"/>
                <a:gd name="T78" fmla="*/ 46 w 140"/>
                <a:gd name="T79" fmla="*/ 190 h 158"/>
                <a:gd name="T80" fmla="*/ 101 w 140"/>
                <a:gd name="T81" fmla="*/ 215 h 158"/>
                <a:gd name="T82" fmla="*/ 93 w 140"/>
                <a:gd name="T83" fmla="*/ 225 h 158"/>
                <a:gd name="T84" fmla="*/ 88 w 140"/>
                <a:gd name="T85" fmla="*/ 241 h 158"/>
                <a:gd name="T86" fmla="*/ 96 w 140"/>
                <a:gd name="T87" fmla="*/ 255 h 158"/>
                <a:gd name="T88" fmla="*/ 109 w 140"/>
                <a:gd name="T89" fmla="*/ 260 h 158"/>
                <a:gd name="T90" fmla="*/ 118 w 140"/>
                <a:gd name="T91" fmla="*/ 260 h 158"/>
                <a:gd name="T92" fmla="*/ 131 w 140"/>
                <a:gd name="T93" fmla="*/ 255 h 158"/>
                <a:gd name="T94" fmla="*/ 134 w 140"/>
                <a:gd name="T95" fmla="*/ 241 h 158"/>
                <a:gd name="T96" fmla="*/ 134 w 140"/>
                <a:gd name="T97" fmla="*/ 225 h 158"/>
                <a:gd name="T98" fmla="*/ 126 w 140"/>
                <a:gd name="T99" fmla="*/ 215 h 158"/>
                <a:gd name="T100" fmla="*/ 173 w 140"/>
                <a:gd name="T101" fmla="*/ 190 h 158"/>
                <a:gd name="T102" fmla="*/ 181 w 140"/>
                <a:gd name="T103" fmla="*/ 198 h 158"/>
                <a:gd name="T104" fmla="*/ 189 w 140"/>
                <a:gd name="T105" fmla="*/ 206 h 158"/>
                <a:gd name="T106" fmla="*/ 202 w 140"/>
                <a:gd name="T107" fmla="*/ 211 h 158"/>
                <a:gd name="T108" fmla="*/ 214 w 140"/>
                <a:gd name="T109" fmla="*/ 201 h 158"/>
                <a:gd name="T110" fmla="*/ 224 w 140"/>
                <a:gd name="T111" fmla="*/ 193 h 158"/>
                <a:gd name="T112" fmla="*/ 224 w 140"/>
                <a:gd name="T113" fmla="*/ 176 h 158"/>
                <a:gd name="T114" fmla="*/ 214 w 140"/>
                <a:gd name="T115" fmla="*/ 166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Group 82"/>
          <p:cNvGrpSpPr>
            <a:grpSpLocks/>
          </p:cNvGrpSpPr>
          <p:nvPr userDrawn="1"/>
        </p:nvGrpSpPr>
        <p:grpSpPr bwMode="auto">
          <a:xfrm>
            <a:off x="6030913" y="4695825"/>
            <a:ext cx="1535112" cy="1458913"/>
            <a:chOff x="596" y="566"/>
            <a:chExt cx="676" cy="660"/>
          </a:xfrm>
        </p:grpSpPr>
        <p:sp>
          <p:nvSpPr>
            <p:cNvPr id="64" name="Freeform 83"/>
            <p:cNvSpPr>
              <a:spLocks/>
            </p:cNvSpPr>
            <p:nvPr/>
          </p:nvSpPr>
          <p:spPr bwMode="gray">
            <a:xfrm rot="4451665">
              <a:off x="604" y="558"/>
              <a:ext cx="660" cy="676"/>
            </a:xfrm>
            <a:custGeom>
              <a:avLst/>
              <a:gdLst>
                <a:gd name="T0" fmla="*/ 219 w 660"/>
                <a:gd name="T1" fmla="*/ 20 h 676"/>
                <a:gd name="T2" fmla="*/ 291 w 660"/>
                <a:gd name="T3" fmla="*/ 0 h 676"/>
                <a:gd name="T4" fmla="*/ 415 w 660"/>
                <a:gd name="T5" fmla="*/ 201 h 676"/>
                <a:gd name="T6" fmla="*/ 620 w 660"/>
                <a:gd name="T7" fmla="*/ 138 h 676"/>
                <a:gd name="T8" fmla="*/ 650 w 660"/>
                <a:gd name="T9" fmla="*/ 189 h 676"/>
                <a:gd name="T10" fmla="*/ 506 w 660"/>
                <a:gd name="T11" fmla="*/ 363 h 676"/>
                <a:gd name="T12" fmla="*/ 640 w 660"/>
                <a:gd name="T13" fmla="*/ 550 h 676"/>
                <a:gd name="T14" fmla="*/ 598 w 660"/>
                <a:gd name="T15" fmla="*/ 597 h 676"/>
                <a:gd name="T16" fmla="*/ 389 w 660"/>
                <a:gd name="T17" fmla="*/ 507 h 676"/>
                <a:gd name="T18" fmla="*/ 236 w 660"/>
                <a:gd name="T19" fmla="*/ 676 h 676"/>
                <a:gd name="T20" fmla="*/ 182 w 660"/>
                <a:gd name="T21" fmla="*/ 642 h 676"/>
                <a:gd name="T22" fmla="*/ 230 w 660"/>
                <a:gd name="T23" fmla="*/ 444 h 676"/>
                <a:gd name="T24" fmla="*/ 0 w 660"/>
                <a:gd name="T25" fmla="*/ 354 h 676"/>
                <a:gd name="T26" fmla="*/ 9 w 660"/>
                <a:gd name="T27" fmla="*/ 293 h 676"/>
                <a:gd name="T28" fmla="*/ 227 w 660"/>
                <a:gd name="T29" fmla="*/ 261 h 676"/>
                <a:gd name="T30" fmla="*/ 219 w 660"/>
                <a:gd name="T31" fmla="*/ 20 h 6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60"/>
                <a:gd name="T49" fmla="*/ 0 h 676"/>
                <a:gd name="T50" fmla="*/ 660 w 660"/>
                <a:gd name="T51" fmla="*/ 676 h 67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60" h="676">
                  <a:moveTo>
                    <a:pt x="219" y="20"/>
                  </a:moveTo>
                  <a:cubicBezTo>
                    <a:pt x="219" y="20"/>
                    <a:pt x="270" y="42"/>
                    <a:pt x="291" y="0"/>
                  </a:cubicBezTo>
                  <a:cubicBezTo>
                    <a:pt x="291" y="0"/>
                    <a:pt x="419" y="36"/>
                    <a:pt x="415" y="201"/>
                  </a:cubicBezTo>
                  <a:cubicBezTo>
                    <a:pt x="479" y="86"/>
                    <a:pt x="581" y="144"/>
                    <a:pt x="620" y="138"/>
                  </a:cubicBezTo>
                  <a:cubicBezTo>
                    <a:pt x="607" y="193"/>
                    <a:pt x="619" y="195"/>
                    <a:pt x="650" y="189"/>
                  </a:cubicBezTo>
                  <a:cubicBezTo>
                    <a:pt x="660" y="239"/>
                    <a:pt x="618" y="328"/>
                    <a:pt x="506" y="363"/>
                  </a:cubicBezTo>
                  <a:cubicBezTo>
                    <a:pt x="620" y="381"/>
                    <a:pt x="636" y="521"/>
                    <a:pt x="640" y="550"/>
                  </a:cubicBezTo>
                  <a:cubicBezTo>
                    <a:pt x="640" y="550"/>
                    <a:pt x="585" y="553"/>
                    <a:pt x="598" y="597"/>
                  </a:cubicBezTo>
                  <a:cubicBezTo>
                    <a:pt x="556" y="609"/>
                    <a:pt x="462" y="581"/>
                    <a:pt x="389" y="507"/>
                  </a:cubicBezTo>
                  <a:cubicBezTo>
                    <a:pt x="380" y="596"/>
                    <a:pt x="284" y="654"/>
                    <a:pt x="236" y="676"/>
                  </a:cubicBezTo>
                  <a:cubicBezTo>
                    <a:pt x="225" y="636"/>
                    <a:pt x="215" y="627"/>
                    <a:pt x="182" y="642"/>
                  </a:cubicBezTo>
                  <a:cubicBezTo>
                    <a:pt x="177" y="604"/>
                    <a:pt x="155" y="492"/>
                    <a:pt x="230" y="444"/>
                  </a:cubicBezTo>
                  <a:cubicBezTo>
                    <a:pt x="131" y="486"/>
                    <a:pt x="23" y="395"/>
                    <a:pt x="0" y="354"/>
                  </a:cubicBezTo>
                  <a:cubicBezTo>
                    <a:pt x="44" y="334"/>
                    <a:pt x="19" y="300"/>
                    <a:pt x="9" y="293"/>
                  </a:cubicBezTo>
                  <a:cubicBezTo>
                    <a:pt x="32" y="271"/>
                    <a:pt x="95" y="198"/>
                    <a:pt x="227" y="261"/>
                  </a:cubicBezTo>
                  <a:cubicBezTo>
                    <a:pt x="144" y="143"/>
                    <a:pt x="219" y="20"/>
                    <a:pt x="219" y="2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22353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rot="10800000" vert="eaVert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5" name="Freeform 14"/>
            <p:cNvSpPr>
              <a:spLocks/>
            </p:cNvSpPr>
            <p:nvPr/>
          </p:nvSpPr>
          <p:spPr bwMode="gray">
            <a:xfrm rot="-548940">
              <a:off x="817" y="771"/>
              <a:ext cx="224" cy="263"/>
            </a:xfrm>
            <a:custGeom>
              <a:avLst/>
              <a:gdLst>
                <a:gd name="T0" fmla="*/ 202 w 140"/>
                <a:gd name="T1" fmla="*/ 158 h 158"/>
                <a:gd name="T2" fmla="*/ 189 w 140"/>
                <a:gd name="T3" fmla="*/ 163 h 158"/>
                <a:gd name="T4" fmla="*/ 189 w 140"/>
                <a:gd name="T5" fmla="*/ 102 h 158"/>
                <a:gd name="T6" fmla="*/ 202 w 140"/>
                <a:gd name="T7" fmla="*/ 105 h 158"/>
                <a:gd name="T8" fmla="*/ 214 w 140"/>
                <a:gd name="T9" fmla="*/ 97 h 158"/>
                <a:gd name="T10" fmla="*/ 224 w 140"/>
                <a:gd name="T11" fmla="*/ 88 h 158"/>
                <a:gd name="T12" fmla="*/ 224 w 140"/>
                <a:gd name="T13" fmla="*/ 70 h 158"/>
                <a:gd name="T14" fmla="*/ 214 w 140"/>
                <a:gd name="T15" fmla="*/ 62 h 158"/>
                <a:gd name="T16" fmla="*/ 206 w 140"/>
                <a:gd name="T17" fmla="*/ 53 h 158"/>
                <a:gd name="T18" fmla="*/ 189 w 140"/>
                <a:gd name="T19" fmla="*/ 57 h 158"/>
                <a:gd name="T20" fmla="*/ 178 w 140"/>
                <a:gd name="T21" fmla="*/ 70 h 158"/>
                <a:gd name="T22" fmla="*/ 122 w 140"/>
                <a:gd name="T23" fmla="*/ 48 h 158"/>
                <a:gd name="T24" fmla="*/ 131 w 140"/>
                <a:gd name="T25" fmla="*/ 40 h 158"/>
                <a:gd name="T26" fmla="*/ 134 w 140"/>
                <a:gd name="T27" fmla="*/ 27 h 158"/>
                <a:gd name="T28" fmla="*/ 131 w 140"/>
                <a:gd name="T29" fmla="*/ 13 h 158"/>
                <a:gd name="T30" fmla="*/ 122 w 140"/>
                <a:gd name="T31" fmla="*/ 5 h 158"/>
                <a:gd name="T32" fmla="*/ 109 w 140"/>
                <a:gd name="T33" fmla="*/ 0 h 158"/>
                <a:gd name="T34" fmla="*/ 96 w 140"/>
                <a:gd name="T35" fmla="*/ 5 h 158"/>
                <a:gd name="T36" fmla="*/ 88 w 140"/>
                <a:gd name="T37" fmla="*/ 13 h 158"/>
                <a:gd name="T38" fmla="*/ 88 w 140"/>
                <a:gd name="T39" fmla="*/ 30 h 158"/>
                <a:gd name="T40" fmla="*/ 96 w 140"/>
                <a:gd name="T41" fmla="*/ 43 h 158"/>
                <a:gd name="T42" fmla="*/ 50 w 140"/>
                <a:gd name="T43" fmla="*/ 80 h 158"/>
                <a:gd name="T44" fmla="*/ 46 w 140"/>
                <a:gd name="T45" fmla="*/ 67 h 158"/>
                <a:gd name="T46" fmla="*/ 29 w 140"/>
                <a:gd name="T47" fmla="*/ 53 h 158"/>
                <a:gd name="T48" fmla="*/ 16 w 140"/>
                <a:gd name="T49" fmla="*/ 57 h 158"/>
                <a:gd name="T50" fmla="*/ 3 w 140"/>
                <a:gd name="T51" fmla="*/ 62 h 158"/>
                <a:gd name="T52" fmla="*/ 0 w 140"/>
                <a:gd name="T53" fmla="*/ 80 h 158"/>
                <a:gd name="T54" fmla="*/ 3 w 140"/>
                <a:gd name="T55" fmla="*/ 97 h 158"/>
                <a:gd name="T56" fmla="*/ 16 w 140"/>
                <a:gd name="T57" fmla="*/ 102 h 158"/>
                <a:gd name="T58" fmla="*/ 29 w 140"/>
                <a:gd name="T59" fmla="*/ 105 h 158"/>
                <a:gd name="T60" fmla="*/ 93 w 140"/>
                <a:gd name="T61" fmla="*/ 132 h 158"/>
                <a:gd name="T62" fmla="*/ 29 w 140"/>
                <a:gd name="T63" fmla="*/ 158 h 158"/>
                <a:gd name="T64" fmla="*/ 16 w 140"/>
                <a:gd name="T65" fmla="*/ 163 h 158"/>
                <a:gd name="T66" fmla="*/ 3 w 140"/>
                <a:gd name="T67" fmla="*/ 166 h 158"/>
                <a:gd name="T68" fmla="*/ 0 w 140"/>
                <a:gd name="T69" fmla="*/ 185 h 158"/>
                <a:gd name="T70" fmla="*/ 3 w 140"/>
                <a:gd name="T71" fmla="*/ 201 h 158"/>
                <a:gd name="T72" fmla="*/ 16 w 140"/>
                <a:gd name="T73" fmla="*/ 206 h 158"/>
                <a:gd name="T74" fmla="*/ 29 w 140"/>
                <a:gd name="T75" fmla="*/ 206 h 158"/>
                <a:gd name="T76" fmla="*/ 42 w 140"/>
                <a:gd name="T77" fmla="*/ 201 h 158"/>
                <a:gd name="T78" fmla="*/ 46 w 140"/>
                <a:gd name="T79" fmla="*/ 190 h 158"/>
                <a:gd name="T80" fmla="*/ 101 w 140"/>
                <a:gd name="T81" fmla="*/ 215 h 158"/>
                <a:gd name="T82" fmla="*/ 93 w 140"/>
                <a:gd name="T83" fmla="*/ 225 h 158"/>
                <a:gd name="T84" fmla="*/ 88 w 140"/>
                <a:gd name="T85" fmla="*/ 241 h 158"/>
                <a:gd name="T86" fmla="*/ 96 w 140"/>
                <a:gd name="T87" fmla="*/ 255 h 158"/>
                <a:gd name="T88" fmla="*/ 109 w 140"/>
                <a:gd name="T89" fmla="*/ 260 h 158"/>
                <a:gd name="T90" fmla="*/ 118 w 140"/>
                <a:gd name="T91" fmla="*/ 260 h 158"/>
                <a:gd name="T92" fmla="*/ 131 w 140"/>
                <a:gd name="T93" fmla="*/ 255 h 158"/>
                <a:gd name="T94" fmla="*/ 134 w 140"/>
                <a:gd name="T95" fmla="*/ 241 h 158"/>
                <a:gd name="T96" fmla="*/ 134 w 140"/>
                <a:gd name="T97" fmla="*/ 225 h 158"/>
                <a:gd name="T98" fmla="*/ 126 w 140"/>
                <a:gd name="T99" fmla="*/ 215 h 158"/>
                <a:gd name="T100" fmla="*/ 173 w 140"/>
                <a:gd name="T101" fmla="*/ 190 h 158"/>
                <a:gd name="T102" fmla="*/ 181 w 140"/>
                <a:gd name="T103" fmla="*/ 198 h 158"/>
                <a:gd name="T104" fmla="*/ 189 w 140"/>
                <a:gd name="T105" fmla="*/ 206 h 158"/>
                <a:gd name="T106" fmla="*/ 202 w 140"/>
                <a:gd name="T107" fmla="*/ 211 h 158"/>
                <a:gd name="T108" fmla="*/ 214 w 140"/>
                <a:gd name="T109" fmla="*/ 201 h 158"/>
                <a:gd name="T110" fmla="*/ 224 w 140"/>
                <a:gd name="T111" fmla="*/ 193 h 158"/>
                <a:gd name="T112" fmla="*/ 224 w 140"/>
                <a:gd name="T113" fmla="*/ 176 h 158"/>
                <a:gd name="T114" fmla="*/ 214 w 140"/>
                <a:gd name="T115" fmla="*/ 166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Group 88"/>
          <p:cNvGrpSpPr>
            <a:grpSpLocks/>
          </p:cNvGrpSpPr>
          <p:nvPr userDrawn="1"/>
        </p:nvGrpSpPr>
        <p:grpSpPr bwMode="auto">
          <a:xfrm rot="-869948">
            <a:off x="5378450" y="5272088"/>
            <a:ext cx="715963" cy="730250"/>
            <a:chOff x="1501" y="1386"/>
            <a:chExt cx="1854" cy="1887"/>
          </a:xfrm>
        </p:grpSpPr>
        <p:sp>
          <p:nvSpPr>
            <p:cNvPr id="67" name="Freeform 89"/>
            <p:cNvSpPr>
              <a:spLocks/>
            </p:cNvSpPr>
            <p:nvPr/>
          </p:nvSpPr>
          <p:spPr bwMode="gray">
            <a:xfrm rot="269519">
              <a:off x="1501" y="1386"/>
              <a:ext cx="1854" cy="1887"/>
            </a:xfrm>
            <a:custGeom>
              <a:avLst/>
              <a:gdLst/>
              <a:ahLst/>
              <a:cxnLst>
                <a:cxn ang="0">
                  <a:pos x="538" y="72"/>
                </a:cxn>
                <a:cxn ang="0">
                  <a:pos x="732" y="0"/>
                </a:cxn>
                <a:cxn ang="0">
                  <a:pos x="1119" y="532"/>
                </a:cxn>
                <a:cxn ang="0">
                  <a:pos x="1675" y="193"/>
                </a:cxn>
                <a:cxn ang="0">
                  <a:pos x="1815" y="360"/>
                </a:cxn>
                <a:cxn ang="0">
                  <a:pos x="1482" y="968"/>
                </a:cxn>
                <a:cxn ang="0">
                  <a:pos x="1821" y="1451"/>
                </a:cxn>
                <a:cxn ang="0">
                  <a:pos x="1716" y="1590"/>
                </a:cxn>
                <a:cxn ang="0">
                  <a:pos x="1143" y="1452"/>
                </a:cxn>
                <a:cxn ang="0">
                  <a:pos x="726" y="1887"/>
                </a:cxn>
                <a:cxn ang="0">
                  <a:pos x="579" y="1845"/>
                </a:cxn>
                <a:cxn ang="0">
                  <a:pos x="546" y="1281"/>
                </a:cxn>
                <a:cxn ang="0">
                  <a:pos x="0" y="1047"/>
                </a:cxn>
                <a:cxn ang="0">
                  <a:pos x="15" y="873"/>
                </a:cxn>
                <a:cxn ang="0">
                  <a:pos x="609" y="738"/>
                </a:cxn>
                <a:cxn ang="0">
                  <a:pos x="538" y="72"/>
                </a:cxn>
              </a:cxnLst>
              <a:rect l="0" t="0" r="r" b="b"/>
              <a:pathLst>
                <a:path w="1854" h="1887">
                  <a:moveTo>
                    <a:pt x="538" y="72"/>
                  </a:moveTo>
                  <a:cubicBezTo>
                    <a:pt x="538" y="72"/>
                    <a:pt x="681" y="120"/>
                    <a:pt x="732" y="0"/>
                  </a:cubicBezTo>
                  <a:cubicBezTo>
                    <a:pt x="732" y="0"/>
                    <a:pt x="1095" y="72"/>
                    <a:pt x="1119" y="532"/>
                  </a:cubicBezTo>
                  <a:cubicBezTo>
                    <a:pt x="1272" y="198"/>
                    <a:pt x="1569" y="216"/>
                    <a:pt x="1675" y="193"/>
                  </a:cubicBezTo>
                  <a:cubicBezTo>
                    <a:pt x="1650" y="345"/>
                    <a:pt x="1731" y="381"/>
                    <a:pt x="1815" y="360"/>
                  </a:cubicBezTo>
                  <a:cubicBezTo>
                    <a:pt x="1854" y="495"/>
                    <a:pt x="1779" y="768"/>
                    <a:pt x="1482" y="968"/>
                  </a:cubicBezTo>
                  <a:cubicBezTo>
                    <a:pt x="1791" y="1134"/>
                    <a:pt x="1800" y="1368"/>
                    <a:pt x="1821" y="1451"/>
                  </a:cubicBezTo>
                  <a:cubicBezTo>
                    <a:pt x="1821" y="1451"/>
                    <a:pt x="1668" y="1470"/>
                    <a:pt x="1716" y="1590"/>
                  </a:cubicBezTo>
                  <a:cubicBezTo>
                    <a:pt x="1602" y="1632"/>
                    <a:pt x="1365" y="1641"/>
                    <a:pt x="1143" y="1452"/>
                  </a:cubicBezTo>
                  <a:cubicBezTo>
                    <a:pt x="1044" y="1728"/>
                    <a:pt x="820" y="1822"/>
                    <a:pt x="726" y="1887"/>
                  </a:cubicBezTo>
                  <a:cubicBezTo>
                    <a:pt x="687" y="1779"/>
                    <a:pt x="579" y="1845"/>
                    <a:pt x="579" y="1845"/>
                  </a:cubicBezTo>
                  <a:cubicBezTo>
                    <a:pt x="549" y="1744"/>
                    <a:pt x="381" y="1644"/>
                    <a:pt x="546" y="1281"/>
                  </a:cubicBezTo>
                  <a:cubicBezTo>
                    <a:pt x="297" y="1338"/>
                    <a:pt x="75" y="1155"/>
                    <a:pt x="0" y="1047"/>
                  </a:cubicBezTo>
                  <a:cubicBezTo>
                    <a:pt x="120" y="981"/>
                    <a:pt x="42" y="891"/>
                    <a:pt x="15" y="873"/>
                  </a:cubicBezTo>
                  <a:cubicBezTo>
                    <a:pt x="72" y="807"/>
                    <a:pt x="201" y="621"/>
                    <a:pt x="609" y="738"/>
                  </a:cubicBezTo>
                  <a:cubicBezTo>
                    <a:pt x="354" y="429"/>
                    <a:pt x="538" y="72"/>
                    <a:pt x="538" y="7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99"/>
                </a:gs>
                <a:gs pos="100000">
                  <a:srgbClr val="FF6699">
                    <a:gamma/>
                    <a:tint val="0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15875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Freeform 14"/>
            <p:cNvSpPr>
              <a:spLocks/>
            </p:cNvSpPr>
            <p:nvPr/>
          </p:nvSpPr>
          <p:spPr bwMode="gray">
            <a:xfrm rot="-966748">
              <a:off x="2178" y="1966"/>
              <a:ext cx="624" cy="732"/>
            </a:xfrm>
            <a:custGeom>
              <a:avLst/>
              <a:gdLst>
                <a:gd name="T0" fmla="*/ 562 w 140"/>
                <a:gd name="T1" fmla="*/ 440 h 158"/>
                <a:gd name="T2" fmla="*/ 526 w 140"/>
                <a:gd name="T3" fmla="*/ 454 h 158"/>
                <a:gd name="T4" fmla="*/ 526 w 140"/>
                <a:gd name="T5" fmla="*/ 283 h 158"/>
                <a:gd name="T6" fmla="*/ 562 w 140"/>
                <a:gd name="T7" fmla="*/ 292 h 158"/>
                <a:gd name="T8" fmla="*/ 597 w 140"/>
                <a:gd name="T9" fmla="*/ 269 h 158"/>
                <a:gd name="T10" fmla="*/ 624 w 140"/>
                <a:gd name="T11" fmla="*/ 246 h 158"/>
                <a:gd name="T12" fmla="*/ 624 w 140"/>
                <a:gd name="T13" fmla="*/ 195 h 158"/>
                <a:gd name="T14" fmla="*/ 597 w 140"/>
                <a:gd name="T15" fmla="*/ 171 h 158"/>
                <a:gd name="T16" fmla="*/ 575 w 140"/>
                <a:gd name="T17" fmla="*/ 148 h 158"/>
                <a:gd name="T18" fmla="*/ 526 w 140"/>
                <a:gd name="T19" fmla="*/ 158 h 158"/>
                <a:gd name="T20" fmla="*/ 495 w 140"/>
                <a:gd name="T21" fmla="*/ 195 h 158"/>
                <a:gd name="T22" fmla="*/ 339 w 140"/>
                <a:gd name="T23" fmla="*/ 134 h 158"/>
                <a:gd name="T24" fmla="*/ 365 w 140"/>
                <a:gd name="T25" fmla="*/ 111 h 158"/>
                <a:gd name="T26" fmla="*/ 374 w 140"/>
                <a:gd name="T27" fmla="*/ 74 h 158"/>
                <a:gd name="T28" fmla="*/ 365 w 140"/>
                <a:gd name="T29" fmla="*/ 37 h 158"/>
                <a:gd name="T30" fmla="*/ 339 w 140"/>
                <a:gd name="T31" fmla="*/ 14 h 158"/>
                <a:gd name="T32" fmla="*/ 303 w 140"/>
                <a:gd name="T33" fmla="*/ 0 h 158"/>
                <a:gd name="T34" fmla="*/ 267 w 140"/>
                <a:gd name="T35" fmla="*/ 14 h 158"/>
                <a:gd name="T36" fmla="*/ 245 w 140"/>
                <a:gd name="T37" fmla="*/ 37 h 158"/>
                <a:gd name="T38" fmla="*/ 245 w 140"/>
                <a:gd name="T39" fmla="*/ 83 h 158"/>
                <a:gd name="T40" fmla="*/ 267 w 140"/>
                <a:gd name="T41" fmla="*/ 120 h 158"/>
                <a:gd name="T42" fmla="*/ 138 w 140"/>
                <a:gd name="T43" fmla="*/ 222 h 158"/>
                <a:gd name="T44" fmla="*/ 129 w 140"/>
                <a:gd name="T45" fmla="*/ 185 h 158"/>
                <a:gd name="T46" fmla="*/ 80 w 140"/>
                <a:gd name="T47" fmla="*/ 148 h 158"/>
                <a:gd name="T48" fmla="*/ 45 w 140"/>
                <a:gd name="T49" fmla="*/ 158 h 158"/>
                <a:gd name="T50" fmla="*/ 9 w 140"/>
                <a:gd name="T51" fmla="*/ 171 h 158"/>
                <a:gd name="T52" fmla="*/ 0 w 140"/>
                <a:gd name="T53" fmla="*/ 222 h 158"/>
                <a:gd name="T54" fmla="*/ 9 w 140"/>
                <a:gd name="T55" fmla="*/ 269 h 158"/>
                <a:gd name="T56" fmla="*/ 45 w 140"/>
                <a:gd name="T57" fmla="*/ 283 h 158"/>
                <a:gd name="T58" fmla="*/ 80 w 140"/>
                <a:gd name="T59" fmla="*/ 292 h 158"/>
                <a:gd name="T60" fmla="*/ 259 w 140"/>
                <a:gd name="T61" fmla="*/ 366 h 158"/>
                <a:gd name="T62" fmla="*/ 80 w 140"/>
                <a:gd name="T63" fmla="*/ 440 h 158"/>
                <a:gd name="T64" fmla="*/ 45 w 140"/>
                <a:gd name="T65" fmla="*/ 454 h 158"/>
                <a:gd name="T66" fmla="*/ 9 w 140"/>
                <a:gd name="T67" fmla="*/ 463 h 158"/>
                <a:gd name="T68" fmla="*/ 0 w 140"/>
                <a:gd name="T69" fmla="*/ 514 h 158"/>
                <a:gd name="T70" fmla="*/ 9 w 140"/>
                <a:gd name="T71" fmla="*/ 561 h 158"/>
                <a:gd name="T72" fmla="*/ 45 w 140"/>
                <a:gd name="T73" fmla="*/ 574 h 158"/>
                <a:gd name="T74" fmla="*/ 80 w 140"/>
                <a:gd name="T75" fmla="*/ 574 h 158"/>
                <a:gd name="T76" fmla="*/ 116 w 140"/>
                <a:gd name="T77" fmla="*/ 561 h 158"/>
                <a:gd name="T78" fmla="*/ 129 w 140"/>
                <a:gd name="T79" fmla="*/ 528 h 158"/>
                <a:gd name="T80" fmla="*/ 281 w 140"/>
                <a:gd name="T81" fmla="*/ 598 h 158"/>
                <a:gd name="T82" fmla="*/ 259 w 140"/>
                <a:gd name="T83" fmla="*/ 625 h 158"/>
                <a:gd name="T84" fmla="*/ 245 w 140"/>
                <a:gd name="T85" fmla="*/ 672 h 158"/>
                <a:gd name="T86" fmla="*/ 267 w 140"/>
                <a:gd name="T87" fmla="*/ 709 h 158"/>
                <a:gd name="T88" fmla="*/ 303 w 140"/>
                <a:gd name="T89" fmla="*/ 723 h 158"/>
                <a:gd name="T90" fmla="*/ 330 w 140"/>
                <a:gd name="T91" fmla="*/ 723 h 158"/>
                <a:gd name="T92" fmla="*/ 365 w 140"/>
                <a:gd name="T93" fmla="*/ 709 h 158"/>
                <a:gd name="T94" fmla="*/ 374 w 140"/>
                <a:gd name="T95" fmla="*/ 672 h 158"/>
                <a:gd name="T96" fmla="*/ 374 w 140"/>
                <a:gd name="T97" fmla="*/ 625 h 158"/>
                <a:gd name="T98" fmla="*/ 352 w 140"/>
                <a:gd name="T99" fmla="*/ 598 h 158"/>
                <a:gd name="T100" fmla="*/ 481 w 140"/>
                <a:gd name="T101" fmla="*/ 528 h 158"/>
                <a:gd name="T102" fmla="*/ 504 w 140"/>
                <a:gd name="T103" fmla="*/ 551 h 158"/>
                <a:gd name="T104" fmla="*/ 526 w 140"/>
                <a:gd name="T105" fmla="*/ 574 h 158"/>
                <a:gd name="T106" fmla="*/ 562 w 140"/>
                <a:gd name="T107" fmla="*/ 588 h 158"/>
                <a:gd name="T108" fmla="*/ 597 w 140"/>
                <a:gd name="T109" fmla="*/ 561 h 158"/>
                <a:gd name="T110" fmla="*/ 624 w 140"/>
                <a:gd name="T111" fmla="*/ 537 h 158"/>
                <a:gd name="T112" fmla="*/ 624 w 140"/>
                <a:gd name="T113" fmla="*/ 491 h 158"/>
                <a:gd name="T114" fmla="*/ 597 w 140"/>
                <a:gd name="T115" fmla="*/ 463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40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3738" y="1009650"/>
            <a:ext cx="7772400" cy="11144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1" hangingPunct="1">
              <a:defRPr smtClean="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740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60500" y="2200275"/>
            <a:ext cx="6400800" cy="538163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eaLnBrk="1" hangingPunct="1">
              <a:buFontTx/>
              <a:buNone/>
              <a:defRPr sz="2000" smtClean="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C46D7-3ED4-4BE4-B5A7-3975D24D8D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73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6388" y="203200"/>
            <a:ext cx="2101850" cy="6143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7663" y="203200"/>
            <a:ext cx="6156325" cy="61436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FF49C9-997A-4C80-8A1D-37BADB646D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007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200" y="203200"/>
            <a:ext cx="6529388" cy="1074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7663" y="1547813"/>
            <a:ext cx="8410575" cy="4799012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EE4539-42C3-47A8-AAAF-56730B634B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513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200" y="203200"/>
            <a:ext cx="6529388" cy="1074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47663" y="1547813"/>
            <a:ext cx="8410575" cy="4799012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40416D-7228-423B-92F4-AB84A7E431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798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C6233-71FD-41D5-A9DB-16AB39D2FA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21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3A584-BB45-4155-8D30-F16D4B9E7B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93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663" y="1547813"/>
            <a:ext cx="4129087" cy="479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47813"/>
            <a:ext cx="4129088" cy="479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2BB524-78B9-4F3B-8946-C5E8B29971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34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2E37D7-A39F-4CF3-8636-142491A535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530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26C8D6-CA1C-4D16-849D-AD81BB2D4D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513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CF74D1-D4B0-48A7-9C7B-A7EAB11C5D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05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0778FE-1D16-4434-B38B-253C7E8D3F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525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633F07-6807-4693-8436-59A5C83210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36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/>
          </p:cNvSpPr>
          <p:nvPr userDrawn="1"/>
        </p:nvSpPr>
        <p:spPr bwMode="hidden">
          <a:xfrm>
            <a:off x="1109663" y="0"/>
            <a:ext cx="8034337" cy="6858000"/>
          </a:xfrm>
          <a:custGeom>
            <a:avLst/>
            <a:gdLst>
              <a:gd name="T0" fmla="*/ 5061 w 5061"/>
              <a:gd name="T1" fmla="*/ 0 h 4594"/>
              <a:gd name="T2" fmla="*/ 368 w 5061"/>
              <a:gd name="T3" fmla="*/ 0 h 4594"/>
              <a:gd name="T4" fmla="*/ 5061 w 5061"/>
              <a:gd name="T5" fmla="*/ 4306 h 4594"/>
              <a:gd name="T6" fmla="*/ 5061 w 5061"/>
              <a:gd name="T7" fmla="*/ 0 h 4594"/>
              <a:gd name="T8" fmla="*/ 0 60000 65536"/>
              <a:gd name="T9" fmla="*/ 0 60000 65536"/>
              <a:gd name="T10" fmla="*/ 0 60000 65536"/>
              <a:gd name="T11" fmla="*/ 0 60000 65536"/>
              <a:gd name="T12" fmla="*/ 0 w 5061"/>
              <a:gd name="T13" fmla="*/ 0 h 4594"/>
              <a:gd name="T14" fmla="*/ 5061 w 5061"/>
              <a:gd name="T15" fmla="*/ 4594 h 45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61" h="4594">
                <a:moveTo>
                  <a:pt x="5061" y="0"/>
                </a:moveTo>
                <a:cubicBezTo>
                  <a:pt x="5061" y="0"/>
                  <a:pt x="2714" y="0"/>
                  <a:pt x="368" y="0"/>
                </a:cubicBezTo>
                <a:cubicBezTo>
                  <a:pt x="0" y="4594"/>
                  <a:pt x="515" y="4310"/>
                  <a:pt x="5061" y="4306"/>
                </a:cubicBezTo>
                <a:cubicBezTo>
                  <a:pt x="5061" y="2153"/>
                  <a:pt x="5061" y="0"/>
                  <a:pt x="5061" y="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14999"/>
                </a:schemeClr>
              </a:gs>
              <a:gs pos="100000">
                <a:srgbClr val="FFFFFF">
                  <a:alpha val="0"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" name="Freeform 12"/>
          <p:cNvSpPr>
            <a:spLocks/>
          </p:cNvSpPr>
          <p:nvPr userDrawn="1"/>
        </p:nvSpPr>
        <p:spPr bwMode="hidden">
          <a:xfrm>
            <a:off x="-4763" y="0"/>
            <a:ext cx="7385051" cy="4832350"/>
          </a:xfrm>
          <a:custGeom>
            <a:avLst/>
            <a:gdLst>
              <a:gd name="T0" fmla="*/ 0 w 3252"/>
              <a:gd name="T1" fmla="*/ 0 h 2128"/>
              <a:gd name="T2" fmla="*/ 7146604 w 3252"/>
              <a:gd name="T3" fmla="*/ 0 h 2128"/>
              <a:gd name="T4" fmla="*/ 0 w 3252"/>
              <a:gd name="T5" fmla="*/ 4394077 h 2128"/>
              <a:gd name="T6" fmla="*/ 0 w 3252"/>
              <a:gd name="T7" fmla="*/ 0 h 2128"/>
              <a:gd name="T8" fmla="*/ 0 60000 65536"/>
              <a:gd name="T9" fmla="*/ 0 60000 65536"/>
              <a:gd name="T10" fmla="*/ 0 60000 65536"/>
              <a:gd name="T11" fmla="*/ 0 60000 65536"/>
              <a:gd name="T12" fmla="*/ 0 w 3252"/>
              <a:gd name="T13" fmla="*/ 0 h 2128"/>
              <a:gd name="T14" fmla="*/ 3252 w 3252"/>
              <a:gd name="T15" fmla="*/ 2128 h 21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52" h="2128">
                <a:moveTo>
                  <a:pt x="0" y="0"/>
                </a:moveTo>
                <a:cubicBezTo>
                  <a:pt x="0" y="0"/>
                  <a:pt x="1573" y="0"/>
                  <a:pt x="3147" y="0"/>
                </a:cubicBezTo>
                <a:cubicBezTo>
                  <a:pt x="3116" y="2128"/>
                  <a:pt x="3252" y="1952"/>
                  <a:pt x="0" y="1935"/>
                </a:cubicBezTo>
                <a:cubicBezTo>
                  <a:pt x="0" y="967"/>
                  <a:pt x="0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alpha val="20000"/>
                </a:schemeClr>
              </a:gs>
              <a:gs pos="100000">
                <a:srgbClr val="FFFFFF">
                  <a:alpha val="0"/>
                </a:srgb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Freeform 13"/>
          <p:cNvSpPr>
            <a:spLocks/>
          </p:cNvSpPr>
          <p:nvPr userDrawn="1"/>
        </p:nvSpPr>
        <p:spPr bwMode="hidden">
          <a:xfrm>
            <a:off x="0" y="3198813"/>
            <a:ext cx="4264025" cy="3659187"/>
          </a:xfrm>
          <a:custGeom>
            <a:avLst/>
            <a:gdLst>
              <a:gd name="T0" fmla="*/ 1 w 2894"/>
              <a:gd name="T1" fmla="*/ 3568 h 3568"/>
              <a:gd name="T2" fmla="*/ 0 w 2894"/>
              <a:gd name="T3" fmla="*/ 7 h 3568"/>
              <a:gd name="T4" fmla="*/ 2807 w 2894"/>
              <a:gd name="T5" fmla="*/ 3568 h 3568"/>
              <a:gd name="T6" fmla="*/ 1 w 2894"/>
              <a:gd name="T7" fmla="*/ 3568 h 3568"/>
              <a:gd name="T8" fmla="*/ 0 60000 65536"/>
              <a:gd name="T9" fmla="*/ 0 60000 65536"/>
              <a:gd name="T10" fmla="*/ 0 60000 65536"/>
              <a:gd name="T11" fmla="*/ 0 60000 65536"/>
              <a:gd name="T12" fmla="*/ 0 w 2894"/>
              <a:gd name="T13" fmla="*/ 0 h 3568"/>
              <a:gd name="T14" fmla="*/ 2894 w 2894"/>
              <a:gd name="T15" fmla="*/ 3568 h 35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94" h="3568">
                <a:moveTo>
                  <a:pt x="1" y="3568"/>
                </a:moveTo>
                <a:cubicBezTo>
                  <a:pt x="1" y="3568"/>
                  <a:pt x="0" y="1787"/>
                  <a:pt x="0" y="7"/>
                </a:cubicBezTo>
                <a:cubicBezTo>
                  <a:pt x="2887" y="68"/>
                  <a:pt x="2894" y="0"/>
                  <a:pt x="2807" y="3568"/>
                </a:cubicBezTo>
                <a:cubicBezTo>
                  <a:pt x="1404" y="3568"/>
                  <a:pt x="1" y="3568"/>
                  <a:pt x="1" y="3568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9999"/>
                </a:schemeClr>
              </a:gs>
              <a:gs pos="100000">
                <a:srgbClr val="FFFFFF">
                  <a:alpha val="0"/>
                </a:srgbClr>
              </a:gs>
            </a:gsLst>
            <a:path path="rect">
              <a:fillToRect t="100000" r="10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53" name="Picture 32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" t="6279"/>
          <a:stretch>
            <a:fillRect/>
          </a:stretch>
        </p:blipFill>
        <p:spPr bwMode="gray">
          <a:xfrm>
            <a:off x="0" y="395288"/>
            <a:ext cx="9144000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32"/>
          <p:cNvGrpSpPr>
            <a:grpSpLocks/>
          </p:cNvGrpSpPr>
          <p:nvPr userDrawn="1"/>
        </p:nvGrpSpPr>
        <p:grpSpPr bwMode="auto">
          <a:xfrm rot="908334">
            <a:off x="7107238" y="498475"/>
            <a:ext cx="2266950" cy="1074738"/>
            <a:chOff x="727" y="1784"/>
            <a:chExt cx="4597" cy="2129"/>
          </a:xfrm>
        </p:grpSpPr>
        <p:sp>
          <p:nvSpPr>
            <p:cNvPr id="55" name="Freeform 33"/>
            <p:cNvSpPr>
              <a:spLocks/>
            </p:cNvSpPr>
            <p:nvPr/>
          </p:nvSpPr>
          <p:spPr bwMode="gray">
            <a:xfrm rot="19780825" flipV="1">
              <a:off x="3460" y="2243"/>
              <a:ext cx="1864" cy="447"/>
            </a:xfrm>
            <a:custGeom>
              <a:avLst/>
              <a:gdLst>
                <a:gd name="T0" fmla="*/ 0 w 3740"/>
                <a:gd name="T1" fmla="*/ 30 h 1306"/>
                <a:gd name="T2" fmla="*/ 1758 w 3740"/>
                <a:gd name="T3" fmla="*/ 1293 h 1306"/>
                <a:gd name="T4" fmla="*/ 3740 w 3740"/>
                <a:gd name="T5" fmla="*/ 0 h 1306"/>
                <a:gd name="T6" fmla="*/ 0 60000 65536"/>
                <a:gd name="T7" fmla="*/ 0 60000 65536"/>
                <a:gd name="T8" fmla="*/ 0 60000 65536"/>
                <a:gd name="T9" fmla="*/ 0 w 3740"/>
                <a:gd name="T10" fmla="*/ 0 h 1306"/>
                <a:gd name="T11" fmla="*/ 3740 w 3740"/>
                <a:gd name="T12" fmla="*/ 1306 h 1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Freeform 34"/>
            <p:cNvSpPr>
              <a:spLocks/>
            </p:cNvSpPr>
            <p:nvPr/>
          </p:nvSpPr>
          <p:spPr bwMode="gray">
            <a:xfrm rot="19780825" flipV="1">
              <a:off x="3439" y="2264"/>
              <a:ext cx="1719" cy="415"/>
            </a:xfrm>
            <a:custGeom>
              <a:avLst/>
              <a:gdLst>
                <a:gd name="T0" fmla="*/ 0 w 3740"/>
                <a:gd name="T1" fmla="*/ 30 h 1306"/>
                <a:gd name="T2" fmla="*/ 1758 w 3740"/>
                <a:gd name="T3" fmla="*/ 1293 h 1306"/>
                <a:gd name="T4" fmla="*/ 3740 w 3740"/>
                <a:gd name="T5" fmla="*/ 0 h 1306"/>
                <a:gd name="T6" fmla="*/ 0 60000 65536"/>
                <a:gd name="T7" fmla="*/ 0 60000 65536"/>
                <a:gd name="T8" fmla="*/ 0 60000 65536"/>
                <a:gd name="T9" fmla="*/ 0 w 3740"/>
                <a:gd name="T10" fmla="*/ 0 h 1306"/>
                <a:gd name="T11" fmla="*/ 3740 w 3740"/>
                <a:gd name="T12" fmla="*/ 1306 h 1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Freeform 35"/>
            <p:cNvSpPr>
              <a:spLocks/>
            </p:cNvSpPr>
            <p:nvPr/>
          </p:nvSpPr>
          <p:spPr bwMode="gray">
            <a:xfrm rot="174426" flipV="1">
              <a:off x="992" y="3042"/>
              <a:ext cx="847" cy="204"/>
            </a:xfrm>
            <a:custGeom>
              <a:avLst/>
              <a:gdLst>
                <a:gd name="T0" fmla="*/ 0 w 3740"/>
                <a:gd name="T1" fmla="*/ 30 h 1306"/>
                <a:gd name="T2" fmla="*/ 1758 w 3740"/>
                <a:gd name="T3" fmla="*/ 1293 h 1306"/>
                <a:gd name="T4" fmla="*/ 3740 w 3740"/>
                <a:gd name="T5" fmla="*/ 0 h 1306"/>
                <a:gd name="T6" fmla="*/ 0 60000 65536"/>
                <a:gd name="T7" fmla="*/ 0 60000 65536"/>
                <a:gd name="T8" fmla="*/ 0 60000 65536"/>
                <a:gd name="T9" fmla="*/ 0 w 3740"/>
                <a:gd name="T10" fmla="*/ 0 h 1306"/>
                <a:gd name="T11" fmla="*/ 3740 w 3740"/>
                <a:gd name="T12" fmla="*/ 1306 h 1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Freeform 36"/>
            <p:cNvSpPr>
              <a:spLocks/>
            </p:cNvSpPr>
            <p:nvPr/>
          </p:nvSpPr>
          <p:spPr bwMode="gray">
            <a:xfrm rot="3086610" flipV="1">
              <a:off x="332" y="2757"/>
              <a:ext cx="1862" cy="447"/>
            </a:xfrm>
            <a:custGeom>
              <a:avLst/>
              <a:gdLst>
                <a:gd name="T0" fmla="*/ 0 w 3740"/>
                <a:gd name="T1" fmla="*/ 30 h 1306"/>
                <a:gd name="T2" fmla="*/ 1758 w 3740"/>
                <a:gd name="T3" fmla="*/ 1293 h 1306"/>
                <a:gd name="T4" fmla="*/ 3740 w 3740"/>
                <a:gd name="T5" fmla="*/ 0 h 1306"/>
                <a:gd name="T6" fmla="*/ 0 60000 65536"/>
                <a:gd name="T7" fmla="*/ 0 60000 65536"/>
                <a:gd name="T8" fmla="*/ 0 60000 65536"/>
                <a:gd name="T9" fmla="*/ 0 w 3740"/>
                <a:gd name="T10" fmla="*/ 0 h 1306"/>
                <a:gd name="T11" fmla="*/ 3740 w 3740"/>
                <a:gd name="T12" fmla="*/ 1306 h 1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Freeform 37"/>
            <p:cNvSpPr>
              <a:spLocks/>
            </p:cNvSpPr>
            <p:nvPr/>
          </p:nvSpPr>
          <p:spPr bwMode="gray">
            <a:xfrm>
              <a:off x="798" y="2025"/>
              <a:ext cx="3921" cy="1258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758" y="1293"/>
                </a:cxn>
                <a:cxn ang="0">
                  <a:pos x="3740" y="0"/>
                </a:cxn>
              </a:cxnLst>
              <a:rect l="0" t="0" r="r" b="b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Freeform 38"/>
            <p:cNvSpPr>
              <a:spLocks/>
            </p:cNvSpPr>
            <p:nvPr/>
          </p:nvSpPr>
          <p:spPr bwMode="gray">
            <a:xfrm>
              <a:off x="792" y="1784"/>
              <a:ext cx="3969" cy="1547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758" y="1293"/>
                </a:cxn>
                <a:cxn ang="0">
                  <a:pos x="3740" y="0"/>
                </a:cxn>
              </a:cxnLst>
              <a:rect l="0" t="0" r="r" b="b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19050" cap="flat" cmpd="sng">
              <a:solidFill>
                <a:schemeClr val="folHlink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Freeform 39"/>
            <p:cNvSpPr>
              <a:spLocks/>
            </p:cNvSpPr>
            <p:nvPr/>
          </p:nvSpPr>
          <p:spPr bwMode="gray">
            <a:xfrm flipH="1" flipV="1">
              <a:off x="3313" y="2990"/>
              <a:ext cx="435" cy="365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Freeform 40"/>
            <p:cNvSpPr>
              <a:spLocks/>
            </p:cNvSpPr>
            <p:nvPr/>
          </p:nvSpPr>
          <p:spPr bwMode="gray">
            <a:xfrm rot="-2867195" flipH="1" flipV="1">
              <a:off x="1127" y="2688"/>
              <a:ext cx="434" cy="364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Freeform 41"/>
            <p:cNvSpPr>
              <a:spLocks/>
            </p:cNvSpPr>
            <p:nvPr/>
          </p:nvSpPr>
          <p:spPr bwMode="gray">
            <a:xfrm flipH="1" flipV="1">
              <a:off x="992" y="2701"/>
              <a:ext cx="435" cy="365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Freeform 42"/>
            <p:cNvSpPr>
              <a:spLocks/>
            </p:cNvSpPr>
            <p:nvPr/>
          </p:nvSpPr>
          <p:spPr bwMode="gray">
            <a:xfrm rot="-3731278" flipH="1" flipV="1">
              <a:off x="2056" y="3232"/>
              <a:ext cx="434" cy="364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 w="9525">
              <a:noFill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Freeform 43"/>
            <p:cNvSpPr>
              <a:spLocks/>
            </p:cNvSpPr>
            <p:nvPr/>
          </p:nvSpPr>
          <p:spPr bwMode="gray">
            <a:xfrm rot="-6386324" flipH="1" flipV="1">
              <a:off x="2285" y="3270"/>
              <a:ext cx="437" cy="364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 w="9525">
              <a:noFill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Freeform 44"/>
            <p:cNvSpPr>
              <a:spLocks/>
            </p:cNvSpPr>
            <p:nvPr/>
          </p:nvSpPr>
          <p:spPr bwMode="gray">
            <a:xfrm flipH="1" flipV="1">
              <a:off x="1887" y="3139"/>
              <a:ext cx="435" cy="362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Oval 45"/>
            <p:cNvSpPr>
              <a:spLocks noChangeArrowheads="1"/>
            </p:cNvSpPr>
            <p:nvPr/>
          </p:nvSpPr>
          <p:spPr bwMode="gray">
            <a:xfrm>
              <a:off x="915" y="2340"/>
              <a:ext cx="48" cy="47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Oval 46"/>
            <p:cNvSpPr>
              <a:spLocks noChangeArrowheads="1"/>
            </p:cNvSpPr>
            <p:nvPr/>
          </p:nvSpPr>
          <p:spPr bwMode="gray">
            <a:xfrm>
              <a:off x="940" y="2142"/>
              <a:ext cx="48" cy="50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Oval 47"/>
            <p:cNvSpPr>
              <a:spLocks noChangeArrowheads="1"/>
            </p:cNvSpPr>
            <p:nvPr/>
          </p:nvSpPr>
          <p:spPr bwMode="gray">
            <a:xfrm>
              <a:off x="1906" y="3137"/>
              <a:ext cx="48" cy="47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Oval 48"/>
            <p:cNvSpPr>
              <a:spLocks noChangeArrowheads="1"/>
            </p:cNvSpPr>
            <p:nvPr/>
          </p:nvSpPr>
          <p:spPr bwMode="gray">
            <a:xfrm>
              <a:off x="3214" y="3212"/>
              <a:ext cx="48" cy="47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Oval 49"/>
            <p:cNvSpPr>
              <a:spLocks noChangeArrowheads="1"/>
            </p:cNvSpPr>
            <p:nvPr/>
          </p:nvSpPr>
          <p:spPr bwMode="gray">
            <a:xfrm>
              <a:off x="4739" y="1831"/>
              <a:ext cx="48" cy="50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Oval 50"/>
            <p:cNvSpPr>
              <a:spLocks noChangeArrowheads="1"/>
            </p:cNvSpPr>
            <p:nvPr/>
          </p:nvSpPr>
          <p:spPr bwMode="gray">
            <a:xfrm>
              <a:off x="4693" y="2026"/>
              <a:ext cx="52" cy="47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Oval 51"/>
            <p:cNvSpPr>
              <a:spLocks noChangeArrowheads="1"/>
            </p:cNvSpPr>
            <p:nvPr/>
          </p:nvSpPr>
          <p:spPr bwMode="gray">
            <a:xfrm>
              <a:off x="4670" y="2775"/>
              <a:ext cx="48" cy="50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Oval 52"/>
            <p:cNvSpPr>
              <a:spLocks noChangeArrowheads="1"/>
            </p:cNvSpPr>
            <p:nvPr/>
          </p:nvSpPr>
          <p:spPr bwMode="gray">
            <a:xfrm>
              <a:off x="3263" y="3163"/>
              <a:ext cx="48" cy="44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Oval 53"/>
            <p:cNvSpPr>
              <a:spLocks noChangeArrowheads="1"/>
            </p:cNvSpPr>
            <p:nvPr/>
          </p:nvSpPr>
          <p:spPr bwMode="gray">
            <a:xfrm>
              <a:off x="3067" y="3227"/>
              <a:ext cx="61" cy="63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Oval 54"/>
            <p:cNvSpPr>
              <a:spLocks noChangeArrowheads="1"/>
            </p:cNvSpPr>
            <p:nvPr/>
          </p:nvSpPr>
          <p:spPr bwMode="gray">
            <a:xfrm>
              <a:off x="1950" y="3198"/>
              <a:ext cx="68" cy="72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Oval 55"/>
            <p:cNvSpPr>
              <a:spLocks noChangeArrowheads="1"/>
            </p:cNvSpPr>
            <p:nvPr/>
          </p:nvSpPr>
          <p:spPr bwMode="gray">
            <a:xfrm>
              <a:off x="1065" y="2484"/>
              <a:ext cx="68" cy="69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Oval 56"/>
            <p:cNvSpPr>
              <a:spLocks noChangeArrowheads="1"/>
            </p:cNvSpPr>
            <p:nvPr/>
          </p:nvSpPr>
          <p:spPr bwMode="gray">
            <a:xfrm>
              <a:off x="848" y="2099"/>
              <a:ext cx="68" cy="69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Oval 57"/>
            <p:cNvSpPr>
              <a:spLocks noChangeArrowheads="1"/>
            </p:cNvSpPr>
            <p:nvPr/>
          </p:nvSpPr>
          <p:spPr bwMode="gray">
            <a:xfrm>
              <a:off x="1796" y="3120"/>
              <a:ext cx="58" cy="57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Oval 58"/>
            <p:cNvSpPr>
              <a:spLocks noChangeArrowheads="1"/>
            </p:cNvSpPr>
            <p:nvPr/>
          </p:nvSpPr>
          <p:spPr bwMode="gray">
            <a:xfrm>
              <a:off x="3431" y="3089"/>
              <a:ext cx="55" cy="60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Oval 59"/>
            <p:cNvSpPr>
              <a:spLocks noChangeArrowheads="1"/>
            </p:cNvSpPr>
            <p:nvPr/>
          </p:nvSpPr>
          <p:spPr bwMode="gray">
            <a:xfrm>
              <a:off x="4547" y="2050"/>
              <a:ext cx="58" cy="57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Oval 60"/>
            <p:cNvSpPr>
              <a:spLocks noChangeArrowheads="1"/>
            </p:cNvSpPr>
            <p:nvPr/>
          </p:nvSpPr>
          <p:spPr bwMode="gray">
            <a:xfrm>
              <a:off x="721" y="2388"/>
              <a:ext cx="48" cy="50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Oval 61"/>
            <p:cNvSpPr>
              <a:spLocks noChangeArrowheads="1"/>
            </p:cNvSpPr>
            <p:nvPr/>
          </p:nvSpPr>
          <p:spPr bwMode="gray">
            <a:xfrm>
              <a:off x="1669" y="3496"/>
              <a:ext cx="48" cy="50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Oval 62"/>
            <p:cNvSpPr>
              <a:spLocks noChangeArrowheads="1"/>
            </p:cNvSpPr>
            <p:nvPr/>
          </p:nvSpPr>
          <p:spPr bwMode="gray">
            <a:xfrm>
              <a:off x="1669" y="3356"/>
              <a:ext cx="48" cy="47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Oval 63"/>
            <p:cNvSpPr>
              <a:spLocks noChangeArrowheads="1"/>
            </p:cNvSpPr>
            <p:nvPr/>
          </p:nvSpPr>
          <p:spPr bwMode="gray">
            <a:xfrm>
              <a:off x="1708" y="3697"/>
              <a:ext cx="26" cy="28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Oval 64"/>
            <p:cNvSpPr>
              <a:spLocks noChangeArrowheads="1"/>
            </p:cNvSpPr>
            <p:nvPr/>
          </p:nvSpPr>
          <p:spPr bwMode="gray">
            <a:xfrm>
              <a:off x="3238" y="3403"/>
              <a:ext cx="55" cy="60"/>
            </a:xfrm>
            <a:prstGeom prst="ellipse">
              <a:avLst/>
            </a:prstGeom>
            <a:solidFill>
              <a:schemeClr val="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Oval 65"/>
            <p:cNvSpPr>
              <a:spLocks noChangeArrowheads="1"/>
            </p:cNvSpPr>
            <p:nvPr/>
          </p:nvSpPr>
          <p:spPr bwMode="gray">
            <a:xfrm>
              <a:off x="3241" y="3573"/>
              <a:ext cx="48" cy="50"/>
            </a:xfrm>
            <a:prstGeom prst="ellipse">
              <a:avLst/>
            </a:prstGeom>
            <a:solidFill>
              <a:schemeClr val="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Oval 66"/>
            <p:cNvSpPr>
              <a:spLocks noChangeArrowheads="1"/>
            </p:cNvSpPr>
            <p:nvPr/>
          </p:nvSpPr>
          <p:spPr bwMode="gray">
            <a:xfrm>
              <a:off x="5179" y="2119"/>
              <a:ext cx="48" cy="47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Freeform 67"/>
            <p:cNvSpPr>
              <a:spLocks/>
            </p:cNvSpPr>
            <p:nvPr/>
          </p:nvSpPr>
          <p:spPr bwMode="gray">
            <a:xfrm rot="19780825" flipV="1">
              <a:off x="3023" y="2872"/>
              <a:ext cx="1716" cy="412"/>
            </a:xfrm>
            <a:custGeom>
              <a:avLst/>
              <a:gdLst>
                <a:gd name="T0" fmla="*/ 0 w 3740"/>
                <a:gd name="T1" fmla="*/ 30 h 1306"/>
                <a:gd name="T2" fmla="*/ 1758 w 3740"/>
                <a:gd name="T3" fmla="*/ 1293 h 1306"/>
                <a:gd name="T4" fmla="*/ 3740 w 3740"/>
                <a:gd name="T5" fmla="*/ 0 h 1306"/>
                <a:gd name="T6" fmla="*/ 0 60000 65536"/>
                <a:gd name="T7" fmla="*/ 0 60000 65536"/>
                <a:gd name="T8" fmla="*/ 0 60000 65536"/>
                <a:gd name="T9" fmla="*/ 0 w 3740"/>
                <a:gd name="T10" fmla="*/ 0 h 1306"/>
                <a:gd name="T11" fmla="*/ 3740 w 3740"/>
                <a:gd name="T12" fmla="*/ 1306 h 1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Freeform 68"/>
            <p:cNvSpPr>
              <a:spLocks/>
            </p:cNvSpPr>
            <p:nvPr/>
          </p:nvSpPr>
          <p:spPr bwMode="gray">
            <a:xfrm rot="-2215352" flipH="1" flipV="1">
              <a:off x="3845" y="3014"/>
              <a:ext cx="579" cy="406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Freeform 69"/>
            <p:cNvSpPr>
              <a:spLocks/>
            </p:cNvSpPr>
            <p:nvPr/>
          </p:nvSpPr>
          <p:spPr bwMode="gray">
            <a:xfrm>
              <a:off x="940" y="2021"/>
              <a:ext cx="3744" cy="1305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758" y="1293"/>
                </a:cxn>
                <a:cxn ang="0">
                  <a:pos x="3740" y="0"/>
                </a:cxn>
              </a:cxnLst>
              <a:rect l="0" t="0" r="r" b="b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Freeform 70"/>
            <p:cNvSpPr>
              <a:spLocks/>
            </p:cNvSpPr>
            <p:nvPr/>
          </p:nvSpPr>
          <p:spPr bwMode="gray">
            <a:xfrm>
              <a:off x="847" y="2024"/>
              <a:ext cx="3734" cy="1305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758" y="1293"/>
                </a:cxn>
                <a:cxn ang="0">
                  <a:pos x="3740" y="0"/>
                </a:cxn>
              </a:cxnLst>
              <a:rect l="0" t="0" r="r" b="b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4" name="Group 71"/>
          <p:cNvGrpSpPr>
            <a:grpSpLocks/>
          </p:cNvGrpSpPr>
          <p:nvPr userDrawn="1"/>
        </p:nvGrpSpPr>
        <p:grpSpPr bwMode="auto">
          <a:xfrm rot="1412227">
            <a:off x="8226425" y="-4763"/>
            <a:ext cx="800100" cy="866776"/>
            <a:chOff x="596" y="566"/>
            <a:chExt cx="676" cy="660"/>
          </a:xfrm>
        </p:grpSpPr>
        <p:sp>
          <p:nvSpPr>
            <p:cNvPr id="2" name="Freeform 72"/>
            <p:cNvSpPr>
              <a:spLocks/>
            </p:cNvSpPr>
            <p:nvPr/>
          </p:nvSpPr>
          <p:spPr bwMode="gray">
            <a:xfrm rot="4451665">
              <a:off x="604" y="558"/>
              <a:ext cx="660" cy="676"/>
            </a:xfrm>
            <a:custGeom>
              <a:avLst/>
              <a:gdLst>
                <a:gd name="T0" fmla="*/ 219 w 660"/>
                <a:gd name="T1" fmla="*/ 20 h 676"/>
                <a:gd name="T2" fmla="*/ 291 w 660"/>
                <a:gd name="T3" fmla="*/ 0 h 676"/>
                <a:gd name="T4" fmla="*/ 415 w 660"/>
                <a:gd name="T5" fmla="*/ 201 h 676"/>
                <a:gd name="T6" fmla="*/ 620 w 660"/>
                <a:gd name="T7" fmla="*/ 138 h 676"/>
                <a:gd name="T8" fmla="*/ 650 w 660"/>
                <a:gd name="T9" fmla="*/ 189 h 676"/>
                <a:gd name="T10" fmla="*/ 506 w 660"/>
                <a:gd name="T11" fmla="*/ 363 h 676"/>
                <a:gd name="T12" fmla="*/ 640 w 660"/>
                <a:gd name="T13" fmla="*/ 550 h 676"/>
                <a:gd name="T14" fmla="*/ 598 w 660"/>
                <a:gd name="T15" fmla="*/ 597 h 676"/>
                <a:gd name="T16" fmla="*/ 389 w 660"/>
                <a:gd name="T17" fmla="*/ 507 h 676"/>
                <a:gd name="T18" fmla="*/ 236 w 660"/>
                <a:gd name="T19" fmla="*/ 676 h 676"/>
                <a:gd name="T20" fmla="*/ 182 w 660"/>
                <a:gd name="T21" fmla="*/ 642 h 676"/>
                <a:gd name="T22" fmla="*/ 230 w 660"/>
                <a:gd name="T23" fmla="*/ 444 h 676"/>
                <a:gd name="T24" fmla="*/ 0 w 660"/>
                <a:gd name="T25" fmla="*/ 354 h 676"/>
                <a:gd name="T26" fmla="*/ 9 w 660"/>
                <a:gd name="T27" fmla="*/ 293 h 676"/>
                <a:gd name="T28" fmla="*/ 227 w 660"/>
                <a:gd name="T29" fmla="*/ 261 h 676"/>
                <a:gd name="T30" fmla="*/ 219 w 660"/>
                <a:gd name="T31" fmla="*/ 20 h 6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60"/>
                <a:gd name="T49" fmla="*/ 0 h 676"/>
                <a:gd name="T50" fmla="*/ 660 w 660"/>
                <a:gd name="T51" fmla="*/ 676 h 67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60" h="676">
                  <a:moveTo>
                    <a:pt x="219" y="20"/>
                  </a:moveTo>
                  <a:cubicBezTo>
                    <a:pt x="219" y="20"/>
                    <a:pt x="270" y="42"/>
                    <a:pt x="291" y="0"/>
                  </a:cubicBezTo>
                  <a:cubicBezTo>
                    <a:pt x="291" y="0"/>
                    <a:pt x="419" y="36"/>
                    <a:pt x="415" y="201"/>
                  </a:cubicBezTo>
                  <a:cubicBezTo>
                    <a:pt x="479" y="86"/>
                    <a:pt x="581" y="144"/>
                    <a:pt x="620" y="138"/>
                  </a:cubicBezTo>
                  <a:cubicBezTo>
                    <a:pt x="607" y="193"/>
                    <a:pt x="619" y="195"/>
                    <a:pt x="650" y="189"/>
                  </a:cubicBezTo>
                  <a:cubicBezTo>
                    <a:pt x="660" y="239"/>
                    <a:pt x="618" y="328"/>
                    <a:pt x="506" y="363"/>
                  </a:cubicBezTo>
                  <a:cubicBezTo>
                    <a:pt x="620" y="381"/>
                    <a:pt x="636" y="521"/>
                    <a:pt x="640" y="550"/>
                  </a:cubicBezTo>
                  <a:cubicBezTo>
                    <a:pt x="640" y="550"/>
                    <a:pt x="585" y="553"/>
                    <a:pt x="598" y="597"/>
                  </a:cubicBezTo>
                  <a:cubicBezTo>
                    <a:pt x="556" y="609"/>
                    <a:pt x="462" y="581"/>
                    <a:pt x="389" y="507"/>
                  </a:cubicBezTo>
                  <a:cubicBezTo>
                    <a:pt x="380" y="596"/>
                    <a:pt x="284" y="654"/>
                    <a:pt x="236" y="676"/>
                  </a:cubicBezTo>
                  <a:cubicBezTo>
                    <a:pt x="225" y="636"/>
                    <a:pt x="215" y="627"/>
                    <a:pt x="182" y="642"/>
                  </a:cubicBezTo>
                  <a:cubicBezTo>
                    <a:pt x="177" y="604"/>
                    <a:pt x="155" y="492"/>
                    <a:pt x="230" y="444"/>
                  </a:cubicBezTo>
                  <a:cubicBezTo>
                    <a:pt x="131" y="486"/>
                    <a:pt x="23" y="395"/>
                    <a:pt x="0" y="354"/>
                  </a:cubicBezTo>
                  <a:cubicBezTo>
                    <a:pt x="44" y="334"/>
                    <a:pt x="19" y="300"/>
                    <a:pt x="9" y="293"/>
                  </a:cubicBezTo>
                  <a:cubicBezTo>
                    <a:pt x="32" y="271"/>
                    <a:pt x="95" y="198"/>
                    <a:pt x="227" y="261"/>
                  </a:cubicBezTo>
                  <a:cubicBezTo>
                    <a:pt x="144" y="143"/>
                    <a:pt x="219" y="20"/>
                    <a:pt x="219" y="2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" name="Freeform 14"/>
            <p:cNvSpPr>
              <a:spLocks/>
            </p:cNvSpPr>
            <p:nvPr/>
          </p:nvSpPr>
          <p:spPr bwMode="gray">
            <a:xfrm rot="-548940">
              <a:off x="816" y="772"/>
              <a:ext cx="224" cy="262"/>
            </a:xfrm>
            <a:custGeom>
              <a:avLst/>
              <a:gdLst>
                <a:gd name="T0" fmla="*/ 202 w 140"/>
                <a:gd name="T1" fmla="*/ 158 h 158"/>
                <a:gd name="T2" fmla="*/ 189 w 140"/>
                <a:gd name="T3" fmla="*/ 163 h 158"/>
                <a:gd name="T4" fmla="*/ 189 w 140"/>
                <a:gd name="T5" fmla="*/ 102 h 158"/>
                <a:gd name="T6" fmla="*/ 202 w 140"/>
                <a:gd name="T7" fmla="*/ 105 h 158"/>
                <a:gd name="T8" fmla="*/ 214 w 140"/>
                <a:gd name="T9" fmla="*/ 97 h 158"/>
                <a:gd name="T10" fmla="*/ 224 w 140"/>
                <a:gd name="T11" fmla="*/ 88 h 158"/>
                <a:gd name="T12" fmla="*/ 224 w 140"/>
                <a:gd name="T13" fmla="*/ 70 h 158"/>
                <a:gd name="T14" fmla="*/ 214 w 140"/>
                <a:gd name="T15" fmla="*/ 62 h 158"/>
                <a:gd name="T16" fmla="*/ 206 w 140"/>
                <a:gd name="T17" fmla="*/ 53 h 158"/>
                <a:gd name="T18" fmla="*/ 189 w 140"/>
                <a:gd name="T19" fmla="*/ 57 h 158"/>
                <a:gd name="T20" fmla="*/ 178 w 140"/>
                <a:gd name="T21" fmla="*/ 70 h 158"/>
                <a:gd name="T22" fmla="*/ 122 w 140"/>
                <a:gd name="T23" fmla="*/ 48 h 158"/>
                <a:gd name="T24" fmla="*/ 131 w 140"/>
                <a:gd name="T25" fmla="*/ 40 h 158"/>
                <a:gd name="T26" fmla="*/ 134 w 140"/>
                <a:gd name="T27" fmla="*/ 27 h 158"/>
                <a:gd name="T28" fmla="*/ 131 w 140"/>
                <a:gd name="T29" fmla="*/ 13 h 158"/>
                <a:gd name="T30" fmla="*/ 122 w 140"/>
                <a:gd name="T31" fmla="*/ 5 h 158"/>
                <a:gd name="T32" fmla="*/ 109 w 140"/>
                <a:gd name="T33" fmla="*/ 0 h 158"/>
                <a:gd name="T34" fmla="*/ 96 w 140"/>
                <a:gd name="T35" fmla="*/ 5 h 158"/>
                <a:gd name="T36" fmla="*/ 88 w 140"/>
                <a:gd name="T37" fmla="*/ 13 h 158"/>
                <a:gd name="T38" fmla="*/ 88 w 140"/>
                <a:gd name="T39" fmla="*/ 30 h 158"/>
                <a:gd name="T40" fmla="*/ 96 w 140"/>
                <a:gd name="T41" fmla="*/ 43 h 158"/>
                <a:gd name="T42" fmla="*/ 50 w 140"/>
                <a:gd name="T43" fmla="*/ 80 h 158"/>
                <a:gd name="T44" fmla="*/ 46 w 140"/>
                <a:gd name="T45" fmla="*/ 67 h 158"/>
                <a:gd name="T46" fmla="*/ 29 w 140"/>
                <a:gd name="T47" fmla="*/ 53 h 158"/>
                <a:gd name="T48" fmla="*/ 16 w 140"/>
                <a:gd name="T49" fmla="*/ 57 h 158"/>
                <a:gd name="T50" fmla="*/ 3 w 140"/>
                <a:gd name="T51" fmla="*/ 62 h 158"/>
                <a:gd name="T52" fmla="*/ 0 w 140"/>
                <a:gd name="T53" fmla="*/ 80 h 158"/>
                <a:gd name="T54" fmla="*/ 3 w 140"/>
                <a:gd name="T55" fmla="*/ 97 h 158"/>
                <a:gd name="T56" fmla="*/ 16 w 140"/>
                <a:gd name="T57" fmla="*/ 102 h 158"/>
                <a:gd name="T58" fmla="*/ 29 w 140"/>
                <a:gd name="T59" fmla="*/ 105 h 158"/>
                <a:gd name="T60" fmla="*/ 93 w 140"/>
                <a:gd name="T61" fmla="*/ 132 h 158"/>
                <a:gd name="T62" fmla="*/ 29 w 140"/>
                <a:gd name="T63" fmla="*/ 158 h 158"/>
                <a:gd name="T64" fmla="*/ 16 w 140"/>
                <a:gd name="T65" fmla="*/ 163 h 158"/>
                <a:gd name="T66" fmla="*/ 3 w 140"/>
                <a:gd name="T67" fmla="*/ 166 h 158"/>
                <a:gd name="T68" fmla="*/ 0 w 140"/>
                <a:gd name="T69" fmla="*/ 185 h 158"/>
                <a:gd name="T70" fmla="*/ 3 w 140"/>
                <a:gd name="T71" fmla="*/ 201 h 158"/>
                <a:gd name="T72" fmla="*/ 16 w 140"/>
                <a:gd name="T73" fmla="*/ 206 h 158"/>
                <a:gd name="T74" fmla="*/ 29 w 140"/>
                <a:gd name="T75" fmla="*/ 206 h 158"/>
                <a:gd name="T76" fmla="*/ 42 w 140"/>
                <a:gd name="T77" fmla="*/ 201 h 158"/>
                <a:gd name="T78" fmla="*/ 46 w 140"/>
                <a:gd name="T79" fmla="*/ 190 h 158"/>
                <a:gd name="T80" fmla="*/ 101 w 140"/>
                <a:gd name="T81" fmla="*/ 215 h 158"/>
                <a:gd name="T82" fmla="*/ 93 w 140"/>
                <a:gd name="T83" fmla="*/ 225 h 158"/>
                <a:gd name="T84" fmla="*/ 88 w 140"/>
                <a:gd name="T85" fmla="*/ 241 h 158"/>
                <a:gd name="T86" fmla="*/ 96 w 140"/>
                <a:gd name="T87" fmla="*/ 255 h 158"/>
                <a:gd name="T88" fmla="*/ 109 w 140"/>
                <a:gd name="T89" fmla="*/ 260 h 158"/>
                <a:gd name="T90" fmla="*/ 118 w 140"/>
                <a:gd name="T91" fmla="*/ 260 h 158"/>
                <a:gd name="T92" fmla="*/ 131 w 140"/>
                <a:gd name="T93" fmla="*/ 255 h 158"/>
                <a:gd name="T94" fmla="*/ 134 w 140"/>
                <a:gd name="T95" fmla="*/ 241 h 158"/>
                <a:gd name="T96" fmla="*/ 134 w 140"/>
                <a:gd name="T97" fmla="*/ 225 h 158"/>
                <a:gd name="T98" fmla="*/ 126 w 140"/>
                <a:gd name="T99" fmla="*/ 215 h 158"/>
                <a:gd name="T100" fmla="*/ 173 w 140"/>
                <a:gd name="T101" fmla="*/ 190 h 158"/>
                <a:gd name="T102" fmla="*/ 181 w 140"/>
                <a:gd name="T103" fmla="*/ 198 h 158"/>
                <a:gd name="T104" fmla="*/ 189 w 140"/>
                <a:gd name="T105" fmla="*/ 206 h 158"/>
                <a:gd name="T106" fmla="*/ 202 w 140"/>
                <a:gd name="T107" fmla="*/ 211 h 158"/>
                <a:gd name="T108" fmla="*/ 214 w 140"/>
                <a:gd name="T109" fmla="*/ 201 h 158"/>
                <a:gd name="T110" fmla="*/ 224 w 140"/>
                <a:gd name="T111" fmla="*/ 193 h 158"/>
                <a:gd name="T112" fmla="*/ 224 w 140"/>
                <a:gd name="T113" fmla="*/ 176 h 158"/>
                <a:gd name="T114" fmla="*/ 214 w 140"/>
                <a:gd name="T115" fmla="*/ 166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5" name="Group 74"/>
          <p:cNvGrpSpPr>
            <a:grpSpLocks/>
          </p:cNvGrpSpPr>
          <p:nvPr userDrawn="1"/>
        </p:nvGrpSpPr>
        <p:grpSpPr bwMode="auto">
          <a:xfrm rot="1221500">
            <a:off x="7781925" y="474663"/>
            <a:ext cx="692150" cy="769937"/>
            <a:chOff x="1501" y="1386"/>
            <a:chExt cx="1854" cy="1887"/>
          </a:xfrm>
        </p:grpSpPr>
        <p:sp>
          <p:nvSpPr>
            <p:cNvPr id="4" name="Freeform 75"/>
            <p:cNvSpPr>
              <a:spLocks/>
            </p:cNvSpPr>
            <p:nvPr/>
          </p:nvSpPr>
          <p:spPr bwMode="gray">
            <a:xfrm rot="269519">
              <a:off x="1501" y="1386"/>
              <a:ext cx="1854" cy="1887"/>
            </a:xfrm>
            <a:custGeom>
              <a:avLst/>
              <a:gdLst/>
              <a:ahLst/>
              <a:cxnLst>
                <a:cxn ang="0">
                  <a:pos x="538" y="72"/>
                </a:cxn>
                <a:cxn ang="0">
                  <a:pos x="732" y="0"/>
                </a:cxn>
                <a:cxn ang="0">
                  <a:pos x="1119" y="532"/>
                </a:cxn>
                <a:cxn ang="0">
                  <a:pos x="1675" y="193"/>
                </a:cxn>
                <a:cxn ang="0">
                  <a:pos x="1815" y="360"/>
                </a:cxn>
                <a:cxn ang="0">
                  <a:pos x="1482" y="968"/>
                </a:cxn>
                <a:cxn ang="0">
                  <a:pos x="1821" y="1451"/>
                </a:cxn>
                <a:cxn ang="0">
                  <a:pos x="1716" y="1590"/>
                </a:cxn>
                <a:cxn ang="0">
                  <a:pos x="1143" y="1452"/>
                </a:cxn>
                <a:cxn ang="0">
                  <a:pos x="726" y="1887"/>
                </a:cxn>
                <a:cxn ang="0">
                  <a:pos x="579" y="1845"/>
                </a:cxn>
                <a:cxn ang="0">
                  <a:pos x="546" y="1281"/>
                </a:cxn>
                <a:cxn ang="0">
                  <a:pos x="0" y="1047"/>
                </a:cxn>
                <a:cxn ang="0">
                  <a:pos x="15" y="873"/>
                </a:cxn>
                <a:cxn ang="0">
                  <a:pos x="609" y="738"/>
                </a:cxn>
                <a:cxn ang="0">
                  <a:pos x="538" y="72"/>
                </a:cxn>
              </a:cxnLst>
              <a:rect l="0" t="0" r="r" b="b"/>
              <a:pathLst>
                <a:path w="1854" h="1887">
                  <a:moveTo>
                    <a:pt x="538" y="72"/>
                  </a:moveTo>
                  <a:cubicBezTo>
                    <a:pt x="538" y="72"/>
                    <a:pt x="681" y="120"/>
                    <a:pt x="732" y="0"/>
                  </a:cubicBezTo>
                  <a:cubicBezTo>
                    <a:pt x="732" y="0"/>
                    <a:pt x="1095" y="72"/>
                    <a:pt x="1119" y="532"/>
                  </a:cubicBezTo>
                  <a:cubicBezTo>
                    <a:pt x="1272" y="198"/>
                    <a:pt x="1569" y="216"/>
                    <a:pt x="1675" y="193"/>
                  </a:cubicBezTo>
                  <a:cubicBezTo>
                    <a:pt x="1650" y="345"/>
                    <a:pt x="1731" y="381"/>
                    <a:pt x="1815" y="360"/>
                  </a:cubicBezTo>
                  <a:cubicBezTo>
                    <a:pt x="1854" y="495"/>
                    <a:pt x="1779" y="768"/>
                    <a:pt x="1482" y="968"/>
                  </a:cubicBezTo>
                  <a:cubicBezTo>
                    <a:pt x="1791" y="1134"/>
                    <a:pt x="1800" y="1368"/>
                    <a:pt x="1821" y="1451"/>
                  </a:cubicBezTo>
                  <a:cubicBezTo>
                    <a:pt x="1821" y="1451"/>
                    <a:pt x="1668" y="1470"/>
                    <a:pt x="1716" y="1590"/>
                  </a:cubicBezTo>
                  <a:cubicBezTo>
                    <a:pt x="1602" y="1632"/>
                    <a:pt x="1365" y="1641"/>
                    <a:pt x="1143" y="1452"/>
                  </a:cubicBezTo>
                  <a:cubicBezTo>
                    <a:pt x="1044" y="1728"/>
                    <a:pt x="820" y="1822"/>
                    <a:pt x="726" y="1887"/>
                  </a:cubicBezTo>
                  <a:cubicBezTo>
                    <a:pt x="687" y="1779"/>
                    <a:pt x="579" y="1845"/>
                    <a:pt x="579" y="1845"/>
                  </a:cubicBezTo>
                  <a:cubicBezTo>
                    <a:pt x="549" y="1744"/>
                    <a:pt x="381" y="1644"/>
                    <a:pt x="546" y="1281"/>
                  </a:cubicBezTo>
                  <a:cubicBezTo>
                    <a:pt x="297" y="1338"/>
                    <a:pt x="75" y="1155"/>
                    <a:pt x="0" y="1047"/>
                  </a:cubicBezTo>
                  <a:cubicBezTo>
                    <a:pt x="120" y="981"/>
                    <a:pt x="42" y="891"/>
                    <a:pt x="15" y="873"/>
                  </a:cubicBezTo>
                  <a:cubicBezTo>
                    <a:pt x="72" y="807"/>
                    <a:pt x="201" y="621"/>
                    <a:pt x="609" y="738"/>
                  </a:cubicBezTo>
                  <a:cubicBezTo>
                    <a:pt x="354" y="429"/>
                    <a:pt x="538" y="72"/>
                    <a:pt x="538" y="7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25400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Freeform 14"/>
            <p:cNvSpPr>
              <a:spLocks/>
            </p:cNvSpPr>
            <p:nvPr/>
          </p:nvSpPr>
          <p:spPr bwMode="gray">
            <a:xfrm rot="-966748">
              <a:off x="2177" y="1966"/>
              <a:ext cx="625" cy="731"/>
            </a:xfrm>
            <a:custGeom>
              <a:avLst/>
              <a:gdLst>
                <a:gd name="T0" fmla="*/ 562 w 140"/>
                <a:gd name="T1" fmla="*/ 440 h 158"/>
                <a:gd name="T2" fmla="*/ 526 w 140"/>
                <a:gd name="T3" fmla="*/ 454 h 158"/>
                <a:gd name="T4" fmla="*/ 526 w 140"/>
                <a:gd name="T5" fmla="*/ 283 h 158"/>
                <a:gd name="T6" fmla="*/ 562 w 140"/>
                <a:gd name="T7" fmla="*/ 292 h 158"/>
                <a:gd name="T8" fmla="*/ 597 w 140"/>
                <a:gd name="T9" fmla="*/ 269 h 158"/>
                <a:gd name="T10" fmla="*/ 624 w 140"/>
                <a:gd name="T11" fmla="*/ 246 h 158"/>
                <a:gd name="T12" fmla="*/ 624 w 140"/>
                <a:gd name="T13" fmla="*/ 195 h 158"/>
                <a:gd name="T14" fmla="*/ 597 w 140"/>
                <a:gd name="T15" fmla="*/ 171 h 158"/>
                <a:gd name="T16" fmla="*/ 575 w 140"/>
                <a:gd name="T17" fmla="*/ 148 h 158"/>
                <a:gd name="T18" fmla="*/ 526 w 140"/>
                <a:gd name="T19" fmla="*/ 158 h 158"/>
                <a:gd name="T20" fmla="*/ 495 w 140"/>
                <a:gd name="T21" fmla="*/ 195 h 158"/>
                <a:gd name="T22" fmla="*/ 339 w 140"/>
                <a:gd name="T23" fmla="*/ 134 h 158"/>
                <a:gd name="T24" fmla="*/ 365 w 140"/>
                <a:gd name="T25" fmla="*/ 111 h 158"/>
                <a:gd name="T26" fmla="*/ 374 w 140"/>
                <a:gd name="T27" fmla="*/ 74 h 158"/>
                <a:gd name="T28" fmla="*/ 365 w 140"/>
                <a:gd name="T29" fmla="*/ 37 h 158"/>
                <a:gd name="T30" fmla="*/ 339 w 140"/>
                <a:gd name="T31" fmla="*/ 14 h 158"/>
                <a:gd name="T32" fmla="*/ 303 w 140"/>
                <a:gd name="T33" fmla="*/ 0 h 158"/>
                <a:gd name="T34" fmla="*/ 267 w 140"/>
                <a:gd name="T35" fmla="*/ 14 h 158"/>
                <a:gd name="T36" fmla="*/ 245 w 140"/>
                <a:gd name="T37" fmla="*/ 37 h 158"/>
                <a:gd name="T38" fmla="*/ 245 w 140"/>
                <a:gd name="T39" fmla="*/ 83 h 158"/>
                <a:gd name="T40" fmla="*/ 267 w 140"/>
                <a:gd name="T41" fmla="*/ 120 h 158"/>
                <a:gd name="T42" fmla="*/ 138 w 140"/>
                <a:gd name="T43" fmla="*/ 222 h 158"/>
                <a:gd name="T44" fmla="*/ 129 w 140"/>
                <a:gd name="T45" fmla="*/ 185 h 158"/>
                <a:gd name="T46" fmla="*/ 80 w 140"/>
                <a:gd name="T47" fmla="*/ 148 h 158"/>
                <a:gd name="T48" fmla="*/ 45 w 140"/>
                <a:gd name="T49" fmla="*/ 158 h 158"/>
                <a:gd name="T50" fmla="*/ 9 w 140"/>
                <a:gd name="T51" fmla="*/ 171 h 158"/>
                <a:gd name="T52" fmla="*/ 0 w 140"/>
                <a:gd name="T53" fmla="*/ 222 h 158"/>
                <a:gd name="T54" fmla="*/ 9 w 140"/>
                <a:gd name="T55" fmla="*/ 269 h 158"/>
                <a:gd name="T56" fmla="*/ 45 w 140"/>
                <a:gd name="T57" fmla="*/ 283 h 158"/>
                <a:gd name="T58" fmla="*/ 80 w 140"/>
                <a:gd name="T59" fmla="*/ 292 h 158"/>
                <a:gd name="T60" fmla="*/ 259 w 140"/>
                <a:gd name="T61" fmla="*/ 366 h 158"/>
                <a:gd name="T62" fmla="*/ 80 w 140"/>
                <a:gd name="T63" fmla="*/ 440 h 158"/>
                <a:gd name="T64" fmla="*/ 45 w 140"/>
                <a:gd name="T65" fmla="*/ 454 h 158"/>
                <a:gd name="T66" fmla="*/ 9 w 140"/>
                <a:gd name="T67" fmla="*/ 463 h 158"/>
                <a:gd name="T68" fmla="*/ 0 w 140"/>
                <a:gd name="T69" fmla="*/ 514 h 158"/>
                <a:gd name="T70" fmla="*/ 9 w 140"/>
                <a:gd name="T71" fmla="*/ 561 h 158"/>
                <a:gd name="T72" fmla="*/ 45 w 140"/>
                <a:gd name="T73" fmla="*/ 574 h 158"/>
                <a:gd name="T74" fmla="*/ 80 w 140"/>
                <a:gd name="T75" fmla="*/ 574 h 158"/>
                <a:gd name="T76" fmla="*/ 116 w 140"/>
                <a:gd name="T77" fmla="*/ 561 h 158"/>
                <a:gd name="T78" fmla="*/ 129 w 140"/>
                <a:gd name="T79" fmla="*/ 528 h 158"/>
                <a:gd name="T80" fmla="*/ 281 w 140"/>
                <a:gd name="T81" fmla="*/ 598 h 158"/>
                <a:gd name="T82" fmla="*/ 259 w 140"/>
                <a:gd name="T83" fmla="*/ 625 h 158"/>
                <a:gd name="T84" fmla="*/ 245 w 140"/>
                <a:gd name="T85" fmla="*/ 672 h 158"/>
                <a:gd name="T86" fmla="*/ 267 w 140"/>
                <a:gd name="T87" fmla="*/ 709 h 158"/>
                <a:gd name="T88" fmla="*/ 303 w 140"/>
                <a:gd name="T89" fmla="*/ 723 h 158"/>
                <a:gd name="T90" fmla="*/ 330 w 140"/>
                <a:gd name="T91" fmla="*/ 723 h 158"/>
                <a:gd name="T92" fmla="*/ 365 w 140"/>
                <a:gd name="T93" fmla="*/ 709 h 158"/>
                <a:gd name="T94" fmla="*/ 374 w 140"/>
                <a:gd name="T95" fmla="*/ 672 h 158"/>
                <a:gd name="T96" fmla="*/ 374 w 140"/>
                <a:gd name="T97" fmla="*/ 625 h 158"/>
                <a:gd name="T98" fmla="*/ 352 w 140"/>
                <a:gd name="T99" fmla="*/ 598 h 158"/>
                <a:gd name="T100" fmla="*/ 481 w 140"/>
                <a:gd name="T101" fmla="*/ 528 h 158"/>
                <a:gd name="T102" fmla="*/ 504 w 140"/>
                <a:gd name="T103" fmla="*/ 551 h 158"/>
                <a:gd name="T104" fmla="*/ 526 w 140"/>
                <a:gd name="T105" fmla="*/ 574 h 158"/>
                <a:gd name="T106" fmla="*/ 562 w 140"/>
                <a:gd name="T107" fmla="*/ 588 h 158"/>
                <a:gd name="T108" fmla="*/ 597 w 140"/>
                <a:gd name="T109" fmla="*/ 561 h 158"/>
                <a:gd name="T110" fmla="*/ 624 w 140"/>
                <a:gd name="T111" fmla="*/ 537 h 158"/>
                <a:gd name="T112" fmla="*/ 624 w 140"/>
                <a:gd name="T113" fmla="*/ 491 h 158"/>
                <a:gd name="T114" fmla="*/ 597 w 140"/>
                <a:gd name="T115" fmla="*/ 463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6" name="Group 77"/>
          <p:cNvGrpSpPr>
            <a:grpSpLocks/>
          </p:cNvGrpSpPr>
          <p:nvPr userDrawn="1"/>
        </p:nvGrpSpPr>
        <p:grpSpPr bwMode="auto">
          <a:xfrm rot="-170415">
            <a:off x="8534400" y="893763"/>
            <a:ext cx="454025" cy="503237"/>
            <a:chOff x="1501" y="1386"/>
            <a:chExt cx="1854" cy="1887"/>
          </a:xfrm>
        </p:grpSpPr>
        <p:sp>
          <p:nvSpPr>
            <p:cNvPr id="6" name="Freeform 78"/>
            <p:cNvSpPr>
              <a:spLocks/>
            </p:cNvSpPr>
            <p:nvPr/>
          </p:nvSpPr>
          <p:spPr bwMode="gray">
            <a:xfrm rot="269519">
              <a:off x="1501" y="1386"/>
              <a:ext cx="1854" cy="1887"/>
            </a:xfrm>
            <a:custGeom>
              <a:avLst/>
              <a:gdLst/>
              <a:ahLst/>
              <a:cxnLst>
                <a:cxn ang="0">
                  <a:pos x="538" y="72"/>
                </a:cxn>
                <a:cxn ang="0">
                  <a:pos x="732" y="0"/>
                </a:cxn>
                <a:cxn ang="0">
                  <a:pos x="1119" y="532"/>
                </a:cxn>
                <a:cxn ang="0">
                  <a:pos x="1675" y="193"/>
                </a:cxn>
                <a:cxn ang="0">
                  <a:pos x="1815" y="360"/>
                </a:cxn>
                <a:cxn ang="0">
                  <a:pos x="1482" y="968"/>
                </a:cxn>
                <a:cxn ang="0">
                  <a:pos x="1821" y="1451"/>
                </a:cxn>
                <a:cxn ang="0">
                  <a:pos x="1716" y="1590"/>
                </a:cxn>
                <a:cxn ang="0">
                  <a:pos x="1143" y="1452"/>
                </a:cxn>
                <a:cxn ang="0">
                  <a:pos x="726" y="1887"/>
                </a:cxn>
                <a:cxn ang="0">
                  <a:pos x="579" y="1845"/>
                </a:cxn>
                <a:cxn ang="0">
                  <a:pos x="546" y="1281"/>
                </a:cxn>
                <a:cxn ang="0">
                  <a:pos x="0" y="1047"/>
                </a:cxn>
                <a:cxn ang="0">
                  <a:pos x="15" y="873"/>
                </a:cxn>
                <a:cxn ang="0">
                  <a:pos x="609" y="738"/>
                </a:cxn>
                <a:cxn ang="0">
                  <a:pos x="538" y="72"/>
                </a:cxn>
              </a:cxnLst>
              <a:rect l="0" t="0" r="r" b="b"/>
              <a:pathLst>
                <a:path w="1854" h="1887">
                  <a:moveTo>
                    <a:pt x="538" y="72"/>
                  </a:moveTo>
                  <a:cubicBezTo>
                    <a:pt x="538" y="72"/>
                    <a:pt x="681" y="120"/>
                    <a:pt x="732" y="0"/>
                  </a:cubicBezTo>
                  <a:cubicBezTo>
                    <a:pt x="732" y="0"/>
                    <a:pt x="1095" y="72"/>
                    <a:pt x="1119" y="532"/>
                  </a:cubicBezTo>
                  <a:cubicBezTo>
                    <a:pt x="1272" y="198"/>
                    <a:pt x="1569" y="216"/>
                    <a:pt x="1675" y="193"/>
                  </a:cubicBezTo>
                  <a:cubicBezTo>
                    <a:pt x="1650" y="345"/>
                    <a:pt x="1731" y="381"/>
                    <a:pt x="1815" y="360"/>
                  </a:cubicBezTo>
                  <a:cubicBezTo>
                    <a:pt x="1854" y="495"/>
                    <a:pt x="1779" y="768"/>
                    <a:pt x="1482" y="968"/>
                  </a:cubicBezTo>
                  <a:cubicBezTo>
                    <a:pt x="1791" y="1134"/>
                    <a:pt x="1800" y="1368"/>
                    <a:pt x="1821" y="1451"/>
                  </a:cubicBezTo>
                  <a:cubicBezTo>
                    <a:pt x="1821" y="1451"/>
                    <a:pt x="1668" y="1470"/>
                    <a:pt x="1716" y="1590"/>
                  </a:cubicBezTo>
                  <a:cubicBezTo>
                    <a:pt x="1602" y="1632"/>
                    <a:pt x="1365" y="1641"/>
                    <a:pt x="1143" y="1452"/>
                  </a:cubicBezTo>
                  <a:cubicBezTo>
                    <a:pt x="1044" y="1728"/>
                    <a:pt x="820" y="1822"/>
                    <a:pt x="726" y="1887"/>
                  </a:cubicBezTo>
                  <a:cubicBezTo>
                    <a:pt x="687" y="1779"/>
                    <a:pt x="579" y="1845"/>
                    <a:pt x="579" y="1845"/>
                  </a:cubicBezTo>
                  <a:cubicBezTo>
                    <a:pt x="549" y="1744"/>
                    <a:pt x="381" y="1644"/>
                    <a:pt x="546" y="1281"/>
                  </a:cubicBezTo>
                  <a:cubicBezTo>
                    <a:pt x="297" y="1338"/>
                    <a:pt x="75" y="1155"/>
                    <a:pt x="0" y="1047"/>
                  </a:cubicBezTo>
                  <a:cubicBezTo>
                    <a:pt x="120" y="981"/>
                    <a:pt x="42" y="891"/>
                    <a:pt x="15" y="873"/>
                  </a:cubicBezTo>
                  <a:cubicBezTo>
                    <a:pt x="72" y="807"/>
                    <a:pt x="201" y="621"/>
                    <a:pt x="609" y="738"/>
                  </a:cubicBezTo>
                  <a:cubicBezTo>
                    <a:pt x="354" y="429"/>
                    <a:pt x="538" y="72"/>
                    <a:pt x="538" y="7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25400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gray">
            <a:xfrm rot="-966748">
              <a:off x="2169" y="1960"/>
              <a:ext cx="629" cy="732"/>
            </a:xfrm>
            <a:custGeom>
              <a:avLst/>
              <a:gdLst>
                <a:gd name="T0" fmla="*/ 562 w 140"/>
                <a:gd name="T1" fmla="*/ 440 h 158"/>
                <a:gd name="T2" fmla="*/ 526 w 140"/>
                <a:gd name="T3" fmla="*/ 454 h 158"/>
                <a:gd name="T4" fmla="*/ 526 w 140"/>
                <a:gd name="T5" fmla="*/ 283 h 158"/>
                <a:gd name="T6" fmla="*/ 562 w 140"/>
                <a:gd name="T7" fmla="*/ 292 h 158"/>
                <a:gd name="T8" fmla="*/ 597 w 140"/>
                <a:gd name="T9" fmla="*/ 269 h 158"/>
                <a:gd name="T10" fmla="*/ 624 w 140"/>
                <a:gd name="T11" fmla="*/ 246 h 158"/>
                <a:gd name="T12" fmla="*/ 624 w 140"/>
                <a:gd name="T13" fmla="*/ 195 h 158"/>
                <a:gd name="T14" fmla="*/ 597 w 140"/>
                <a:gd name="T15" fmla="*/ 171 h 158"/>
                <a:gd name="T16" fmla="*/ 575 w 140"/>
                <a:gd name="T17" fmla="*/ 148 h 158"/>
                <a:gd name="T18" fmla="*/ 526 w 140"/>
                <a:gd name="T19" fmla="*/ 158 h 158"/>
                <a:gd name="T20" fmla="*/ 495 w 140"/>
                <a:gd name="T21" fmla="*/ 195 h 158"/>
                <a:gd name="T22" fmla="*/ 339 w 140"/>
                <a:gd name="T23" fmla="*/ 134 h 158"/>
                <a:gd name="T24" fmla="*/ 365 w 140"/>
                <a:gd name="T25" fmla="*/ 111 h 158"/>
                <a:gd name="T26" fmla="*/ 374 w 140"/>
                <a:gd name="T27" fmla="*/ 74 h 158"/>
                <a:gd name="T28" fmla="*/ 365 w 140"/>
                <a:gd name="T29" fmla="*/ 37 h 158"/>
                <a:gd name="T30" fmla="*/ 339 w 140"/>
                <a:gd name="T31" fmla="*/ 14 h 158"/>
                <a:gd name="T32" fmla="*/ 303 w 140"/>
                <a:gd name="T33" fmla="*/ 0 h 158"/>
                <a:gd name="T34" fmla="*/ 267 w 140"/>
                <a:gd name="T35" fmla="*/ 14 h 158"/>
                <a:gd name="T36" fmla="*/ 245 w 140"/>
                <a:gd name="T37" fmla="*/ 37 h 158"/>
                <a:gd name="T38" fmla="*/ 245 w 140"/>
                <a:gd name="T39" fmla="*/ 83 h 158"/>
                <a:gd name="T40" fmla="*/ 267 w 140"/>
                <a:gd name="T41" fmla="*/ 120 h 158"/>
                <a:gd name="T42" fmla="*/ 138 w 140"/>
                <a:gd name="T43" fmla="*/ 222 h 158"/>
                <a:gd name="T44" fmla="*/ 129 w 140"/>
                <a:gd name="T45" fmla="*/ 185 h 158"/>
                <a:gd name="T46" fmla="*/ 80 w 140"/>
                <a:gd name="T47" fmla="*/ 148 h 158"/>
                <a:gd name="T48" fmla="*/ 45 w 140"/>
                <a:gd name="T49" fmla="*/ 158 h 158"/>
                <a:gd name="T50" fmla="*/ 9 w 140"/>
                <a:gd name="T51" fmla="*/ 171 h 158"/>
                <a:gd name="T52" fmla="*/ 0 w 140"/>
                <a:gd name="T53" fmla="*/ 222 h 158"/>
                <a:gd name="T54" fmla="*/ 9 w 140"/>
                <a:gd name="T55" fmla="*/ 269 h 158"/>
                <a:gd name="T56" fmla="*/ 45 w 140"/>
                <a:gd name="T57" fmla="*/ 283 h 158"/>
                <a:gd name="T58" fmla="*/ 80 w 140"/>
                <a:gd name="T59" fmla="*/ 292 h 158"/>
                <a:gd name="T60" fmla="*/ 259 w 140"/>
                <a:gd name="T61" fmla="*/ 366 h 158"/>
                <a:gd name="T62" fmla="*/ 80 w 140"/>
                <a:gd name="T63" fmla="*/ 440 h 158"/>
                <a:gd name="T64" fmla="*/ 45 w 140"/>
                <a:gd name="T65" fmla="*/ 454 h 158"/>
                <a:gd name="T66" fmla="*/ 9 w 140"/>
                <a:gd name="T67" fmla="*/ 463 h 158"/>
                <a:gd name="T68" fmla="*/ 0 w 140"/>
                <a:gd name="T69" fmla="*/ 514 h 158"/>
                <a:gd name="T70" fmla="*/ 9 w 140"/>
                <a:gd name="T71" fmla="*/ 561 h 158"/>
                <a:gd name="T72" fmla="*/ 45 w 140"/>
                <a:gd name="T73" fmla="*/ 574 h 158"/>
                <a:gd name="T74" fmla="*/ 80 w 140"/>
                <a:gd name="T75" fmla="*/ 574 h 158"/>
                <a:gd name="T76" fmla="*/ 116 w 140"/>
                <a:gd name="T77" fmla="*/ 561 h 158"/>
                <a:gd name="T78" fmla="*/ 129 w 140"/>
                <a:gd name="T79" fmla="*/ 528 h 158"/>
                <a:gd name="T80" fmla="*/ 281 w 140"/>
                <a:gd name="T81" fmla="*/ 598 h 158"/>
                <a:gd name="T82" fmla="*/ 259 w 140"/>
                <a:gd name="T83" fmla="*/ 625 h 158"/>
                <a:gd name="T84" fmla="*/ 245 w 140"/>
                <a:gd name="T85" fmla="*/ 672 h 158"/>
                <a:gd name="T86" fmla="*/ 267 w 140"/>
                <a:gd name="T87" fmla="*/ 709 h 158"/>
                <a:gd name="T88" fmla="*/ 303 w 140"/>
                <a:gd name="T89" fmla="*/ 723 h 158"/>
                <a:gd name="T90" fmla="*/ 330 w 140"/>
                <a:gd name="T91" fmla="*/ 723 h 158"/>
                <a:gd name="T92" fmla="*/ 365 w 140"/>
                <a:gd name="T93" fmla="*/ 709 h 158"/>
                <a:gd name="T94" fmla="*/ 374 w 140"/>
                <a:gd name="T95" fmla="*/ 672 h 158"/>
                <a:gd name="T96" fmla="*/ 374 w 140"/>
                <a:gd name="T97" fmla="*/ 625 h 158"/>
                <a:gd name="T98" fmla="*/ 352 w 140"/>
                <a:gd name="T99" fmla="*/ 598 h 158"/>
                <a:gd name="T100" fmla="*/ 481 w 140"/>
                <a:gd name="T101" fmla="*/ 528 h 158"/>
                <a:gd name="T102" fmla="*/ 504 w 140"/>
                <a:gd name="T103" fmla="*/ 551 h 158"/>
                <a:gd name="T104" fmla="*/ 526 w 140"/>
                <a:gd name="T105" fmla="*/ 574 h 158"/>
                <a:gd name="T106" fmla="*/ 562 w 140"/>
                <a:gd name="T107" fmla="*/ 588 h 158"/>
                <a:gd name="T108" fmla="*/ 597 w 140"/>
                <a:gd name="T109" fmla="*/ 561 h 158"/>
                <a:gd name="T110" fmla="*/ 624 w 140"/>
                <a:gd name="T111" fmla="*/ 537 h 158"/>
                <a:gd name="T112" fmla="*/ 624 w 140"/>
                <a:gd name="T113" fmla="*/ 491 h 158"/>
                <a:gd name="T114" fmla="*/ 597 w 140"/>
                <a:gd name="T115" fmla="*/ 463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7" name="Group 80"/>
          <p:cNvGrpSpPr>
            <a:grpSpLocks/>
          </p:cNvGrpSpPr>
          <p:nvPr userDrawn="1"/>
        </p:nvGrpSpPr>
        <p:grpSpPr bwMode="auto">
          <a:xfrm rot="1939568">
            <a:off x="7375525" y="142875"/>
            <a:ext cx="495300" cy="482600"/>
            <a:chOff x="596" y="566"/>
            <a:chExt cx="676" cy="660"/>
          </a:xfrm>
        </p:grpSpPr>
        <p:sp>
          <p:nvSpPr>
            <p:cNvPr id="103" name="Freeform 81"/>
            <p:cNvSpPr>
              <a:spLocks/>
            </p:cNvSpPr>
            <p:nvPr/>
          </p:nvSpPr>
          <p:spPr bwMode="gray">
            <a:xfrm rot="4451665">
              <a:off x="604" y="558"/>
              <a:ext cx="660" cy="676"/>
            </a:xfrm>
            <a:custGeom>
              <a:avLst/>
              <a:gdLst>
                <a:gd name="T0" fmla="*/ 219 w 660"/>
                <a:gd name="T1" fmla="*/ 20 h 676"/>
                <a:gd name="T2" fmla="*/ 291 w 660"/>
                <a:gd name="T3" fmla="*/ 0 h 676"/>
                <a:gd name="T4" fmla="*/ 415 w 660"/>
                <a:gd name="T5" fmla="*/ 201 h 676"/>
                <a:gd name="T6" fmla="*/ 620 w 660"/>
                <a:gd name="T7" fmla="*/ 138 h 676"/>
                <a:gd name="T8" fmla="*/ 650 w 660"/>
                <a:gd name="T9" fmla="*/ 189 h 676"/>
                <a:gd name="T10" fmla="*/ 506 w 660"/>
                <a:gd name="T11" fmla="*/ 363 h 676"/>
                <a:gd name="T12" fmla="*/ 640 w 660"/>
                <a:gd name="T13" fmla="*/ 550 h 676"/>
                <a:gd name="T14" fmla="*/ 598 w 660"/>
                <a:gd name="T15" fmla="*/ 597 h 676"/>
                <a:gd name="T16" fmla="*/ 389 w 660"/>
                <a:gd name="T17" fmla="*/ 507 h 676"/>
                <a:gd name="T18" fmla="*/ 236 w 660"/>
                <a:gd name="T19" fmla="*/ 676 h 676"/>
                <a:gd name="T20" fmla="*/ 182 w 660"/>
                <a:gd name="T21" fmla="*/ 642 h 676"/>
                <a:gd name="T22" fmla="*/ 230 w 660"/>
                <a:gd name="T23" fmla="*/ 444 h 676"/>
                <a:gd name="T24" fmla="*/ 0 w 660"/>
                <a:gd name="T25" fmla="*/ 354 h 676"/>
                <a:gd name="T26" fmla="*/ 9 w 660"/>
                <a:gd name="T27" fmla="*/ 293 h 676"/>
                <a:gd name="T28" fmla="*/ 227 w 660"/>
                <a:gd name="T29" fmla="*/ 261 h 676"/>
                <a:gd name="T30" fmla="*/ 219 w 660"/>
                <a:gd name="T31" fmla="*/ 20 h 6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60"/>
                <a:gd name="T49" fmla="*/ 0 h 676"/>
                <a:gd name="T50" fmla="*/ 660 w 660"/>
                <a:gd name="T51" fmla="*/ 676 h 67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60" h="676">
                  <a:moveTo>
                    <a:pt x="219" y="20"/>
                  </a:moveTo>
                  <a:cubicBezTo>
                    <a:pt x="219" y="20"/>
                    <a:pt x="270" y="42"/>
                    <a:pt x="291" y="0"/>
                  </a:cubicBezTo>
                  <a:cubicBezTo>
                    <a:pt x="291" y="0"/>
                    <a:pt x="419" y="36"/>
                    <a:pt x="415" y="201"/>
                  </a:cubicBezTo>
                  <a:cubicBezTo>
                    <a:pt x="479" y="86"/>
                    <a:pt x="581" y="144"/>
                    <a:pt x="620" y="138"/>
                  </a:cubicBezTo>
                  <a:cubicBezTo>
                    <a:pt x="607" y="193"/>
                    <a:pt x="619" y="195"/>
                    <a:pt x="650" y="189"/>
                  </a:cubicBezTo>
                  <a:cubicBezTo>
                    <a:pt x="660" y="239"/>
                    <a:pt x="618" y="328"/>
                    <a:pt x="506" y="363"/>
                  </a:cubicBezTo>
                  <a:cubicBezTo>
                    <a:pt x="620" y="381"/>
                    <a:pt x="636" y="521"/>
                    <a:pt x="640" y="550"/>
                  </a:cubicBezTo>
                  <a:cubicBezTo>
                    <a:pt x="640" y="550"/>
                    <a:pt x="585" y="553"/>
                    <a:pt x="598" y="597"/>
                  </a:cubicBezTo>
                  <a:cubicBezTo>
                    <a:pt x="556" y="609"/>
                    <a:pt x="462" y="581"/>
                    <a:pt x="389" y="507"/>
                  </a:cubicBezTo>
                  <a:cubicBezTo>
                    <a:pt x="380" y="596"/>
                    <a:pt x="284" y="654"/>
                    <a:pt x="236" y="676"/>
                  </a:cubicBezTo>
                  <a:cubicBezTo>
                    <a:pt x="225" y="636"/>
                    <a:pt x="215" y="627"/>
                    <a:pt x="182" y="642"/>
                  </a:cubicBezTo>
                  <a:cubicBezTo>
                    <a:pt x="177" y="604"/>
                    <a:pt x="155" y="492"/>
                    <a:pt x="230" y="444"/>
                  </a:cubicBezTo>
                  <a:cubicBezTo>
                    <a:pt x="131" y="486"/>
                    <a:pt x="23" y="395"/>
                    <a:pt x="0" y="354"/>
                  </a:cubicBezTo>
                  <a:cubicBezTo>
                    <a:pt x="44" y="334"/>
                    <a:pt x="19" y="300"/>
                    <a:pt x="9" y="293"/>
                  </a:cubicBezTo>
                  <a:cubicBezTo>
                    <a:pt x="32" y="271"/>
                    <a:pt x="95" y="198"/>
                    <a:pt x="227" y="261"/>
                  </a:cubicBezTo>
                  <a:cubicBezTo>
                    <a:pt x="144" y="143"/>
                    <a:pt x="219" y="20"/>
                    <a:pt x="219" y="2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99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Freeform 14"/>
            <p:cNvSpPr>
              <a:spLocks/>
            </p:cNvSpPr>
            <p:nvPr/>
          </p:nvSpPr>
          <p:spPr bwMode="gray">
            <a:xfrm rot="-548940">
              <a:off x="815" y="771"/>
              <a:ext cx="223" cy="265"/>
            </a:xfrm>
            <a:custGeom>
              <a:avLst/>
              <a:gdLst>
                <a:gd name="T0" fmla="*/ 202 w 140"/>
                <a:gd name="T1" fmla="*/ 158 h 158"/>
                <a:gd name="T2" fmla="*/ 189 w 140"/>
                <a:gd name="T3" fmla="*/ 163 h 158"/>
                <a:gd name="T4" fmla="*/ 189 w 140"/>
                <a:gd name="T5" fmla="*/ 102 h 158"/>
                <a:gd name="T6" fmla="*/ 202 w 140"/>
                <a:gd name="T7" fmla="*/ 105 h 158"/>
                <a:gd name="T8" fmla="*/ 214 w 140"/>
                <a:gd name="T9" fmla="*/ 97 h 158"/>
                <a:gd name="T10" fmla="*/ 224 w 140"/>
                <a:gd name="T11" fmla="*/ 88 h 158"/>
                <a:gd name="T12" fmla="*/ 224 w 140"/>
                <a:gd name="T13" fmla="*/ 70 h 158"/>
                <a:gd name="T14" fmla="*/ 214 w 140"/>
                <a:gd name="T15" fmla="*/ 62 h 158"/>
                <a:gd name="T16" fmla="*/ 206 w 140"/>
                <a:gd name="T17" fmla="*/ 53 h 158"/>
                <a:gd name="T18" fmla="*/ 189 w 140"/>
                <a:gd name="T19" fmla="*/ 57 h 158"/>
                <a:gd name="T20" fmla="*/ 178 w 140"/>
                <a:gd name="T21" fmla="*/ 70 h 158"/>
                <a:gd name="T22" fmla="*/ 122 w 140"/>
                <a:gd name="T23" fmla="*/ 48 h 158"/>
                <a:gd name="T24" fmla="*/ 131 w 140"/>
                <a:gd name="T25" fmla="*/ 40 h 158"/>
                <a:gd name="T26" fmla="*/ 134 w 140"/>
                <a:gd name="T27" fmla="*/ 27 h 158"/>
                <a:gd name="T28" fmla="*/ 131 w 140"/>
                <a:gd name="T29" fmla="*/ 13 h 158"/>
                <a:gd name="T30" fmla="*/ 122 w 140"/>
                <a:gd name="T31" fmla="*/ 5 h 158"/>
                <a:gd name="T32" fmla="*/ 109 w 140"/>
                <a:gd name="T33" fmla="*/ 0 h 158"/>
                <a:gd name="T34" fmla="*/ 96 w 140"/>
                <a:gd name="T35" fmla="*/ 5 h 158"/>
                <a:gd name="T36" fmla="*/ 88 w 140"/>
                <a:gd name="T37" fmla="*/ 13 h 158"/>
                <a:gd name="T38" fmla="*/ 88 w 140"/>
                <a:gd name="T39" fmla="*/ 30 h 158"/>
                <a:gd name="T40" fmla="*/ 96 w 140"/>
                <a:gd name="T41" fmla="*/ 43 h 158"/>
                <a:gd name="T42" fmla="*/ 50 w 140"/>
                <a:gd name="T43" fmla="*/ 80 h 158"/>
                <a:gd name="T44" fmla="*/ 46 w 140"/>
                <a:gd name="T45" fmla="*/ 67 h 158"/>
                <a:gd name="T46" fmla="*/ 29 w 140"/>
                <a:gd name="T47" fmla="*/ 53 h 158"/>
                <a:gd name="T48" fmla="*/ 16 w 140"/>
                <a:gd name="T49" fmla="*/ 57 h 158"/>
                <a:gd name="T50" fmla="*/ 3 w 140"/>
                <a:gd name="T51" fmla="*/ 62 h 158"/>
                <a:gd name="T52" fmla="*/ 0 w 140"/>
                <a:gd name="T53" fmla="*/ 80 h 158"/>
                <a:gd name="T54" fmla="*/ 3 w 140"/>
                <a:gd name="T55" fmla="*/ 97 h 158"/>
                <a:gd name="T56" fmla="*/ 16 w 140"/>
                <a:gd name="T57" fmla="*/ 102 h 158"/>
                <a:gd name="T58" fmla="*/ 29 w 140"/>
                <a:gd name="T59" fmla="*/ 105 h 158"/>
                <a:gd name="T60" fmla="*/ 93 w 140"/>
                <a:gd name="T61" fmla="*/ 132 h 158"/>
                <a:gd name="T62" fmla="*/ 29 w 140"/>
                <a:gd name="T63" fmla="*/ 158 h 158"/>
                <a:gd name="T64" fmla="*/ 16 w 140"/>
                <a:gd name="T65" fmla="*/ 163 h 158"/>
                <a:gd name="T66" fmla="*/ 3 w 140"/>
                <a:gd name="T67" fmla="*/ 166 h 158"/>
                <a:gd name="T68" fmla="*/ 0 w 140"/>
                <a:gd name="T69" fmla="*/ 185 h 158"/>
                <a:gd name="T70" fmla="*/ 3 w 140"/>
                <a:gd name="T71" fmla="*/ 201 h 158"/>
                <a:gd name="T72" fmla="*/ 16 w 140"/>
                <a:gd name="T73" fmla="*/ 206 h 158"/>
                <a:gd name="T74" fmla="*/ 29 w 140"/>
                <a:gd name="T75" fmla="*/ 206 h 158"/>
                <a:gd name="T76" fmla="*/ 42 w 140"/>
                <a:gd name="T77" fmla="*/ 201 h 158"/>
                <a:gd name="T78" fmla="*/ 46 w 140"/>
                <a:gd name="T79" fmla="*/ 190 h 158"/>
                <a:gd name="T80" fmla="*/ 101 w 140"/>
                <a:gd name="T81" fmla="*/ 215 h 158"/>
                <a:gd name="T82" fmla="*/ 93 w 140"/>
                <a:gd name="T83" fmla="*/ 225 h 158"/>
                <a:gd name="T84" fmla="*/ 88 w 140"/>
                <a:gd name="T85" fmla="*/ 241 h 158"/>
                <a:gd name="T86" fmla="*/ 96 w 140"/>
                <a:gd name="T87" fmla="*/ 255 h 158"/>
                <a:gd name="T88" fmla="*/ 109 w 140"/>
                <a:gd name="T89" fmla="*/ 260 h 158"/>
                <a:gd name="T90" fmla="*/ 118 w 140"/>
                <a:gd name="T91" fmla="*/ 260 h 158"/>
                <a:gd name="T92" fmla="*/ 131 w 140"/>
                <a:gd name="T93" fmla="*/ 255 h 158"/>
                <a:gd name="T94" fmla="*/ 134 w 140"/>
                <a:gd name="T95" fmla="*/ 241 h 158"/>
                <a:gd name="T96" fmla="*/ 134 w 140"/>
                <a:gd name="T97" fmla="*/ 225 h 158"/>
                <a:gd name="T98" fmla="*/ 126 w 140"/>
                <a:gd name="T99" fmla="*/ 215 h 158"/>
                <a:gd name="T100" fmla="*/ 173 w 140"/>
                <a:gd name="T101" fmla="*/ 190 h 158"/>
                <a:gd name="T102" fmla="*/ 181 w 140"/>
                <a:gd name="T103" fmla="*/ 198 h 158"/>
                <a:gd name="T104" fmla="*/ 189 w 140"/>
                <a:gd name="T105" fmla="*/ 206 h 158"/>
                <a:gd name="T106" fmla="*/ 202 w 140"/>
                <a:gd name="T107" fmla="*/ 211 h 158"/>
                <a:gd name="T108" fmla="*/ 214 w 140"/>
                <a:gd name="T109" fmla="*/ 201 h 158"/>
                <a:gd name="T110" fmla="*/ 224 w 140"/>
                <a:gd name="T111" fmla="*/ 193 h 158"/>
                <a:gd name="T112" fmla="*/ 224 w 140"/>
                <a:gd name="T113" fmla="*/ 176 h 158"/>
                <a:gd name="T114" fmla="*/ 214 w 140"/>
                <a:gd name="T115" fmla="*/ 166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8" name="Group 83"/>
          <p:cNvGrpSpPr>
            <a:grpSpLocks/>
          </p:cNvGrpSpPr>
          <p:nvPr userDrawn="1"/>
        </p:nvGrpSpPr>
        <p:grpSpPr bwMode="auto">
          <a:xfrm rot="-579664">
            <a:off x="8601075" y="1624013"/>
            <a:ext cx="349250" cy="339725"/>
            <a:chOff x="596" y="566"/>
            <a:chExt cx="676" cy="660"/>
          </a:xfrm>
        </p:grpSpPr>
        <p:sp>
          <p:nvSpPr>
            <p:cNvPr id="11" name="Freeform 84"/>
            <p:cNvSpPr>
              <a:spLocks/>
            </p:cNvSpPr>
            <p:nvPr/>
          </p:nvSpPr>
          <p:spPr bwMode="gray">
            <a:xfrm rot="4451665">
              <a:off x="604" y="558"/>
              <a:ext cx="660" cy="676"/>
            </a:xfrm>
            <a:custGeom>
              <a:avLst/>
              <a:gdLst>
                <a:gd name="T0" fmla="*/ 219 w 660"/>
                <a:gd name="T1" fmla="*/ 20 h 676"/>
                <a:gd name="T2" fmla="*/ 291 w 660"/>
                <a:gd name="T3" fmla="*/ 0 h 676"/>
                <a:gd name="T4" fmla="*/ 415 w 660"/>
                <a:gd name="T5" fmla="*/ 201 h 676"/>
                <a:gd name="T6" fmla="*/ 620 w 660"/>
                <a:gd name="T7" fmla="*/ 138 h 676"/>
                <a:gd name="T8" fmla="*/ 650 w 660"/>
                <a:gd name="T9" fmla="*/ 189 h 676"/>
                <a:gd name="T10" fmla="*/ 506 w 660"/>
                <a:gd name="T11" fmla="*/ 363 h 676"/>
                <a:gd name="T12" fmla="*/ 640 w 660"/>
                <a:gd name="T13" fmla="*/ 550 h 676"/>
                <a:gd name="T14" fmla="*/ 598 w 660"/>
                <a:gd name="T15" fmla="*/ 597 h 676"/>
                <a:gd name="T16" fmla="*/ 389 w 660"/>
                <a:gd name="T17" fmla="*/ 507 h 676"/>
                <a:gd name="T18" fmla="*/ 236 w 660"/>
                <a:gd name="T19" fmla="*/ 676 h 676"/>
                <a:gd name="T20" fmla="*/ 182 w 660"/>
                <a:gd name="T21" fmla="*/ 642 h 676"/>
                <a:gd name="T22" fmla="*/ 230 w 660"/>
                <a:gd name="T23" fmla="*/ 444 h 676"/>
                <a:gd name="T24" fmla="*/ 0 w 660"/>
                <a:gd name="T25" fmla="*/ 354 h 676"/>
                <a:gd name="T26" fmla="*/ 9 w 660"/>
                <a:gd name="T27" fmla="*/ 293 h 676"/>
                <a:gd name="T28" fmla="*/ 227 w 660"/>
                <a:gd name="T29" fmla="*/ 261 h 676"/>
                <a:gd name="T30" fmla="*/ 219 w 660"/>
                <a:gd name="T31" fmla="*/ 20 h 6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60"/>
                <a:gd name="T49" fmla="*/ 0 h 676"/>
                <a:gd name="T50" fmla="*/ 660 w 660"/>
                <a:gd name="T51" fmla="*/ 676 h 67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60" h="676">
                  <a:moveTo>
                    <a:pt x="219" y="20"/>
                  </a:moveTo>
                  <a:cubicBezTo>
                    <a:pt x="219" y="20"/>
                    <a:pt x="270" y="42"/>
                    <a:pt x="291" y="0"/>
                  </a:cubicBezTo>
                  <a:cubicBezTo>
                    <a:pt x="291" y="0"/>
                    <a:pt x="419" y="36"/>
                    <a:pt x="415" y="201"/>
                  </a:cubicBezTo>
                  <a:cubicBezTo>
                    <a:pt x="479" y="86"/>
                    <a:pt x="581" y="144"/>
                    <a:pt x="620" y="138"/>
                  </a:cubicBezTo>
                  <a:cubicBezTo>
                    <a:pt x="607" y="193"/>
                    <a:pt x="619" y="195"/>
                    <a:pt x="650" y="189"/>
                  </a:cubicBezTo>
                  <a:cubicBezTo>
                    <a:pt x="660" y="239"/>
                    <a:pt x="618" y="328"/>
                    <a:pt x="506" y="363"/>
                  </a:cubicBezTo>
                  <a:cubicBezTo>
                    <a:pt x="620" y="381"/>
                    <a:pt x="636" y="521"/>
                    <a:pt x="640" y="550"/>
                  </a:cubicBezTo>
                  <a:cubicBezTo>
                    <a:pt x="640" y="550"/>
                    <a:pt x="585" y="553"/>
                    <a:pt x="598" y="597"/>
                  </a:cubicBezTo>
                  <a:cubicBezTo>
                    <a:pt x="556" y="609"/>
                    <a:pt x="462" y="581"/>
                    <a:pt x="389" y="507"/>
                  </a:cubicBezTo>
                  <a:cubicBezTo>
                    <a:pt x="380" y="596"/>
                    <a:pt x="284" y="654"/>
                    <a:pt x="236" y="676"/>
                  </a:cubicBezTo>
                  <a:cubicBezTo>
                    <a:pt x="225" y="636"/>
                    <a:pt x="215" y="627"/>
                    <a:pt x="182" y="642"/>
                  </a:cubicBezTo>
                  <a:cubicBezTo>
                    <a:pt x="177" y="604"/>
                    <a:pt x="155" y="492"/>
                    <a:pt x="230" y="444"/>
                  </a:cubicBezTo>
                  <a:cubicBezTo>
                    <a:pt x="131" y="486"/>
                    <a:pt x="23" y="395"/>
                    <a:pt x="0" y="354"/>
                  </a:cubicBezTo>
                  <a:cubicBezTo>
                    <a:pt x="44" y="334"/>
                    <a:pt x="19" y="300"/>
                    <a:pt x="9" y="293"/>
                  </a:cubicBezTo>
                  <a:cubicBezTo>
                    <a:pt x="32" y="271"/>
                    <a:pt x="95" y="198"/>
                    <a:pt x="227" y="261"/>
                  </a:cubicBezTo>
                  <a:cubicBezTo>
                    <a:pt x="144" y="143"/>
                    <a:pt x="219" y="20"/>
                    <a:pt x="219" y="2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99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gray">
            <a:xfrm rot="-548940">
              <a:off x="816" y="769"/>
              <a:ext cx="224" cy="265"/>
            </a:xfrm>
            <a:custGeom>
              <a:avLst/>
              <a:gdLst>
                <a:gd name="T0" fmla="*/ 202 w 140"/>
                <a:gd name="T1" fmla="*/ 158 h 158"/>
                <a:gd name="T2" fmla="*/ 189 w 140"/>
                <a:gd name="T3" fmla="*/ 163 h 158"/>
                <a:gd name="T4" fmla="*/ 189 w 140"/>
                <a:gd name="T5" fmla="*/ 102 h 158"/>
                <a:gd name="T6" fmla="*/ 202 w 140"/>
                <a:gd name="T7" fmla="*/ 105 h 158"/>
                <a:gd name="T8" fmla="*/ 214 w 140"/>
                <a:gd name="T9" fmla="*/ 97 h 158"/>
                <a:gd name="T10" fmla="*/ 224 w 140"/>
                <a:gd name="T11" fmla="*/ 88 h 158"/>
                <a:gd name="T12" fmla="*/ 224 w 140"/>
                <a:gd name="T13" fmla="*/ 70 h 158"/>
                <a:gd name="T14" fmla="*/ 214 w 140"/>
                <a:gd name="T15" fmla="*/ 62 h 158"/>
                <a:gd name="T16" fmla="*/ 206 w 140"/>
                <a:gd name="T17" fmla="*/ 53 h 158"/>
                <a:gd name="T18" fmla="*/ 189 w 140"/>
                <a:gd name="T19" fmla="*/ 57 h 158"/>
                <a:gd name="T20" fmla="*/ 178 w 140"/>
                <a:gd name="T21" fmla="*/ 70 h 158"/>
                <a:gd name="T22" fmla="*/ 122 w 140"/>
                <a:gd name="T23" fmla="*/ 48 h 158"/>
                <a:gd name="T24" fmla="*/ 131 w 140"/>
                <a:gd name="T25" fmla="*/ 40 h 158"/>
                <a:gd name="T26" fmla="*/ 134 w 140"/>
                <a:gd name="T27" fmla="*/ 27 h 158"/>
                <a:gd name="T28" fmla="*/ 131 w 140"/>
                <a:gd name="T29" fmla="*/ 13 h 158"/>
                <a:gd name="T30" fmla="*/ 122 w 140"/>
                <a:gd name="T31" fmla="*/ 5 h 158"/>
                <a:gd name="T32" fmla="*/ 109 w 140"/>
                <a:gd name="T33" fmla="*/ 0 h 158"/>
                <a:gd name="T34" fmla="*/ 96 w 140"/>
                <a:gd name="T35" fmla="*/ 5 h 158"/>
                <a:gd name="T36" fmla="*/ 88 w 140"/>
                <a:gd name="T37" fmla="*/ 13 h 158"/>
                <a:gd name="T38" fmla="*/ 88 w 140"/>
                <a:gd name="T39" fmla="*/ 30 h 158"/>
                <a:gd name="T40" fmla="*/ 96 w 140"/>
                <a:gd name="T41" fmla="*/ 43 h 158"/>
                <a:gd name="T42" fmla="*/ 50 w 140"/>
                <a:gd name="T43" fmla="*/ 80 h 158"/>
                <a:gd name="T44" fmla="*/ 46 w 140"/>
                <a:gd name="T45" fmla="*/ 67 h 158"/>
                <a:gd name="T46" fmla="*/ 29 w 140"/>
                <a:gd name="T47" fmla="*/ 53 h 158"/>
                <a:gd name="T48" fmla="*/ 16 w 140"/>
                <a:gd name="T49" fmla="*/ 57 h 158"/>
                <a:gd name="T50" fmla="*/ 3 w 140"/>
                <a:gd name="T51" fmla="*/ 62 h 158"/>
                <a:gd name="T52" fmla="*/ 0 w 140"/>
                <a:gd name="T53" fmla="*/ 80 h 158"/>
                <a:gd name="T54" fmla="*/ 3 w 140"/>
                <a:gd name="T55" fmla="*/ 97 h 158"/>
                <a:gd name="T56" fmla="*/ 16 w 140"/>
                <a:gd name="T57" fmla="*/ 102 h 158"/>
                <a:gd name="T58" fmla="*/ 29 w 140"/>
                <a:gd name="T59" fmla="*/ 105 h 158"/>
                <a:gd name="T60" fmla="*/ 93 w 140"/>
                <a:gd name="T61" fmla="*/ 132 h 158"/>
                <a:gd name="T62" fmla="*/ 29 w 140"/>
                <a:gd name="T63" fmla="*/ 158 h 158"/>
                <a:gd name="T64" fmla="*/ 16 w 140"/>
                <a:gd name="T65" fmla="*/ 163 h 158"/>
                <a:gd name="T66" fmla="*/ 3 w 140"/>
                <a:gd name="T67" fmla="*/ 166 h 158"/>
                <a:gd name="T68" fmla="*/ 0 w 140"/>
                <a:gd name="T69" fmla="*/ 185 h 158"/>
                <a:gd name="T70" fmla="*/ 3 w 140"/>
                <a:gd name="T71" fmla="*/ 201 h 158"/>
                <a:gd name="T72" fmla="*/ 16 w 140"/>
                <a:gd name="T73" fmla="*/ 206 h 158"/>
                <a:gd name="T74" fmla="*/ 29 w 140"/>
                <a:gd name="T75" fmla="*/ 206 h 158"/>
                <a:gd name="T76" fmla="*/ 42 w 140"/>
                <a:gd name="T77" fmla="*/ 201 h 158"/>
                <a:gd name="T78" fmla="*/ 46 w 140"/>
                <a:gd name="T79" fmla="*/ 190 h 158"/>
                <a:gd name="T80" fmla="*/ 101 w 140"/>
                <a:gd name="T81" fmla="*/ 215 h 158"/>
                <a:gd name="T82" fmla="*/ 93 w 140"/>
                <a:gd name="T83" fmla="*/ 225 h 158"/>
                <a:gd name="T84" fmla="*/ 88 w 140"/>
                <a:gd name="T85" fmla="*/ 241 h 158"/>
                <a:gd name="T86" fmla="*/ 96 w 140"/>
                <a:gd name="T87" fmla="*/ 255 h 158"/>
                <a:gd name="T88" fmla="*/ 109 w 140"/>
                <a:gd name="T89" fmla="*/ 260 h 158"/>
                <a:gd name="T90" fmla="*/ 118 w 140"/>
                <a:gd name="T91" fmla="*/ 260 h 158"/>
                <a:gd name="T92" fmla="*/ 131 w 140"/>
                <a:gd name="T93" fmla="*/ 255 h 158"/>
                <a:gd name="T94" fmla="*/ 134 w 140"/>
                <a:gd name="T95" fmla="*/ 241 h 158"/>
                <a:gd name="T96" fmla="*/ 134 w 140"/>
                <a:gd name="T97" fmla="*/ 225 h 158"/>
                <a:gd name="T98" fmla="*/ 126 w 140"/>
                <a:gd name="T99" fmla="*/ 215 h 158"/>
                <a:gd name="T100" fmla="*/ 173 w 140"/>
                <a:gd name="T101" fmla="*/ 190 h 158"/>
                <a:gd name="T102" fmla="*/ 181 w 140"/>
                <a:gd name="T103" fmla="*/ 198 h 158"/>
                <a:gd name="T104" fmla="*/ 189 w 140"/>
                <a:gd name="T105" fmla="*/ 206 h 158"/>
                <a:gd name="T106" fmla="*/ 202 w 140"/>
                <a:gd name="T107" fmla="*/ 211 h 158"/>
                <a:gd name="T108" fmla="*/ 214 w 140"/>
                <a:gd name="T109" fmla="*/ 201 h 158"/>
                <a:gd name="T110" fmla="*/ 224 w 140"/>
                <a:gd name="T111" fmla="*/ 193 h 158"/>
                <a:gd name="T112" fmla="*/ 224 w 140"/>
                <a:gd name="T113" fmla="*/ 176 h 158"/>
                <a:gd name="T114" fmla="*/ 214 w 140"/>
                <a:gd name="T115" fmla="*/ 166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426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47663" y="1547813"/>
            <a:ext cx="8410575" cy="47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31775" y="6462713"/>
            <a:ext cx="1579563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 smtClean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960563" y="6462713"/>
            <a:ext cx="560705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smtClean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643813" y="6462713"/>
            <a:ext cx="1327150" cy="307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Arial" panose="020B0604020202020204" pitchFamily="34" charset="0"/>
              </a:defRPr>
            </a:lvl1pPr>
          </a:lstStyle>
          <a:p>
            <a:fld id="{456A17DE-B9AF-472E-AC12-679B0ECE518E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9" name="Group 342"/>
          <p:cNvGrpSpPr>
            <a:grpSpLocks/>
          </p:cNvGrpSpPr>
          <p:nvPr userDrawn="1"/>
        </p:nvGrpSpPr>
        <p:grpSpPr bwMode="auto">
          <a:xfrm>
            <a:off x="193675" y="0"/>
            <a:ext cx="2265363" cy="974725"/>
            <a:chOff x="727" y="1784"/>
            <a:chExt cx="4597" cy="2129"/>
          </a:xfrm>
        </p:grpSpPr>
        <p:sp>
          <p:nvSpPr>
            <p:cNvPr id="106" name="Freeform 343"/>
            <p:cNvSpPr>
              <a:spLocks/>
            </p:cNvSpPr>
            <p:nvPr/>
          </p:nvSpPr>
          <p:spPr bwMode="gray">
            <a:xfrm rot="19780825" flipV="1">
              <a:off x="3462" y="2242"/>
              <a:ext cx="1862" cy="451"/>
            </a:xfrm>
            <a:custGeom>
              <a:avLst/>
              <a:gdLst>
                <a:gd name="T0" fmla="*/ 0 w 3740"/>
                <a:gd name="T1" fmla="*/ 30 h 1306"/>
                <a:gd name="T2" fmla="*/ 1758 w 3740"/>
                <a:gd name="T3" fmla="*/ 1293 h 1306"/>
                <a:gd name="T4" fmla="*/ 3740 w 3740"/>
                <a:gd name="T5" fmla="*/ 0 h 1306"/>
                <a:gd name="T6" fmla="*/ 0 60000 65536"/>
                <a:gd name="T7" fmla="*/ 0 60000 65536"/>
                <a:gd name="T8" fmla="*/ 0 60000 65536"/>
                <a:gd name="T9" fmla="*/ 0 w 3740"/>
                <a:gd name="T10" fmla="*/ 0 h 1306"/>
                <a:gd name="T11" fmla="*/ 3740 w 3740"/>
                <a:gd name="T12" fmla="*/ 1306 h 1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Freeform 344"/>
            <p:cNvSpPr>
              <a:spLocks/>
            </p:cNvSpPr>
            <p:nvPr/>
          </p:nvSpPr>
          <p:spPr bwMode="gray">
            <a:xfrm rot="19780825" flipV="1">
              <a:off x="3443" y="2266"/>
              <a:ext cx="1717" cy="413"/>
            </a:xfrm>
            <a:custGeom>
              <a:avLst/>
              <a:gdLst>
                <a:gd name="T0" fmla="*/ 0 w 3740"/>
                <a:gd name="T1" fmla="*/ 30 h 1306"/>
                <a:gd name="T2" fmla="*/ 1758 w 3740"/>
                <a:gd name="T3" fmla="*/ 1293 h 1306"/>
                <a:gd name="T4" fmla="*/ 3740 w 3740"/>
                <a:gd name="T5" fmla="*/ 0 h 1306"/>
                <a:gd name="T6" fmla="*/ 0 60000 65536"/>
                <a:gd name="T7" fmla="*/ 0 60000 65536"/>
                <a:gd name="T8" fmla="*/ 0 60000 65536"/>
                <a:gd name="T9" fmla="*/ 0 w 3740"/>
                <a:gd name="T10" fmla="*/ 0 h 1306"/>
                <a:gd name="T11" fmla="*/ 3740 w 3740"/>
                <a:gd name="T12" fmla="*/ 1306 h 1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Freeform 345"/>
            <p:cNvSpPr>
              <a:spLocks/>
            </p:cNvSpPr>
            <p:nvPr/>
          </p:nvSpPr>
          <p:spPr bwMode="gray">
            <a:xfrm rot="174426" flipV="1">
              <a:off x="994" y="3043"/>
              <a:ext cx="844" cy="205"/>
            </a:xfrm>
            <a:custGeom>
              <a:avLst/>
              <a:gdLst>
                <a:gd name="T0" fmla="*/ 0 w 3740"/>
                <a:gd name="T1" fmla="*/ 30 h 1306"/>
                <a:gd name="T2" fmla="*/ 1758 w 3740"/>
                <a:gd name="T3" fmla="*/ 1293 h 1306"/>
                <a:gd name="T4" fmla="*/ 3740 w 3740"/>
                <a:gd name="T5" fmla="*/ 0 h 1306"/>
                <a:gd name="T6" fmla="*/ 0 60000 65536"/>
                <a:gd name="T7" fmla="*/ 0 60000 65536"/>
                <a:gd name="T8" fmla="*/ 0 60000 65536"/>
                <a:gd name="T9" fmla="*/ 0 w 3740"/>
                <a:gd name="T10" fmla="*/ 0 h 1306"/>
                <a:gd name="T11" fmla="*/ 3740 w 3740"/>
                <a:gd name="T12" fmla="*/ 1306 h 1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Freeform 346"/>
            <p:cNvSpPr>
              <a:spLocks/>
            </p:cNvSpPr>
            <p:nvPr/>
          </p:nvSpPr>
          <p:spPr bwMode="gray">
            <a:xfrm rot="3086610" flipV="1">
              <a:off x="334" y="2756"/>
              <a:ext cx="1862" cy="451"/>
            </a:xfrm>
            <a:custGeom>
              <a:avLst/>
              <a:gdLst>
                <a:gd name="T0" fmla="*/ 0 w 3740"/>
                <a:gd name="T1" fmla="*/ 30 h 1306"/>
                <a:gd name="T2" fmla="*/ 1758 w 3740"/>
                <a:gd name="T3" fmla="*/ 1293 h 1306"/>
                <a:gd name="T4" fmla="*/ 3740 w 3740"/>
                <a:gd name="T5" fmla="*/ 0 h 1306"/>
                <a:gd name="T6" fmla="*/ 0 60000 65536"/>
                <a:gd name="T7" fmla="*/ 0 60000 65536"/>
                <a:gd name="T8" fmla="*/ 0 60000 65536"/>
                <a:gd name="T9" fmla="*/ 0 w 3740"/>
                <a:gd name="T10" fmla="*/ 0 h 1306"/>
                <a:gd name="T11" fmla="*/ 3740 w 3740"/>
                <a:gd name="T12" fmla="*/ 1306 h 1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Freeform 347"/>
            <p:cNvSpPr>
              <a:spLocks/>
            </p:cNvSpPr>
            <p:nvPr/>
          </p:nvSpPr>
          <p:spPr bwMode="gray">
            <a:xfrm>
              <a:off x="798" y="2027"/>
              <a:ext cx="3920" cy="1255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758" y="1293"/>
                </a:cxn>
                <a:cxn ang="0">
                  <a:pos x="3740" y="0"/>
                </a:cxn>
              </a:cxnLst>
              <a:rect l="0" t="0" r="r" b="b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Freeform 348"/>
            <p:cNvSpPr>
              <a:spLocks/>
            </p:cNvSpPr>
            <p:nvPr/>
          </p:nvSpPr>
          <p:spPr bwMode="gray">
            <a:xfrm>
              <a:off x="798" y="1784"/>
              <a:ext cx="3969" cy="154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758" y="1293"/>
                </a:cxn>
                <a:cxn ang="0">
                  <a:pos x="3740" y="0"/>
                </a:cxn>
              </a:cxnLst>
              <a:rect l="0" t="0" r="r" b="b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19050" cap="flat" cmpd="sng">
              <a:solidFill>
                <a:schemeClr val="folHlink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Freeform 349"/>
            <p:cNvSpPr>
              <a:spLocks/>
            </p:cNvSpPr>
            <p:nvPr/>
          </p:nvSpPr>
          <p:spPr bwMode="gray">
            <a:xfrm flipH="1" flipV="1">
              <a:off x="3314" y="2994"/>
              <a:ext cx="435" cy="361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Freeform 350"/>
            <p:cNvSpPr>
              <a:spLocks/>
            </p:cNvSpPr>
            <p:nvPr/>
          </p:nvSpPr>
          <p:spPr bwMode="gray">
            <a:xfrm rot="-2867195" flipH="1" flipV="1">
              <a:off x="1127" y="2689"/>
              <a:ext cx="433" cy="364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 w="9525">
              <a:noFill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Freeform 351"/>
            <p:cNvSpPr>
              <a:spLocks/>
            </p:cNvSpPr>
            <p:nvPr/>
          </p:nvSpPr>
          <p:spPr bwMode="gray">
            <a:xfrm flipH="1" flipV="1">
              <a:off x="994" y="2703"/>
              <a:ext cx="435" cy="364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Freeform 352"/>
            <p:cNvSpPr>
              <a:spLocks/>
            </p:cNvSpPr>
            <p:nvPr/>
          </p:nvSpPr>
          <p:spPr bwMode="gray">
            <a:xfrm rot="-3731278" flipH="1" flipV="1">
              <a:off x="2056" y="3235"/>
              <a:ext cx="437" cy="364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 w="9525">
              <a:noFill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Freeform 353"/>
            <p:cNvSpPr>
              <a:spLocks/>
            </p:cNvSpPr>
            <p:nvPr/>
          </p:nvSpPr>
          <p:spPr bwMode="gray">
            <a:xfrm rot="-6386324" flipH="1" flipV="1">
              <a:off x="2287" y="3271"/>
              <a:ext cx="437" cy="361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 w="9525">
              <a:noFill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Freeform 354"/>
            <p:cNvSpPr>
              <a:spLocks/>
            </p:cNvSpPr>
            <p:nvPr/>
          </p:nvSpPr>
          <p:spPr bwMode="gray">
            <a:xfrm flipH="1" flipV="1">
              <a:off x="1887" y="3136"/>
              <a:ext cx="435" cy="364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Oval 355"/>
            <p:cNvSpPr>
              <a:spLocks noChangeArrowheads="1"/>
            </p:cNvSpPr>
            <p:nvPr/>
          </p:nvSpPr>
          <p:spPr bwMode="gray">
            <a:xfrm>
              <a:off x="920" y="2339"/>
              <a:ext cx="48" cy="49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Oval 356"/>
            <p:cNvSpPr>
              <a:spLocks noChangeArrowheads="1"/>
            </p:cNvSpPr>
            <p:nvPr/>
          </p:nvSpPr>
          <p:spPr bwMode="gray">
            <a:xfrm>
              <a:off x="946" y="2145"/>
              <a:ext cx="48" cy="52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Oval 357"/>
            <p:cNvSpPr>
              <a:spLocks noChangeArrowheads="1"/>
            </p:cNvSpPr>
            <p:nvPr/>
          </p:nvSpPr>
          <p:spPr bwMode="gray">
            <a:xfrm>
              <a:off x="1912" y="3136"/>
              <a:ext cx="48" cy="52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Oval 358"/>
            <p:cNvSpPr>
              <a:spLocks noChangeArrowheads="1"/>
            </p:cNvSpPr>
            <p:nvPr/>
          </p:nvSpPr>
          <p:spPr bwMode="gray">
            <a:xfrm>
              <a:off x="3220" y="3213"/>
              <a:ext cx="48" cy="49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Oval 359"/>
            <p:cNvSpPr>
              <a:spLocks noChangeArrowheads="1"/>
            </p:cNvSpPr>
            <p:nvPr/>
          </p:nvSpPr>
          <p:spPr bwMode="gray">
            <a:xfrm>
              <a:off x="4744" y="1833"/>
              <a:ext cx="48" cy="49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Oval 360"/>
            <p:cNvSpPr>
              <a:spLocks noChangeArrowheads="1"/>
            </p:cNvSpPr>
            <p:nvPr/>
          </p:nvSpPr>
          <p:spPr bwMode="gray">
            <a:xfrm>
              <a:off x="4693" y="2027"/>
              <a:ext cx="52" cy="49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Oval 361"/>
            <p:cNvSpPr>
              <a:spLocks noChangeArrowheads="1"/>
            </p:cNvSpPr>
            <p:nvPr/>
          </p:nvSpPr>
          <p:spPr bwMode="gray">
            <a:xfrm>
              <a:off x="4670" y="2776"/>
              <a:ext cx="48" cy="49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Oval 362"/>
            <p:cNvSpPr>
              <a:spLocks noChangeArrowheads="1"/>
            </p:cNvSpPr>
            <p:nvPr/>
          </p:nvSpPr>
          <p:spPr bwMode="gray">
            <a:xfrm>
              <a:off x="3265" y="3164"/>
              <a:ext cx="52" cy="49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Oval 363"/>
            <p:cNvSpPr>
              <a:spLocks noChangeArrowheads="1"/>
            </p:cNvSpPr>
            <p:nvPr/>
          </p:nvSpPr>
          <p:spPr bwMode="gray">
            <a:xfrm>
              <a:off x="3066" y="3226"/>
              <a:ext cx="64" cy="66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Oval 364"/>
            <p:cNvSpPr>
              <a:spLocks noChangeArrowheads="1"/>
            </p:cNvSpPr>
            <p:nvPr/>
          </p:nvSpPr>
          <p:spPr bwMode="gray">
            <a:xfrm>
              <a:off x="1951" y="3199"/>
              <a:ext cx="68" cy="73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Oval 365"/>
            <p:cNvSpPr>
              <a:spLocks noChangeArrowheads="1"/>
            </p:cNvSpPr>
            <p:nvPr/>
          </p:nvSpPr>
          <p:spPr bwMode="gray">
            <a:xfrm>
              <a:off x="1065" y="2484"/>
              <a:ext cx="68" cy="69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Oval 366"/>
            <p:cNvSpPr>
              <a:spLocks noChangeArrowheads="1"/>
            </p:cNvSpPr>
            <p:nvPr/>
          </p:nvSpPr>
          <p:spPr bwMode="gray">
            <a:xfrm>
              <a:off x="849" y="2100"/>
              <a:ext cx="68" cy="69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Oval 367"/>
            <p:cNvSpPr>
              <a:spLocks noChangeArrowheads="1"/>
            </p:cNvSpPr>
            <p:nvPr/>
          </p:nvSpPr>
          <p:spPr bwMode="gray">
            <a:xfrm>
              <a:off x="1797" y="3119"/>
              <a:ext cx="58" cy="59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Oval 368"/>
            <p:cNvSpPr>
              <a:spLocks noChangeArrowheads="1"/>
            </p:cNvSpPr>
            <p:nvPr/>
          </p:nvSpPr>
          <p:spPr bwMode="gray">
            <a:xfrm>
              <a:off x="3436" y="3091"/>
              <a:ext cx="55" cy="55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Oval 369"/>
            <p:cNvSpPr>
              <a:spLocks noChangeArrowheads="1"/>
            </p:cNvSpPr>
            <p:nvPr/>
          </p:nvSpPr>
          <p:spPr bwMode="gray">
            <a:xfrm>
              <a:off x="4548" y="2051"/>
              <a:ext cx="58" cy="55"/>
            </a:xfrm>
            <a:prstGeom prst="ellipse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Oval 370"/>
            <p:cNvSpPr>
              <a:spLocks noChangeArrowheads="1"/>
            </p:cNvSpPr>
            <p:nvPr/>
          </p:nvSpPr>
          <p:spPr bwMode="gray">
            <a:xfrm>
              <a:off x="727" y="2387"/>
              <a:ext cx="48" cy="49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Oval 371"/>
            <p:cNvSpPr>
              <a:spLocks noChangeArrowheads="1"/>
            </p:cNvSpPr>
            <p:nvPr/>
          </p:nvSpPr>
          <p:spPr bwMode="gray">
            <a:xfrm>
              <a:off x="1671" y="3500"/>
              <a:ext cx="48" cy="49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Oval 372"/>
            <p:cNvSpPr>
              <a:spLocks noChangeArrowheads="1"/>
            </p:cNvSpPr>
            <p:nvPr/>
          </p:nvSpPr>
          <p:spPr bwMode="gray">
            <a:xfrm>
              <a:off x="1671" y="3355"/>
              <a:ext cx="48" cy="49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Oval 373"/>
            <p:cNvSpPr>
              <a:spLocks noChangeArrowheads="1"/>
            </p:cNvSpPr>
            <p:nvPr/>
          </p:nvSpPr>
          <p:spPr bwMode="gray">
            <a:xfrm>
              <a:off x="1713" y="3701"/>
              <a:ext cx="26" cy="31"/>
            </a:xfrm>
            <a:prstGeom prst="ellipse">
              <a:avLst/>
            </a:prstGeom>
            <a:solidFill>
              <a:schemeClr val="fol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Oval 374"/>
            <p:cNvSpPr>
              <a:spLocks noChangeArrowheads="1"/>
            </p:cNvSpPr>
            <p:nvPr/>
          </p:nvSpPr>
          <p:spPr bwMode="gray">
            <a:xfrm>
              <a:off x="3243" y="3403"/>
              <a:ext cx="55" cy="59"/>
            </a:xfrm>
            <a:prstGeom prst="ellipse">
              <a:avLst/>
            </a:prstGeom>
            <a:solidFill>
              <a:schemeClr val="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Oval 375"/>
            <p:cNvSpPr>
              <a:spLocks noChangeArrowheads="1"/>
            </p:cNvSpPr>
            <p:nvPr/>
          </p:nvSpPr>
          <p:spPr bwMode="gray">
            <a:xfrm>
              <a:off x="3243" y="3573"/>
              <a:ext cx="48" cy="49"/>
            </a:xfrm>
            <a:prstGeom prst="ellipse">
              <a:avLst/>
            </a:prstGeom>
            <a:solidFill>
              <a:schemeClr val="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Oval 376"/>
            <p:cNvSpPr>
              <a:spLocks noChangeArrowheads="1"/>
            </p:cNvSpPr>
            <p:nvPr/>
          </p:nvSpPr>
          <p:spPr bwMode="gray">
            <a:xfrm>
              <a:off x="5179" y="2120"/>
              <a:ext cx="48" cy="52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Freeform 377"/>
            <p:cNvSpPr>
              <a:spLocks/>
            </p:cNvSpPr>
            <p:nvPr/>
          </p:nvSpPr>
          <p:spPr bwMode="gray">
            <a:xfrm rot="19780825" flipV="1">
              <a:off x="3024" y="2873"/>
              <a:ext cx="1717" cy="413"/>
            </a:xfrm>
            <a:custGeom>
              <a:avLst/>
              <a:gdLst>
                <a:gd name="T0" fmla="*/ 0 w 3740"/>
                <a:gd name="T1" fmla="*/ 30 h 1306"/>
                <a:gd name="T2" fmla="*/ 1758 w 3740"/>
                <a:gd name="T3" fmla="*/ 1293 h 1306"/>
                <a:gd name="T4" fmla="*/ 3740 w 3740"/>
                <a:gd name="T5" fmla="*/ 0 h 1306"/>
                <a:gd name="T6" fmla="*/ 0 60000 65536"/>
                <a:gd name="T7" fmla="*/ 0 60000 65536"/>
                <a:gd name="T8" fmla="*/ 0 60000 65536"/>
                <a:gd name="T9" fmla="*/ 0 w 3740"/>
                <a:gd name="T10" fmla="*/ 0 h 1306"/>
                <a:gd name="T11" fmla="*/ 3740 w 3740"/>
                <a:gd name="T12" fmla="*/ 1306 h 1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Freeform 378"/>
            <p:cNvSpPr>
              <a:spLocks/>
            </p:cNvSpPr>
            <p:nvPr/>
          </p:nvSpPr>
          <p:spPr bwMode="gray">
            <a:xfrm rot="-2215352" flipH="1" flipV="1">
              <a:off x="3845" y="3015"/>
              <a:ext cx="580" cy="402"/>
            </a:xfrm>
            <a:custGeom>
              <a:avLst/>
              <a:gdLst>
                <a:gd name="T0" fmla="*/ 196 w 196"/>
                <a:gd name="T1" fmla="*/ 0 h 563"/>
                <a:gd name="T2" fmla="*/ 6 w 196"/>
                <a:gd name="T3" fmla="*/ 525 h 563"/>
                <a:gd name="T4" fmla="*/ 114 w 196"/>
                <a:gd name="T5" fmla="*/ 161 h 563"/>
                <a:gd name="T6" fmla="*/ 21 w 196"/>
                <a:gd name="T7" fmla="*/ 536 h 563"/>
                <a:gd name="T8" fmla="*/ 196 w 196"/>
                <a:gd name="T9" fmla="*/ 0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563"/>
                <a:gd name="T17" fmla="*/ 196 w 196"/>
                <a:gd name="T18" fmla="*/ 563 h 5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563">
                  <a:moveTo>
                    <a:pt x="196" y="0"/>
                  </a:moveTo>
                  <a:cubicBezTo>
                    <a:pt x="0" y="237"/>
                    <a:pt x="6" y="525"/>
                    <a:pt x="6" y="525"/>
                  </a:cubicBezTo>
                  <a:cubicBezTo>
                    <a:pt x="6" y="525"/>
                    <a:pt x="36" y="338"/>
                    <a:pt x="114" y="161"/>
                  </a:cubicBezTo>
                  <a:cubicBezTo>
                    <a:pt x="63" y="221"/>
                    <a:pt x="7" y="563"/>
                    <a:pt x="21" y="536"/>
                  </a:cubicBezTo>
                  <a:cubicBezTo>
                    <a:pt x="147" y="218"/>
                    <a:pt x="160" y="112"/>
                    <a:pt x="196" y="0"/>
                  </a:cubicBezTo>
                  <a:close/>
                </a:path>
              </a:pathLst>
            </a:custGeom>
            <a:solidFill>
              <a:srgbClr val="69AB27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Freeform 379"/>
            <p:cNvSpPr>
              <a:spLocks/>
            </p:cNvSpPr>
            <p:nvPr/>
          </p:nvSpPr>
          <p:spPr bwMode="gray">
            <a:xfrm>
              <a:off x="946" y="2027"/>
              <a:ext cx="3740" cy="1304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758" y="1293"/>
                </a:cxn>
                <a:cxn ang="0">
                  <a:pos x="3740" y="0"/>
                </a:cxn>
              </a:cxnLst>
              <a:rect l="0" t="0" r="r" b="b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Freeform 380"/>
            <p:cNvSpPr>
              <a:spLocks/>
            </p:cNvSpPr>
            <p:nvPr/>
          </p:nvSpPr>
          <p:spPr bwMode="gray">
            <a:xfrm>
              <a:off x="849" y="2027"/>
              <a:ext cx="3740" cy="1304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758" y="1293"/>
                </a:cxn>
                <a:cxn ang="0">
                  <a:pos x="3740" y="0"/>
                </a:cxn>
              </a:cxnLst>
              <a:rect l="0" t="0" r="r" b="b"/>
              <a:pathLst>
                <a:path w="3740" h="1306">
                  <a:moveTo>
                    <a:pt x="0" y="30"/>
                  </a:moveTo>
                  <a:cubicBezTo>
                    <a:pt x="271" y="683"/>
                    <a:pt x="814" y="1280"/>
                    <a:pt x="1758" y="1293"/>
                  </a:cubicBezTo>
                  <a:cubicBezTo>
                    <a:pt x="2702" y="1306"/>
                    <a:pt x="3673" y="516"/>
                    <a:pt x="3740" y="0"/>
                  </a:cubicBez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0" name="Group 71"/>
          <p:cNvGrpSpPr>
            <a:grpSpLocks/>
          </p:cNvGrpSpPr>
          <p:nvPr userDrawn="1"/>
        </p:nvGrpSpPr>
        <p:grpSpPr bwMode="auto">
          <a:xfrm rot="1412227">
            <a:off x="630238" y="38100"/>
            <a:ext cx="762000" cy="779463"/>
            <a:chOff x="596" y="566"/>
            <a:chExt cx="676" cy="660"/>
          </a:xfrm>
        </p:grpSpPr>
        <p:sp>
          <p:nvSpPr>
            <p:cNvPr id="94" name="Freeform 72"/>
            <p:cNvSpPr>
              <a:spLocks/>
            </p:cNvSpPr>
            <p:nvPr/>
          </p:nvSpPr>
          <p:spPr bwMode="gray">
            <a:xfrm rot="4451665">
              <a:off x="604" y="558"/>
              <a:ext cx="660" cy="676"/>
            </a:xfrm>
            <a:custGeom>
              <a:avLst/>
              <a:gdLst>
                <a:gd name="T0" fmla="*/ 219 w 660"/>
                <a:gd name="T1" fmla="*/ 20 h 676"/>
                <a:gd name="T2" fmla="*/ 291 w 660"/>
                <a:gd name="T3" fmla="*/ 0 h 676"/>
                <a:gd name="T4" fmla="*/ 415 w 660"/>
                <a:gd name="T5" fmla="*/ 201 h 676"/>
                <a:gd name="T6" fmla="*/ 620 w 660"/>
                <a:gd name="T7" fmla="*/ 138 h 676"/>
                <a:gd name="T8" fmla="*/ 650 w 660"/>
                <a:gd name="T9" fmla="*/ 189 h 676"/>
                <a:gd name="T10" fmla="*/ 506 w 660"/>
                <a:gd name="T11" fmla="*/ 363 h 676"/>
                <a:gd name="T12" fmla="*/ 640 w 660"/>
                <a:gd name="T13" fmla="*/ 550 h 676"/>
                <a:gd name="T14" fmla="*/ 598 w 660"/>
                <a:gd name="T15" fmla="*/ 597 h 676"/>
                <a:gd name="T16" fmla="*/ 389 w 660"/>
                <a:gd name="T17" fmla="*/ 507 h 676"/>
                <a:gd name="T18" fmla="*/ 236 w 660"/>
                <a:gd name="T19" fmla="*/ 676 h 676"/>
                <a:gd name="T20" fmla="*/ 182 w 660"/>
                <a:gd name="T21" fmla="*/ 642 h 676"/>
                <a:gd name="T22" fmla="*/ 230 w 660"/>
                <a:gd name="T23" fmla="*/ 444 h 676"/>
                <a:gd name="T24" fmla="*/ 0 w 660"/>
                <a:gd name="T25" fmla="*/ 354 h 676"/>
                <a:gd name="T26" fmla="*/ 9 w 660"/>
                <a:gd name="T27" fmla="*/ 293 h 676"/>
                <a:gd name="T28" fmla="*/ 227 w 660"/>
                <a:gd name="T29" fmla="*/ 261 h 676"/>
                <a:gd name="T30" fmla="*/ 219 w 660"/>
                <a:gd name="T31" fmla="*/ 20 h 6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60"/>
                <a:gd name="T49" fmla="*/ 0 h 676"/>
                <a:gd name="T50" fmla="*/ 660 w 660"/>
                <a:gd name="T51" fmla="*/ 676 h 67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60" h="676">
                  <a:moveTo>
                    <a:pt x="219" y="20"/>
                  </a:moveTo>
                  <a:cubicBezTo>
                    <a:pt x="219" y="20"/>
                    <a:pt x="270" y="42"/>
                    <a:pt x="291" y="0"/>
                  </a:cubicBezTo>
                  <a:cubicBezTo>
                    <a:pt x="291" y="0"/>
                    <a:pt x="419" y="36"/>
                    <a:pt x="415" y="201"/>
                  </a:cubicBezTo>
                  <a:cubicBezTo>
                    <a:pt x="479" y="86"/>
                    <a:pt x="581" y="144"/>
                    <a:pt x="620" y="138"/>
                  </a:cubicBezTo>
                  <a:cubicBezTo>
                    <a:pt x="607" y="193"/>
                    <a:pt x="619" y="195"/>
                    <a:pt x="650" y="189"/>
                  </a:cubicBezTo>
                  <a:cubicBezTo>
                    <a:pt x="660" y="239"/>
                    <a:pt x="618" y="328"/>
                    <a:pt x="506" y="363"/>
                  </a:cubicBezTo>
                  <a:cubicBezTo>
                    <a:pt x="620" y="381"/>
                    <a:pt x="636" y="521"/>
                    <a:pt x="640" y="550"/>
                  </a:cubicBezTo>
                  <a:cubicBezTo>
                    <a:pt x="640" y="550"/>
                    <a:pt x="585" y="553"/>
                    <a:pt x="598" y="597"/>
                  </a:cubicBezTo>
                  <a:cubicBezTo>
                    <a:pt x="556" y="609"/>
                    <a:pt x="462" y="581"/>
                    <a:pt x="389" y="507"/>
                  </a:cubicBezTo>
                  <a:cubicBezTo>
                    <a:pt x="380" y="596"/>
                    <a:pt x="284" y="654"/>
                    <a:pt x="236" y="676"/>
                  </a:cubicBezTo>
                  <a:cubicBezTo>
                    <a:pt x="225" y="636"/>
                    <a:pt x="215" y="627"/>
                    <a:pt x="182" y="642"/>
                  </a:cubicBezTo>
                  <a:cubicBezTo>
                    <a:pt x="177" y="604"/>
                    <a:pt x="155" y="492"/>
                    <a:pt x="230" y="444"/>
                  </a:cubicBezTo>
                  <a:cubicBezTo>
                    <a:pt x="131" y="486"/>
                    <a:pt x="23" y="395"/>
                    <a:pt x="0" y="354"/>
                  </a:cubicBezTo>
                  <a:cubicBezTo>
                    <a:pt x="44" y="334"/>
                    <a:pt x="19" y="300"/>
                    <a:pt x="9" y="293"/>
                  </a:cubicBezTo>
                  <a:cubicBezTo>
                    <a:pt x="32" y="271"/>
                    <a:pt x="95" y="198"/>
                    <a:pt x="227" y="261"/>
                  </a:cubicBezTo>
                  <a:cubicBezTo>
                    <a:pt x="144" y="143"/>
                    <a:pt x="219" y="20"/>
                    <a:pt x="219" y="2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Freeform 14"/>
            <p:cNvSpPr>
              <a:spLocks/>
            </p:cNvSpPr>
            <p:nvPr/>
          </p:nvSpPr>
          <p:spPr bwMode="gray">
            <a:xfrm rot="-548940">
              <a:off x="817" y="772"/>
              <a:ext cx="224" cy="262"/>
            </a:xfrm>
            <a:custGeom>
              <a:avLst/>
              <a:gdLst>
                <a:gd name="T0" fmla="*/ 202 w 140"/>
                <a:gd name="T1" fmla="*/ 158 h 158"/>
                <a:gd name="T2" fmla="*/ 189 w 140"/>
                <a:gd name="T3" fmla="*/ 163 h 158"/>
                <a:gd name="T4" fmla="*/ 189 w 140"/>
                <a:gd name="T5" fmla="*/ 102 h 158"/>
                <a:gd name="T6" fmla="*/ 202 w 140"/>
                <a:gd name="T7" fmla="*/ 105 h 158"/>
                <a:gd name="T8" fmla="*/ 214 w 140"/>
                <a:gd name="T9" fmla="*/ 97 h 158"/>
                <a:gd name="T10" fmla="*/ 224 w 140"/>
                <a:gd name="T11" fmla="*/ 88 h 158"/>
                <a:gd name="T12" fmla="*/ 224 w 140"/>
                <a:gd name="T13" fmla="*/ 70 h 158"/>
                <a:gd name="T14" fmla="*/ 214 w 140"/>
                <a:gd name="T15" fmla="*/ 62 h 158"/>
                <a:gd name="T16" fmla="*/ 206 w 140"/>
                <a:gd name="T17" fmla="*/ 53 h 158"/>
                <a:gd name="T18" fmla="*/ 189 w 140"/>
                <a:gd name="T19" fmla="*/ 57 h 158"/>
                <a:gd name="T20" fmla="*/ 178 w 140"/>
                <a:gd name="T21" fmla="*/ 70 h 158"/>
                <a:gd name="T22" fmla="*/ 122 w 140"/>
                <a:gd name="T23" fmla="*/ 48 h 158"/>
                <a:gd name="T24" fmla="*/ 131 w 140"/>
                <a:gd name="T25" fmla="*/ 40 h 158"/>
                <a:gd name="T26" fmla="*/ 134 w 140"/>
                <a:gd name="T27" fmla="*/ 27 h 158"/>
                <a:gd name="T28" fmla="*/ 131 w 140"/>
                <a:gd name="T29" fmla="*/ 13 h 158"/>
                <a:gd name="T30" fmla="*/ 122 w 140"/>
                <a:gd name="T31" fmla="*/ 5 h 158"/>
                <a:gd name="T32" fmla="*/ 109 w 140"/>
                <a:gd name="T33" fmla="*/ 0 h 158"/>
                <a:gd name="T34" fmla="*/ 96 w 140"/>
                <a:gd name="T35" fmla="*/ 5 h 158"/>
                <a:gd name="T36" fmla="*/ 88 w 140"/>
                <a:gd name="T37" fmla="*/ 13 h 158"/>
                <a:gd name="T38" fmla="*/ 88 w 140"/>
                <a:gd name="T39" fmla="*/ 30 h 158"/>
                <a:gd name="T40" fmla="*/ 96 w 140"/>
                <a:gd name="T41" fmla="*/ 43 h 158"/>
                <a:gd name="T42" fmla="*/ 50 w 140"/>
                <a:gd name="T43" fmla="*/ 80 h 158"/>
                <a:gd name="T44" fmla="*/ 46 w 140"/>
                <a:gd name="T45" fmla="*/ 67 h 158"/>
                <a:gd name="T46" fmla="*/ 29 w 140"/>
                <a:gd name="T47" fmla="*/ 53 h 158"/>
                <a:gd name="T48" fmla="*/ 16 w 140"/>
                <a:gd name="T49" fmla="*/ 57 h 158"/>
                <a:gd name="T50" fmla="*/ 3 w 140"/>
                <a:gd name="T51" fmla="*/ 62 h 158"/>
                <a:gd name="T52" fmla="*/ 0 w 140"/>
                <a:gd name="T53" fmla="*/ 80 h 158"/>
                <a:gd name="T54" fmla="*/ 3 w 140"/>
                <a:gd name="T55" fmla="*/ 97 h 158"/>
                <a:gd name="T56" fmla="*/ 16 w 140"/>
                <a:gd name="T57" fmla="*/ 102 h 158"/>
                <a:gd name="T58" fmla="*/ 29 w 140"/>
                <a:gd name="T59" fmla="*/ 105 h 158"/>
                <a:gd name="T60" fmla="*/ 93 w 140"/>
                <a:gd name="T61" fmla="*/ 132 h 158"/>
                <a:gd name="T62" fmla="*/ 29 w 140"/>
                <a:gd name="T63" fmla="*/ 158 h 158"/>
                <a:gd name="T64" fmla="*/ 16 w 140"/>
                <a:gd name="T65" fmla="*/ 163 h 158"/>
                <a:gd name="T66" fmla="*/ 3 w 140"/>
                <a:gd name="T67" fmla="*/ 166 h 158"/>
                <a:gd name="T68" fmla="*/ 0 w 140"/>
                <a:gd name="T69" fmla="*/ 185 h 158"/>
                <a:gd name="T70" fmla="*/ 3 w 140"/>
                <a:gd name="T71" fmla="*/ 201 h 158"/>
                <a:gd name="T72" fmla="*/ 16 w 140"/>
                <a:gd name="T73" fmla="*/ 206 h 158"/>
                <a:gd name="T74" fmla="*/ 29 w 140"/>
                <a:gd name="T75" fmla="*/ 206 h 158"/>
                <a:gd name="T76" fmla="*/ 42 w 140"/>
                <a:gd name="T77" fmla="*/ 201 h 158"/>
                <a:gd name="T78" fmla="*/ 46 w 140"/>
                <a:gd name="T79" fmla="*/ 190 h 158"/>
                <a:gd name="T80" fmla="*/ 101 w 140"/>
                <a:gd name="T81" fmla="*/ 215 h 158"/>
                <a:gd name="T82" fmla="*/ 93 w 140"/>
                <a:gd name="T83" fmla="*/ 225 h 158"/>
                <a:gd name="T84" fmla="*/ 88 w 140"/>
                <a:gd name="T85" fmla="*/ 241 h 158"/>
                <a:gd name="T86" fmla="*/ 96 w 140"/>
                <a:gd name="T87" fmla="*/ 255 h 158"/>
                <a:gd name="T88" fmla="*/ 109 w 140"/>
                <a:gd name="T89" fmla="*/ 260 h 158"/>
                <a:gd name="T90" fmla="*/ 118 w 140"/>
                <a:gd name="T91" fmla="*/ 260 h 158"/>
                <a:gd name="T92" fmla="*/ 131 w 140"/>
                <a:gd name="T93" fmla="*/ 255 h 158"/>
                <a:gd name="T94" fmla="*/ 134 w 140"/>
                <a:gd name="T95" fmla="*/ 241 h 158"/>
                <a:gd name="T96" fmla="*/ 134 w 140"/>
                <a:gd name="T97" fmla="*/ 225 h 158"/>
                <a:gd name="T98" fmla="*/ 126 w 140"/>
                <a:gd name="T99" fmla="*/ 215 h 158"/>
                <a:gd name="T100" fmla="*/ 173 w 140"/>
                <a:gd name="T101" fmla="*/ 190 h 158"/>
                <a:gd name="T102" fmla="*/ 181 w 140"/>
                <a:gd name="T103" fmla="*/ 198 h 158"/>
                <a:gd name="T104" fmla="*/ 189 w 140"/>
                <a:gd name="T105" fmla="*/ 206 h 158"/>
                <a:gd name="T106" fmla="*/ 202 w 140"/>
                <a:gd name="T107" fmla="*/ 211 h 158"/>
                <a:gd name="T108" fmla="*/ 214 w 140"/>
                <a:gd name="T109" fmla="*/ 201 h 158"/>
                <a:gd name="T110" fmla="*/ 224 w 140"/>
                <a:gd name="T111" fmla="*/ 193 h 158"/>
                <a:gd name="T112" fmla="*/ 224 w 140"/>
                <a:gd name="T113" fmla="*/ 176 h 158"/>
                <a:gd name="T114" fmla="*/ 214 w 140"/>
                <a:gd name="T115" fmla="*/ 166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21" name="Group 74"/>
          <p:cNvGrpSpPr>
            <a:grpSpLocks/>
          </p:cNvGrpSpPr>
          <p:nvPr userDrawn="1"/>
        </p:nvGrpSpPr>
        <p:grpSpPr bwMode="auto">
          <a:xfrm rot="1221500">
            <a:off x="1560513" y="455613"/>
            <a:ext cx="490537" cy="528637"/>
            <a:chOff x="1501" y="1386"/>
            <a:chExt cx="1854" cy="1887"/>
          </a:xfrm>
        </p:grpSpPr>
        <p:sp>
          <p:nvSpPr>
            <p:cNvPr id="97" name="Freeform 75"/>
            <p:cNvSpPr>
              <a:spLocks/>
            </p:cNvSpPr>
            <p:nvPr/>
          </p:nvSpPr>
          <p:spPr bwMode="gray">
            <a:xfrm rot="269519">
              <a:off x="1501" y="1386"/>
              <a:ext cx="1854" cy="1887"/>
            </a:xfrm>
            <a:custGeom>
              <a:avLst/>
              <a:gdLst/>
              <a:ahLst/>
              <a:cxnLst>
                <a:cxn ang="0">
                  <a:pos x="538" y="72"/>
                </a:cxn>
                <a:cxn ang="0">
                  <a:pos x="732" y="0"/>
                </a:cxn>
                <a:cxn ang="0">
                  <a:pos x="1119" y="532"/>
                </a:cxn>
                <a:cxn ang="0">
                  <a:pos x="1675" y="193"/>
                </a:cxn>
                <a:cxn ang="0">
                  <a:pos x="1815" y="360"/>
                </a:cxn>
                <a:cxn ang="0">
                  <a:pos x="1482" y="968"/>
                </a:cxn>
                <a:cxn ang="0">
                  <a:pos x="1821" y="1451"/>
                </a:cxn>
                <a:cxn ang="0">
                  <a:pos x="1716" y="1590"/>
                </a:cxn>
                <a:cxn ang="0">
                  <a:pos x="1143" y="1452"/>
                </a:cxn>
                <a:cxn ang="0">
                  <a:pos x="726" y="1887"/>
                </a:cxn>
                <a:cxn ang="0">
                  <a:pos x="579" y="1845"/>
                </a:cxn>
                <a:cxn ang="0">
                  <a:pos x="546" y="1281"/>
                </a:cxn>
                <a:cxn ang="0">
                  <a:pos x="0" y="1047"/>
                </a:cxn>
                <a:cxn ang="0">
                  <a:pos x="15" y="873"/>
                </a:cxn>
                <a:cxn ang="0">
                  <a:pos x="609" y="738"/>
                </a:cxn>
                <a:cxn ang="0">
                  <a:pos x="538" y="72"/>
                </a:cxn>
              </a:cxnLst>
              <a:rect l="0" t="0" r="r" b="b"/>
              <a:pathLst>
                <a:path w="1854" h="1887">
                  <a:moveTo>
                    <a:pt x="538" y="72"/>
                  </a:moveTo>
                  <a:cubicBezTo>
                    <a:pt x="538" y="72"/>
                    <a:pt x="681" y="120"/>
                    <a:pt x="732" y="0"/>
                  </a:cubicBezTo>
                  <a:cubicBezTo>
                    <a:pt x="732" y="0"/>
                    <a:pt x="1095" y="72"/>
                    <a:pt x="1119" y="532"/>
                  </a:cubicBezTo>
                  <a:cubicBezTo>
                    <a:pt x="1272" y="198"/>
                    <a:pt x="1569" y="216"/>
                    <a:pt x="1675" y="193"/>
                  </a:cubicBezTo>
                  <a:cubicBezTo>
                    <a:pt x="1650" y="345"/>
                    <a:pt x="1731" y="381"/>
                    <a:pt x="1815" y="360"/>
                  </a:cubicBezTo>
                  <a:cubicBezTo>
                    <a:pt x="1854" y="495"/>
                    <a:pt x="1779" y="768"/>
                    <a:pt x="1482" y="968"/>
                  </a:cubicBezTo>
                  <a:cubicBezTo>
                    <a:pt x="1791" y="1134"/>
                    <a:pt x="1800" y="1368"/>
                    <a:pt x="1821" y="1451"/>
                  </a:cubicBezTo>
                  <a:cubicBezTo>
                    <a:pt x="1821" y="1451"/>
                    <a:pt x="1668" y="1470"/>
                    <a:pt x="1716" y="1590"/>
                  </a:cubicBezTo>
                  <a:cubicBezTo>
                    <a:pt x="1602" y="1632"/>
                    <a:pt x="1365" y="1641"/>
                    <a:pt x="1143" y="1452"/>
                  </a:cubicBezTo>
                  <a:cubicBezTo>
                    <a:pt x="1044" y="1728"/>
                    <a:pt x="820" y="1822"/>
                    <a:pt x="726" y="1887"/>
                  </a:cubicBezTo>
                  <a:cubicBezTo>
                    <a:pt x="687" y="1779"/>
                    <a:pt x="579" y="1845"/>
                    <a:pt x="579" y="1845"/>
                  </a:cubicBezTo>
                  <a:cubicBezTo>
                    <a:pt x="549" y="1744"/>
                    <a:pt x="381" y="1644"/>
                    <a:pt x="546" y="1281"/>
                  </a:cubicBezTo>
                  <a:cubicBezTo>
                    <a:pt x="297" y="1338"/>
                    <a:pt x="75" y="1155"/>
                    <a:pt x="0" y="1047"/>
                  </a:cubicBezTo>
                  <a:cubicBezTo>
                    <a:pt x="120" y="981"/>
                    <a:pt x="42" y="891"/>
                    <a:pt x="15" y="873"/>
                  </a:cubicBezTo>
                  <a:cubicBezTo>
                    <a:pt x="72" y="807"/>
                    <a:pt x="201" y="621"/>
                    <a:pt x="609" y="738"/>
                  </a:cubicBezTo>
                  <a:cubicBezTo>
                    <a:pt x="354" y="429"/>
                    <a:pt x="538" y="72"/>
                    <a:pt x="538" y="7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25400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Freeform 14"/>
            <p:cNvSpPr>
              <a:spLocks/>
            </p:cNvSpPr>
            <p:nvPr/>
          </p:nvSpPr>
          <p:spPr bwMode="gray">
            <a:xfrm rot="-966748">
              <a:off x="2177" y="1961"/>
              <a:ext cx="624" cy="737"/>
            </a:xfrm>
            <a:custGeom>
              <a:avLst/>
              <a:gdLst>
                <a:gd name="T0" fmla="*/ 562 w 140"/>
                <a:gd name="T1" fmla="*/ 440 h 158"/>
                <a:gd name="T2" fmla="*/ 526 w 140"/>
                <a:gd name="T3" fmla="*/ 454 h 158"/>
                <a:gd name="T4" fmla="*/ 526 w 140"/>
                <a:gd name="T5" fmla="*/ 283 h 158"/>
                <a:gd name="T6" fmla="*/ 562 w 140"/>
                <a:gd name="T7" fmla="*/ 292 h 158"/>
                <a:gd name="T8" fmla="*/ 597 w 140"/>
                <a:gd name="T9" fmla="*/ 269 h 158"/>
                <a:gd name="T10" fmla="*/ 624 w 140"/>
                <a:gd name="T11" fmla="*/ 246 h 158"/>
                <a:gd name="T12" fmla="*/ 624 w 140"/>
                <a:gd name="T13" fmla="*/ 195 h 158"/>
                <a:gd name="T14" fmla="*/ 597 w 140"/>
                <a:gd name="T15" fmla="*/ 171 h 158"/>
                <a:gd name="T16" fmla="*/ 575 w 140"/>
                <a:gd name="T17" fmla="*/ 148 h 158"/>
                <a:gd name="T18" fmla="*/ 526 w 140"/>
                <a:gd name="T19" fmla="*/ 158 h 158"/>
                <a:gd name="T20" fmla="*/ 495 w 140"/>
                <a:gd name="T21" fmla="*/ 195 h 158"/>
                <a:gd name="T22" fmla="*/ 339 w 140"/>
                <a:gd name="T23" fmla="*/ 134 h 158"/>
                <a:gd name="T24" fmla="*/ 365 w 140"/>
                <a:gd name="T25" fmla="*/ 111 h 158"/>
                <a:gd name="T26" fmla="*/ 374 w 140"/>
                <a:gd name="T27" fmla="*/ 74 h 158"/>
                <a:gd name="T28" fmla="*/ 365 w 140"/>
                <a:gd name="T29" fmla="*/ 37 h 158"/>
                <a:gd name="T30" fmla="*/ 339 w 140"/>
                <a:gd name="T31" fmla="*/ 14 h 158"/>
                <a:gd name="T32" fmla="*/ 303 w 140"/>
                <a:gd name="T33" fmla="*/ 0 h 158"/>
                <a:gd name="T34" fmla="*/ 267 w 140"/>
                <a:gd name="T35" fmla="*/ 14 h 158"/>
                <a:gd name="T36" fmla="*/ 245 w 140"/>
                <a:gd name="T37" fmla="*/ 37 h 158"/>
                <a:gd name="T38" fmla="*/ 245 w 140"/>
                <a:gd name="T39" fmla="*/ 83 h 158"/>
                <a:gd name="T40" fmla="*/ 267 w 140"/>
                <a:gd name="T41" fmla="*/ 120 h 158"/>
                <a:gd name="T42" fmla="*/ 138 w 140"/>
                <a:gd name="T43" fmla="*/ 222 h 158"/>
                <a:gd name="T44" fmla="*/ 129 w 140"/>
                <a:gd name="T45" fmla="*/ 185 h 158"/>
                <a:gd name="T46" fmla="*/ 80 w 140"/>
                <a:gd name="T47" fmla="*/ 148 h 158"/>
                <a:gd name="T48" fmla="*/ 45 w 140"/>
                <a:gd name="T49" fmla="*/ 158 h 158"/>
                <a:gd name="T50" fmla="*/ 9 w 140"/>
                <a:gd name="T51" fmla="*/ 171 h 158"/>
                <a:gd name="T52" fmla="*/ 0 w 140"/>
                <a:gd name="T53" fmla="*/ 222 h 158"/>
                <a:gd name="T54" fmla="*/ 9 w 140"/>
                <a:gd name="T55" fmla="*/ 269 h 158"/>
                <a:gd name="T56" fmla="*/ 45 w 140"/>
                <a:gd name="T57" fmla="*/ 283 h 158"/>
                <a:gd name="T58" fmla="*/ 80 w 140"/>
                <a:gd name="T59" fmla="*/ 292 h 158"/>
                <a:gd name="T60" fmla="*/ 259 w 140"/>
                <a:gd name="T61" fmla="*/ 366 h 158"/>
                <a:gd name="T62" fmla="*/ 80 w 140"/>
                <a:gd name="T63" fmla="*/ 440 h 158"/>
                <a:gd name="T64" fmla="*/ 45 w 140"/>
                <a:gd name="T65" fmla="*/ 454 h 158"/>
                <a:gd name="T66" fmla="*/ 9 w 140"/>
                <a:gd name="T67" fmla="*/ 463 h 158"/>
                <a:gd name="T68" fmla="*/ 0 w 140"/>
                <a:gd name="T69" fmla="*/ 514 h 158"/>
                <a:gd name="T70" fmla="*/ 9 w 140"/>
                <a:gd name="T71" fmla="*/ 561 h 158"/>
                <a:gd name="T72" fmla="*/ 45 w 140"/>
                <a:gd name="T73" fmla="*/ 574 h 158"/>
                <a:gd name="T74" fmla="*/ 80 w 140"/>
                <a:gd name="T75" fmla="*/ 574 h 158"/>
                <a:gd name="T76" fmla="*/ 116 w 140"/>
                <a:gd name="T77" fmla="*/ 561 h 158"/>
                <a:gd name="T78" fmla="*/ 129 w 140"/>
                <a:gd name="T79" fmla="*/ 528 h 158"/>
                <a:gd name="T80" fmla="*/ 281 w 140"/>
                <a:gd name="T81" fmla="*/ 598 h 158"/>
                <a:gd name="T82" fmla="*/ 259 w 140"/>
                <a:gd name="T83" fmla="*/ 625 h 158"/>
                <a:gd name="T84" fmla="*/ 245 w 140"/>
                <a:gd name="T85" fmla="*/ 672 h 158"/>
                <a:gd name="T86" fmla="*/ 267 w 140"/>
                <a:gd name="T87" fmla="*/ 709 h 158"/>
                <a:gd name="T88" fmla="*/ 303 w 140"/>
                <a:gd name="T89" fmla="*/ 723 h 158"/>
                <a:gd name="T90" fmla="*/ 330 w 140"/>
                <a:gd name="T91" fmla="*/ 723 h 158"/>
                <a:gd name="T92" fmla="*/ 365 w 140"/>
                <a:gd name="T93" fmla="*/ 709 h 158"/>
                <a:gd name="T94" fmla="*/ 374 w 140"/>
                <a:gd name="T95" fmla="*/ 672 h 158"/>
                <a:gd name="T96" fmla="*/ 374 w 140"/>
                <a:gd name="T97" fmla="*/ 625 h 158"/>
                <a:gd name="T98" fmla="*/ 352 w 140"/>
                <a:gd name="T99" fmla="*/ 598 h 158"/>
                <a:gd name="T100" fmla="*/ 481 w 140"/>
                <a:gd name="T101" fmla="*/ 528 h 158"/>
                <a:gd name="T102" fmla="*/ 504 w 140"/>
                <a:gd name="T103" fmla="*/ 551 h 158"/>
                <a:gd name="T104" fmla="*/ 526 w 140"/>
                <a:gd name="T105" fmla="*/ 574 h 158"/>
                <a:gd name="T106" fmla="*/ 562 w 140"/>
                <a:gd name="T107" fmla="*/ 588 h 158"/>
                <a:gd name="T108" fmla="*/ 597 w 140"/>
                <a:gd name="T109" fmla="*/ 561 h 158"/>
                <a:gd name="T110" fmla="*/ 624 w 140"/>
                <a:gd name="T111" fmla="*/ 537 h 158"/>
                <a:gd name="T112" fmla="*/ 624 w 140"/>
                <a:gd name="T113" fmla="*/ 491 h 158"/>
                <a:gd name="T114" fmla="*/ 597 w 140"/>
                <a:gd name="T115" fmla="*/ 463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22" name="Group 77"/>
          <p:cNvGrpSpPr>
            <a:grpSpLocks/>
          </p:cNvGrpSpPr>
          <p:nvPr userDrawn="1"/>
        </p:nvGrpSpPr>
        <p:grpSpPr bwMode="auto">
          <a:xfrm rot="-170415">
            <a:off x="1460500" y="87313"/>
            <a:ext cx="382588" cy="368300"/>
            <a:chOff x="1501" y="1386"/>
            <a:chExt cx="1854" cy="1887"/>
          </a:xfrm>
        </p:grpSpPr>
        <p:sp>
          <p:nvSpPr>
            <p:cNvPr id="100" name="Freeform 78"/>
            <p:cNvSpPr>
              <a:spLocks/>
            </p:cNvSpPr>
            <p:nvPr/>
          </p:nvSpPr>
          <p:spPr bwMode="gray">
            <a:xfrm rot="269519">
              <a:off x="1501" y="1386"/>
              <a:ext cx="1854" cy="1887"/>
            </a:xfrm>
            <a:custGeom>
              <a:avLst/>
              <a:gdLst/>
              <a:ahLst/>
              <a:cxnLst>
                <a:cxn ang="0">
                  <a:pos x="538" y="72"/>
                </a:cxn>
                <a:cxn ang="0">
                  <a:pos x="732" y="0"/>
                </a:cxn>
                <a:cxn ang="0">
                  <a:pos x="1119" y="532"/>
                </a:cxn>
                <a:cxn ang="0">
                  <a:pos x="1675" y="193"/>
                </a:cxn>
                <a:cxn ang="0">
                  <a:pos x="1815" y="360"/>
                </a:cxn>
                <a:cxn ang="0">
                  <a:pos x="1482" y="968"/>
                </a:cxn>
                <a:cxn ang="0">
                  <a:pos x="1821" y="1451"/>
                </a:cxn>
                <a:cxn ang="0">
                  <a:pos x="1716" y="1590"/>
                </a:cxn>
                <a:cxn ang="0">
                  <a:pos x="1143" y="1452"/>
                </a:cxn>
                <a:cxn ang="0">
                  <a:pos x="726" y="1887"/>
                </a:cxn>
                <a:cxn ang="0">
                  <a:pos x="579" y="1845"/>
                </a:cxn>
                <a:cxn ang="0">
                  <a:pos x="546" y="1281"/>
                </a:cxn>
                <a:cxn ang="0">
                  <a:pos x="0" y="1047"/>
                </a:cxn>
                <a:cxn ang="0">
                  <a:pos x="15" y="873"/>
                </a:cxn>
                <a:cxn ang="0">
                  <a:pos x="609" y="738"/>
                </a:cxn>
                <a:cxn ang="0">
                  <a:pos x="538" y="72"/>
                </a:cxn>
              </a:cxnLst>
              <a:rect l="0" t="0" r="r" b="b"/>
              <a:pathLst>
                <a:path w="1854" h="1887">
                  <a:moveTo>
                    <a:pt x="538" y="72"/>
                  </a:moveTo>
                  <a:cubicBezTo>
                    <a:pt x="538" y="72"/>
                    <a:pt x="681" y="120"/>
                    <a:pt x="732" y="0"/>
                  </a:cubicBezTo>
                  <a:cubicBezTo>
                    <a:pt x="732" y="0"/>
                    <a:pt x="1095" y="72"/>
                    <a:pt x="1119" y="532"/>
                  </a:cubicBezTo>
                  <a:cubicBezTo>
                    <a:pt x="1272" y="198"/>
                    <a:pt x="1569" y="216"/>
                    <a:pt x="1675" y="193"/>
                  </a:cubicBezTo>
                  <a:cubicBezTo>
                    <a:pt x="1650" y="345"/>
                    <a:pt x="1731" y="381"/>
                    <a:pt x="1815" y="360"/>
                  </a:cubicBezTo>
                  <a:cubicBezTo>
                    <a:pt x="1854" y="495"/>
                    <a:pt x="1779" y="768"/>
                    <a:pt x="1482" y="968"/>
                  </a:cubicBezTo>
                  <a:cubicBezTo>
                    <a:pt x="1791" y="1134"/>
                    <a:pt x="1800" y="1368"/>
                    <a:pt x="1821" y="1451"/>
                  </a:cubicBezTo>
                  <a:cubicBezTo>
                    <a:pt x="1821" y="1451"/>
                    <a:pt x="1668" y="1470"/>
                    <a:pt x="1716" y="1590"/>
                  </a:cubicBezTo>
                  <a:cubicBezTo>
                    <a:pt x="1602" y="1632"/>
                    <a:pt x="1365" y="1641"/>
                    <a:pt x="1143" y="1452"/>
                  </a:cubicBezTo>
                  <a:cubicBezTo>
                    <a:pt x="1044" y="1728"/>
                    <a:pt x="820" y="1822"/>
                    <a:pt x="726" y="1887"/>
                  </a:cubicBezTo>
                  <a:cubicBezTo>
                    <a:pt x="687" y="1779"/>
                    <a:pt x="579" y="1845"/>
                    <a:pt x="579" y="1845"/>
                  </a:cubicBezTo>
                  <a:cubicBezTo>
                    <a:pt x="549" y="1744"/>
                    <a:pt x="381" y="1644"/>
                    <a:pt x="546" y="1281"/>
                  </a:cubicBezTo>
                  <a:cubicBezTo>
                    <a:pt x="297" y="1338"/>
                    <a:pt x="75" y="1155"/>
                    <a:pt x="0" y="1047"/>
                  </a:cubicBezTo>
                  <a:cubicBezTo>
                    <a:pt x="120" y="981"/>
                    <a:pt x="42" y="891"/>
                    <a:pt x="15" y="873"/>
                  </a:cubicBezTo>
                  <a:cubicBezTo>
                    <a:pt x="72" y="807"/>
                    <a:pt x="201" y="621"/>
                    <a:pt x="609" y="738"/>
                  </a:cubicBezTo>
                  <a:cubicBezTo>
                    <a:pt x="354" y="429"/>
                    <a:pt x="538" y="72"/>
                    <a:pt x="538" y="7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25400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4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Freeform 14"/>
            <p:cNvSpPr>
              <a:spLocks/>
            </p:cNvSpPr>
            <p:nvPr/>
          </p:nvSpPr>
          <p:spPr bwMode="gray">
            <a:xfrm rot="-966748">
              <a:off x="2171" y="1958"/>
              <a:ext cx="623" cy="732"/>
            </a:xfrm>
            <a:custGeom>
              <a:avLst/>
              <a:gdLst>
                <a:gd name="T0" fmla="*/ 562 w 140"/>
                <a:gd name="T1" fmla="*/ 440 h 158"/>
                <a:gd name="T2" fmla="*/ 526 w 140"/>
                <a:gd name="T3" fmla="*/ 454 h 158"/>
                <a:gd name="T4" fmla="*/ 526 w 140"/>
                <a:gd name="T5" fmla="*/ 283 h 158"/>
                <a:gd name="T6" fmla="*/ 562 w 140"/>
                <a:gd name="T7" fmla="*/ 292 h 158"/>
                <a:gd name="T8" fmla="*/ 597 w 140"/>
                <a:gd name="T9" fmla="*/ 269 h 158"/>
                <a:gd name="T10" fmla="*/ 624 w 140"/>
                <a:gd name="T11" fmla="*/ 246 h 158"/>
                <a:gd name="T12" fmla="*/ 624 w 140"/>
                <a:gd name="T13" fmla="*/ 195 h 158"/>
                <a:gd name="T14" fmla="*/ 597 w 140"/>
                <a:gd name="T15" fmla="*/ 171 h 158"/>
                <a:gd name="T16" fmla="*/ 575 w 140"/>
                <a:gd name="T17" fmla="*/ 148 h 158"/>
                <a:gd name="T18" fmla="*/ 526 w 140"/>
                <a:gd name="T19" fmla="*/ 158 h 158"/>
                <a:gd name="T20" fmla="*/ 495 w 140"/>
                <a:gd name="T21" fmla="*/ 195 h 158"/>
                <a:gd name="T22" fmla="*/ 339 w 140"/>
                <a:gd name="T23" fmla="*/ 134 h 158"/>
                <a:gd name="T24" fmla="*/ 365 w 140"/>
                <a:gd name="T25" fmla="*/ 111 h 158"/>
                <a:gd name="T26" fmla="*/ 374 w 140"/>
                <a:gd name="T27" fmla="*/ 74 h 158"/>
                <a:gd name="T28" fmla="*/ 365 w 140"/>
                <a:gd name="T29" fmla="*/ 37 h 158"/>
                <a:gd name="T30" fmla="*/ 339 w 140"/>
                <a:gd name="T31" fmla="*/ 14 h 158"/>
                <a:gd name="T32" fmla="*/ 303 w 140"/>
                <a:gd name="T33" fmla="*/ 0 h 158"/>
                <a:gd name="T34" fmla="*/ 267 w 140"/>
                <a:gd name="T35" fmla="*/ 14 h 158"/>
                <a:gd name="T36" fmla="*/ 245 w 140"/>
                <a:gd name="T37" fmla="*/ 37 h 158"/>
                <a:gd name="T38" fmla="*/ 245 w 140"/>
                <a:gd name="T39" fmla="*/ 83 h 158"/>
                <a:gd name="T40" fmla="*/ 267 w 140"/>
                <a:gd name="T41" fmla="*/ 120 h 158"/>
                <a:gd name="T42" fmla="*/ 138 w 140"/>
                <a:gd name="T43" fmla="*/ 222 h 158"/>
                <a:gd name="T44" fmla="*/ 129 w 140"/>
                <a:gd name="T45" fmla="*/ 185 h 158"/>
                <a:gd name="T46" fmla="*/ 80 w 140"/>
                <a:gd name="T47" fmla="*/ 148 h 158"/>
                <a:gd name="T48" fmla="*/ 45 w 140"/>
                <a:gd name="T49" fmla="*/ 158 h 158"/>
                <a:gd name="T50" fmla="*/ 9 w 140"/>
                <a:gd name="T51" fmla="*/ 171 h 158"/>
                <a:gd name="T52" fmla="*/ 0 w 140"/>
                <a:gd name="T53" fmla="*/ 222 h 158"/>
                <a:gd name="T54" fmla="*/ 9 w 140"/>
                <a:gd name="T55" fmla="*/ 269 h 158"/>
                <a:gd name="T56" fmla="*/ 45 w 140"/>
                <a:gd name="T57" fmla="*/ 283 h 158"/>
                <a:gd name="T58" fmla="*/ 80 w 140"/>
                <a:gd name="T59" fmla="*/ 292 h 158"/>
                <a:gd name="T60" fmla="*/ 259 w 140"/>
                <a:gd name="T61" fmla="*/ 366 h 158"/>
                <a:gd name="T62" fmla="*/ 80 w 140"/>
                <a:gd name="T63" fmla="*/ 440 h 158"/>
                <a:gd name="T64" fmla="*/ 45 w 140"/>
                <a:gd name="T65" fmla="*/ 454 h 158"/>
                <a:gd name="T66" fmla="*/ 9 w 140"/>
                <a:gd name="T67" fmla="*/ 463 h 158"/>
                <a:gd name="T68" fmla="*/ 0 w 140"/>
                <a:gd name="T69" fmla="*/ 514 h 158"/>
                <a:gd name="T70" fmla="*/ 9 w 140"/>
                <a:gd name="T71" fmla="*/ 561 h 158"/>
                <a:gd name="T72" fmla="*/ 45 w 140"/>
                <a:gd name="T73" fmla="*/ 574 h 158"/>
                <a:gd name="T74" fmla="*/ 80 w 140"/>
                <a:gd name="T75" fmla="*/ 574 h 158"/>
                <a:gd name="T76" fmla="*/ 116 w 140"/>
                <a:gd name="T77" fmla="*/ 561 h 158"/>
                <a:gd name="T78" fmla="*/ 129 w 140"/>
                <a:gd name="T79" fmla="*/ 528 h 158"/>
                <a:gd name="T80" fmla="*/ 281 w 140"/>
                <a:gd name="T81" fmla="*/ 598 h 158"/>
                <a:gd name="T82" fmla="*/ 259 w 140"/>
                <a:gd name="T83" fmla="*/ 625 h 158"/>
                <a:gd name="T84" fmla="*/ 245 w 140"/>
                <a:gd name="T85" fmla="*/ 672 h 158"/>
                <a:gd name="T86" fmla="*/ 267 w 140"/>
                <a:gd name="T87" fmla="*/ 709 h 158"/>
                <a:gd name="T88" fmla="*/ 303 w 140"/>
                <a:gd name="T89" fmla="*/ 723 h 158"/>
                <a:gd name="T90" fmla="*/ 330 w 140"/>
                <a:gd name="T91" fmla="*/ 723 h 158"/>
                <a:gd name="T92" fmla="*/ 365 w 140"/>
                <a:gd name="T93" fmla="*/ 709 h 158"/>
                <a:gd name="T94" fmla="*/ 374 w 140"/>
                <a:gd name="T95" fmla="*/ 672 h 158"/>
                <a:gd name="T96" fmla="*/ 374 w 140"/>
                <a:gd name="T97" fmla="*/ 625 h 158"/>
                <a:gd name="T98" fmla="*/ 352 w 140"/>
                <a:gd name="T99" fmla="*/ 598 h 158"/>
                <a:gd name="T100" fmla="*/ 481 w 140"/>
                <a:gd name="T101" fmla="*/ 528 h 158"/>
                <a:gd name="T102" fmla="*/ 504 w 140"/>
                <a:gd name="T103" fmla="*/ 551 h 158"/>
                <a:gd name="T104" fmla="*/ 526 w 140"/>
                <a:gd name="T105" fmla="*/ 574 h 158"/>
                <a:gd name="T106" fmla="*/ 562 w 140"/>
                <a:gd name="T107" fmla="*/ 588 h 158"/>
                <a:gd name="T108" fmla="*/ 597 w 140"/>
                <a:gd name="T109" fmla="*/ 561 h 158"/>
                <a:gd name="T110" fmla="*/ 624 w 140"/>
                <a:gd name="T111" fmla="*/ 537 h 158"/>
                <a:gd name="T112" fmla="*/ 624 w 140"/>
                <a:gd name="T113" fmla="*/ 491 h 158"/>
                <a:gd name="T114" fmla="*/ 597 w 140"/>
                <a:gd name="T115" fmla="*/ 463 h 1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"/>
                <a:gd name="T175" fmla="*/ 0 h 158"/>
                <a:gd name="T176" fmla="*/ 140 w 140"/>
                <a:gd name="T177" fmla="*/ 158 h 1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" h="158">
                  <a:moveTo>
                    <a:pt x="132" y="98"/>
                  </a:moveTo>
                  <a:lnTo>
                    <a:pt x="129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4" y="95"/>
                  </a:lnTo>
                  <a:lnTo>
                    <a:pt x="121" y="95"/>
                  </a:lnTo>
                  <a:lnTo>
                    <a:pt x="118" y="95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82" y="79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4" y="63"/>
                  </a:lnTo>
                  <a:lnTo>
                    <a:pt x="126" y="63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32" y="61"/>
                  </a:lnTo>
                  <a:lnTo>
                    <a:pt x="134" y="58"/>
                  </a:lnTo>
                  <a:lnTo>
                    <a:pt x="137" y="58"/>
                  </a:lnTo>
                  <a:lnTo>
                    <a:pt x="137" y="55"/>
                  </a:lnTo>
                  <a:lnTo>
                    <a:pt x="137" y="53"/>
                  </a:lnTo>
                  <a:lnTo>
                    <a:pt x="140" y="53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5"/>
                  </a:lnTo>
                  <a:lnTo>
                    <a:pt x="140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4" y="37"/>
                  </a:lnTo>
                  <a:lnTo>
                    <a:pt x="134" y="34"/>
                  </a:lnTo>
                  <a:lnTo>
                    <a:pt x="132" y="34"/>
                  </a:lnTo>
                  <a:lnTo>
                    <a:pt x="129" y="34"/>
                  </a:lnTo>
                  <a:lnTo>
                    <a:pt x="129" y="32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1" y="32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3" y="37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76" y="69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4" y="21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4" y="11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82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8"/>
                  </a:lnTo>
                  <a:lnTo>
                    <a:pt x="55" y="21"/>
                  </a:lnTo>
                  <a:lnTo>
                    <a:pt x="58" y="24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69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8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3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58" y="79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8" y="95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3" y="127"/>
                  </a:lnTo>
                  <a:lnTo>
                    <a:pt x="16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3" y="124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6" y="119"/>
                  </a:lnTo>
                  <a:lnTo>
                    <a:pt x="29" y="119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63" y="90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58" y="132"/>
                  </a:lnTo>
                  <a:lnTo>
                    <a:pt x="58" y="135"/>
                  </a:lnTo>
                  <a:lnTo>
                    <a:pt x="55" y="137"/>
                  </a:lnTo>
                  <a:lnTo>
                    <a:pt x="55" y="140"/>
                  </a:lnTo>
                  <a:lnTo>
                    <a:pt x="55" y="143"/>
                  </a:lnTo>
                  <a:lnTo>
                    <a:pt x="55" y="145"/>
                  </a:lnTo>
                  <a:lnTo>
                    <a:pt x="55" y="148"/>
                  </a:lnTo>
                  <a:lnTo>
                    <a:pt x="58" y="150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71" y="158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6" y="156"/>
                  </a:lnTo>
                  <a:lnTo>
                    <a:pt x="79" y="156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2" y="150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5"/>
                  </a:lnTo>
                  <a:lnTo>
                    <a:pt x="84" y="143"/>
                  </a:lnTo>
                  <a:lnTo>
                    <a:pt x="84" y="140"/>
                  </a:lnTo>
                  <a:lnTo>
                    <a:pt x="84" y="137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2"/>
                  </a:lnTo>
                  <a:lnTo>
                    <a:pt x="79" y="132"/>
                  </a:lnTo>
                  <a:lnTo>
                    <a:pt x="79" y="129"/>
                  </a:lnTo>
                  <a:lnTo>
                    <a:pt x="76" y="129"/>
                  </a:lnTo>
                  <a:lnTo>
                    <a:pt x="76" y="90"/>
                  </a:lnTo>
                  <a:lnTo>
                    <a:pt x="108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9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8" y="124"/>
                  </a:lnTo>
                  <a:lnTo>
                    <a:pt x="121" y="124"/>
                  </a:lnTo>
                  <a:lnTo>
                    <a:pt x="121" y="127"/>
                  </a:lnTo>
                  <a:lnTo>
                    <a:pt x="124" y="127"/>
                  </a:lnTo>
                  <a:lnTo>
                    <a:pt x="126" y="127"/>
                  </a:lnTo>
                  <a:lnTo>
                    <a:pt x="129" y="124"/>
                  </a:lnTo>
                  <a:lnTo>
                    <a:pt x="132" y="124"/>
                  </a:lnTo>
                  <a:lnTo>
                    <a:pt x="134" y="124"/>
                  </a:lnTo>
                  <a:lnTo>
                    <a:pt x="134" y="121"/>
                  </a:lnTo>
                  <a:lnTo>
                    <a:pt x="137" y="121"/>
                  </a:lnTo>
                  <a:lnTo>
                    <a:pt x="137" y="119"/>
                  </a:lnTo>
                  <a:lnTo>
                    <a:pt x="137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40" y="111"/>
                  </a:lnTo>
                  <a:lnTo>
                    <a:pt x="140" y="108"/>
                  </a:lnTo>
                  <a:lnTo>
                    <a:pt x="140" y="106"/>
                  </a:lnTo>
                  <a:lnTo>
                    <a:pt x="137" y="106"/>
                  </a:lnTo>
                  <a:lnTo>
                    <a:pt x="137" y="103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132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</p:grpSp>
      <p:pic>
        <p:nvPicPr>
          <p:cNvPr id="4255" name="Picture 159" descr="p5b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38"/>
          <a:stretch>
            <a:fillRect/>
          </a:stretch>
        </p:blipFill>
        <p:spPr bwMode="auto">
          <a:xfrm>
            <a:off x="385763" y="471488"/>
            <a:ext cx="184626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21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346200" y="203200"/>
            <a:ext cx="6529388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black">
          <a:xfrm>
            <a:off x="693738" y="2759868"/>
            <a:ext cx="77724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ArchUp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US" sz="5400" kern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CHÀO MỪNG HỘI GIẢNG</a:t>
            </a:r>
            <a:br>
              <a:rPr lang="en-US" sz="5400" kern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5400" kern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20/11</a:t>
            </a:r>
            <a:endParaRPr lang="en-US" sz="5400" ker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 bwMode="gray">
          <a:xfrm>
            <a:off x="0" y="3348037"/>
            <a:ext cx="91440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b="1" kern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LĨNH VỰC THẨM MỸ</a:t>
            </a:r>
          </a:p>
          <a:p>
            <a:pPr marL="0" indent="0" algn="ctr">
              <a:buNone/>
            </a:pPr>
            <a:r>
              <a:rPr lang="en-US" sz="2000" b="1" kern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TIẾT DẠY HÁT: KHUÔN MẶT CƯỜI</a:t>
            </a:r>
          </a:p>
          <a:p>
            <a:pPr marL="0" indent="0" algn="ctr">
              <a:buNone/>
            </a:pPr>
            <a:r>
              <a:rPr lang="en-US" sz="2000" b="1" kern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LỜI VIỆT – NHẠC HÀN QUỐC</a:t>
            </a:r>
          </a:p>
          <a:p>
            <a:pPr marL="0" indent="0" algn="ctr">
              <a:buNone/>
            </a:pPr>
            <a:r>
              <a:rPr lang="en-US" sz="2000" b="1" kern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NGHE HÁT: NỤ CƯỜI XINH</a:t>
            </a:r>
          </a:p>
          <a:p>
            <a:pPr marL="0" indent="0" algn="ctr">
              <a:buNone/>
            </a:pPr>
            <a:r>
              <a:rPr lang="en-US" sz="2000" b="1" kern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SÁNG TÁC: PHAN VĂN MINH</a:t>
            </a:r>
          </a:p>
          <a:p>
            <a:pPr marL="0" indent="0" algn="ctr">
              <a:buNone/>
            </a:pPr>
            <a:endParaRPr lang="en-US" sz="2000" b="1" kern="0" smtClean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000" b="1" kern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GIÁO VIÊN THỰC HIỆN: ĐỚI THỊ TRANG</a:t>
            </a:r>
          </a:p>
          <a:p>
            <a:pPr marL="0" indent="0">
              <a:buNone/>
            </a:pPr>
            <a:r>
              <a:rPr lang="en-US" sz="2000" b="1" kern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TRẦN THỊ THÙY DƯƠNG</a:t>
            </a:r>
            <a:endParaRPr lang="en-US" sz="2000" b="1" kern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894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48" y="1514475"/>
            <a:ext cx="4912834" cy="491283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010" y="1210235"/>
            <a:ext cx="760599" cy="608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49" y="1371600"/>
            <a:ext cx="5100131" cy="48993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05200" y="141714"/>
            <a:ext cx="2300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Happy</a:t>
            </a:r>
            <a:endParaRPr lang="en-US" sz="5400" b="1" cap="none" spc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157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48" y="1514475"/>
            <a:ext cx="4912834" cy="491283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010" y="1210235"/>
            <a:ext cx="760599" cy="6084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75" y="1532404"/>
            <a:ext cx="4906679" cy="4713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66728" y="141714"/>
            <a:ext cx="2377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Lovely</a:t>
            </a:r>
            <a:endParaRPr lang="en-US" sz="5400" b="1" cap="none" spc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024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48" y="1514475"/>
            <a:ext cx="4912834" cy="491283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010" y="1210235"/>
            <a:ext cx="760599" cy="6084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825" y="1321314"/>
            <a:ext cx="5516279" cy="52991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8953" y="141714"/>
            <a:ext cx="2993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Surprise</a:t>
            </a:r>
            <a:endParaRPr lang="en-US" sz="5400" b="1" cap="none" spc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9181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48" y="1514475"/>
            <a:ext cx="4912834" cy="491283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010" y="1210235"/>
            <a:ext cx="760599" cy="6084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74" y="1514475"/>
            <a:ext cx="4830479" cy="46403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28392" y="141714"/>
            <a:ext cx="1454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Sad</a:t>
            </a:r>
            <a:endParaRPr lang="en-US" sz="5400" b="1" cap="none" spc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5724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WordArt 3"/>
          <p:cNvSpPr>
            <a:spLocks noChangeArrowheads="1" noChangeShapeType="1" noTextEdit="1"/>
          </p:cNvSpPr>
          <p:nvPr/>
        </p:nvSpPr>
        <p:spPr bwMode="gray">
          <a:xfrm>
            <a:off x="990600" y="1393825"/>
            <a:ext cx="7315199" cy="6905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smtClean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Xin chân thành cám ơn</a:t>
            </a:r>
            <a:endParaRPr lang="en-US" sz="4000" b="1" kern="10">
              <a:ln w="1270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2"/>
                  </a:gs>
                </a:gsLst>
                <a:lin ang="0" scaled="1"/>
              </a:gra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Default Design">
  <a:themeElements>
    <a:clrScheme name="Custom 300">
      <a:dk1>
        <a:srgbClr val="000000"/>
      </a:dk1>
      <a:lt1>
        <a:srgbClr val="FFFFFF"/>
      </a:lt1>
      <a:dk2>
        <a:srgbClr val="BB603B"/>
      </a:dk2>
      <a:lt2>
        <a:srgbClr val="DDDDDD"/>
      </a:lt2>
      <a:accent1>
        <a:srgbClr val="C4BB08"/>
      </a:accent1>
      <a:accent2>
        <a:srgbClr val="EEA748"/>
      </a:accent2>
      <a:accent3>
        <a:srgbClr val="918AE6"/>
      </a:accent3>
      <a:accent4>
        <a:srgbClr val="ED8395"/>
      </a:accent4>
      <a:accent5>
        <a:srgbClr val="86C854"/>
      </a:accent5>
      <a:accent6>
        <a:srgbClr val="C3A455"/>
      </a:accent6>
      <a:hlink>
        <a:srgbClr val="22CCEE"/>
      </a:hlink>
      <a:folHlink>
        <a:srgbClr val="44C48A"/>
      </a:folHlink>
    </a:clrScheme>
    <a:fontScheme name="5_Default Design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874D8D"/>
        </a:dk2>
        <a:lt2>
          <a:srgbClr val="DDDDDD"/>
        </a:lt2>
        <a:accent1>
          <a:srgbClr val="F58B8B"/>
        </a:accent1>
        <a:accent2>
          <a:srgbClr val="E294E4"/>
        </a:accent2>
        <a:accent3>
          <a:srgbClr val="FFFFFF"/>
        </a:accent3>
        <a:accent4>
          <a:srgbClr val="000000"/>
        </a:accent4>
        <a:accent5>
          <a:srgbClr val="F9C4C4"/>
        </a:accent5>
        <a:accent6>
          <a:srgbClr val="CD86CF"/>
        </a:accent6>
        <a:hlink>
          <a:srgbClr val="7DBC72"/>
        </a:hlink>
        <a:folHlink>
          <a:srgbClr val="9980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4A6FAC"/>
        </a:dk2>
        <a:lt2>
          <a:srgbClr val="DDDDDD"/>
        </a:lt2>
        <a:accent1>
          <a:srgbClr val="F5B20B"/>
        </a:accent1>
        <a:accent2>
          <a:srgbClr val="9A93F1"/>
        </a:accent2>
        <a:accent3>
          <a:srgbClr val="FFFFFF"/>
        </a:accent3>
        <a:accent4>
          <a:srgbClr val="000000"/>
        </a:accent4>
        <a:accent5>
          <a:srgbClr val="F9D5AA"/>
        </a:accent5>
        <a:accent6>
          <a:srgbClr val="8B85DA"/>
        </a:accent6>
        <a:hlink>
          <a:srgbClr val="00B485"/>
        </a:hlink>
        <a:folHlink>
          <a:srgbClr val="A2C04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BB603B"/>
        </a:dk2>
        <a:lt2>
          <a:srgbClr val="DDDDDD"/>
        </a:lt2>
        <a:accent1>
          <a:srgbClr val="C4BB08"/>
        </a:accent1>
        <a:accent2>
          <a:srgbClr val="EEA748"/>
        </a:accent2>
        <a:accent3>
          <a:srgbClr val="FFFFFF"/>
        </a:accent3>
        <a:accent4>
          <a:srgbClr val="000000"/>
        </a:accent4>
        <a:accent5>
          <a:srgbClr val="DEDAAA"/>
        </a:accent5>
        <a:accent6>
          <a:srgbClr val="D89740"/>
        </a:accent6>
        <a:hlink>
          <a:srgbClr val="22CCEE"/>
        </a:hlink>
        <a:folHlink>
          <a:srgbClr val="44C4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1038TGp_flower_L_ani</Template>
  <TotalTime>59</TotalTime>
  <Words>55</Words>
  <Application>Microsoft Office PowerPoint</Application>
  <PresentationFormat>On-screen Show (4:3)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Trebuchet MS</vt:lpstr>
      <vt:lpstr>Verdana</vt:lpstr>
      <vt:lpstr>5_Default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Guild Design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Đức Tuấn</dc:creator>
  <cp:lastModifiedBy>Trần Đức Tuấn</cp:lastModifiedBy>
  <cp:revision>6</cp:revision>
  <dcterms:created xsi:type="dcterms:W3CDTF">2015-11-08T17:05:17Z</dcterms:created>
  <dcterms:modified xsi:type="dcterms:W3CDTF">2015-11-09T03:14:12Z</dcterms:modified>
</cp:coreProperties>
</file>