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83" r:id="rId4"/>
    <p:sldId id="277" r:id="rId5"/>
    <p:sldId id="281" r:id="rId6"/>
    <p:sldId id="265" r:id="rId7"/>
    <p:sldId id="287" r:id="rId8"/>
    <p:sldId id="282" r:id="rId9"/>
    <p:sldId id="278" r:id="rId10"/>
    <p:sldId id="286" r:id="rId11"/>
    <p:sldId id="276" r:id="rId12"/>
    <p:sldId id="279" r:id="rId13"/>
    <p:sldId id="284" r:id="rId14"/>
    <p:sldId id="285" r:id="rId15"/>
    <p:sldId id="275" r:id="rId16"/>
    <p:sldId id="258" r:id="rId17"/>
    <p:sldId id="280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0B33-AE1C-4FBF-84D5-B3F54C10CA0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75A7A-9852-49BF-AE95-52DC8A233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75A7A-9852-49BF-AE95-52DC8A233D4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8256-4BC6-4F5F-B223-926DC6451CC2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E67E1-67DD-47B4-AB37-A48DF27C7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Ca%20Nha%20Thuong%20Nhau%20-%20Be%20Bao%20An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%20Minh%20Rat%20Vui%20-%20Be%20Bao%20An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Music\Xu&#226;n%20Nghi%20ft.%20Ho&#224;ng%20Ng&#226;n%20-%20Ba%20Ng&#7885;n%20N&#7871;n%20Lung%20Linh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slide" Target="slide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gif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wp-content-uploads-2016-10-tieng-go-cua-coc-coc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72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5240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0" y="-228600"/>
            <a:ext cx="9448800" cy="65532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054588"/>
                <a:gd name="adj2" fmla="val 5853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.VnArial Narrow" pitchFamily="34" charset="0"/>
                <a:cs typeface="Times New Roman"/>
              </a:rPr>
              <a:t>LĨNH VỰC PHÁT TRIỂN NHẬN THỨC </a:t>
            </a:r>
          </a:p>
        </p:txBody>
      </p:sp>
      <p:pic>
        <p:nvPicPr>
          <p:cNvPr id="13317" name="Picture 6" descr="761208civf7vumc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152400" y="251090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+mj-lt"/>
              </a:rPr>
              <a:t>HOẠT ĐỘNG KHÁM PHÁ KHOA HỌC	</a:t>
            </a:r>
            <a:r>
              <a:rPr lang="en-US" sz="4000" b="1" dirty="0" smtClean="0">
                <a:solidFill>
                  <a:srgbClr val="FF0000"/>
                </a:solidFill>
              </a:rPr>
              <a:t>Chủ </a:t>
            </a:r>
            <a:r>
              <a:rPr lang="en-US" sz="4000" b="1" dirty="0">
                <a:solidFill>
                  <a:srgbClr val="FF0000"/>
                </a:solidFill>
              </a:rPr>
              <a:t>đề:  </a:t>
            </a:r>
            <a:r>
              <a:rPr lang="en-US" sz="4000" b="1" dirty="0" smtClean="0">
                <a:solidFill>
                  <a:srgbClr val="FF0000"/>
                </a:solidFill>
              </a:rPr>
              <a:t>Gia đình					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</a:rPr>
              <a:t>: Trò </a:t>
            </a:r>
            <a:r>
              <a:rPr lang="en-US" sz="4000" b="1" dirty="0" err="1" smtClean="0">
                <a:solidFill>
                  <a:srgbClr val="FF0000"/>
                </a:solidFill>
              </a:rPr>
              <a:t>chuyện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</a:rPr>
              <a:t>        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thân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đình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</a:rPr>
              <a:t>		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Độ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tuổi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</a:rPr>
              <a:t>4-5 tuổi					    </a:t>
            </a:r>
            <a:r>
              <a:rPr lang="en-US" sz="4000" b="1" dirty="0" err="1" smtClean="0">
                <a:solidFill>
                  <a:srgbClr val="FF0000"/>
                </a:solidFill>
              </a:rPr>
              <a:t>Thời</a:t>
            </a:r>
            <a:r>
              <a:rPr lang="en-US" sz="4000" b="1" dirty="0" smtClean="0">
                <a:solidFill>
                  <a:srgbClr val="FF0000"/>
                </a:solidFill>
              </a:rPr>
              <a:t> gian: 20-25 phút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</a:t>
            </a:r>
            <a:endParaRPr lang="en-US" sz="4400" b="1" dirty="0">
              <a:latin typeface="+mj-lt"/>
            </a:endParaRPr>
          </a:p>
        </p:txBody>
      </p:sp>
      <p:pic>
        <p:nvPicPr>
          <p:cNvPr id="7" name="Picture 27" descr="14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1" y="4959021"/>
            <a:ext cx="1752600" cy="189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152400"/>
            <a:ext cx="4572000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-152400"/>
            <a:ext cx="4572000" cy="3505200"/>
          </a:xfrm>
          <a:prstGeom prst="rect">
            <a:avLst/>
          </a:prstGeom>
        </p:spPr>
      </p:pic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39574" y="3352800"/>
            <a:ext cx="4604426" cy="3505200"/>
          </a:xfrm>
          <a:prstGeom prst="rect">
            <a:avLst/>
          </a:prstGeom>
        </p:spPr>
      </p:pic>
      <p:pic>
        <p:nvPicPr>
          <p:cNvPr id="8" name="Picture 7" descr="lyha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1676400"/>
            <a:ext cx="4686300" cy="4800600"/>
          </a:xfrm>
          <a:prstGeom prst="rect">
            <a:avLst/>
          </a:prstGeom>
        </p:spPr>
      </p:pic>
      <p:pic>
        <p:nvPicPr>
          <p:cNvPr id="5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399"/>
            <a:ext cx="480060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81000" y="0"/>
            <a:ext cx="9829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sánh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Giống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khác</a:t>
            </a:r>
            <a:r>
              <a:rPr lang="en-US" sz="60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nhau</a:t>
            </a:r>
            <a:endParaRPr lang="en-US" sz="60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6096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9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16537" y="60198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hình ảnh gia đ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6hinh-anh-hop-qua-mau-do-voi-no-xanh-de-thuon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1" y="1295400"/>
            <a:ext cx="6858000" cy="51820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pic>
        <p:nvPicPr>
          <p:cNvPr id="4" name="Ca Nha Thuong Nhau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67200" y="243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ngo-nghinh-hoat-hinh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/>
          </p:cNvSpPr>
          <p:nvPr/>
        </p:nvSpPr>
        <p:spPr bwMode="auto">
          <a:xfrm>
            <a:off x="0" y="0"/>
            <a:ext cx="9143999" cy="495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077"/>
              </a:avLst>
            </a:prstTxWarp>
          </a:bodyPr>
          <a:lstStyle/>
          <a:p>
            <a:pPr algn="ctr"/>
            <a:r>
              <a:rPr lang="en-US" sz="3600" dirty="0" smtClean="0"/>
              <a:t>3. Luyện tập, củng cố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TRẺ  THỰC  HIỆN</a:t>
            </a:r>
          </a:p>
          <a:p>
            <a:pPr algn="ctr"/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-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Chọn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lô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tô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theo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yêu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cầu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của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cô</a:t>
            </a:r>
            <a:endParaRPr lang="en-US" sz="3600" b="1" kern="10" spc="-360" dirty="0" smtClean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người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thân</a:t>
            </a:r>
            <a:r>
              <a:rPr lang="en-US" sz="3600" b="1" kern="10" spc="-360" dirty="0" smtClean="0">
                <a:ln w="12700" cmpd="sng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/>
                <a:cs typeface="Times New Roman"/>
              </a:rPr>
              <a:t>  </a:t>
            </a:r>
          </a:p>
          <a:p>
            <a:pPr algn="ctr"/>
            <a:endParaRPr lang="en-US" sz="3600" b="1" kern="10" spc="-360" dirty="0">
              <a:ln w="12700" cmpd="sng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24" y="304800"/>
            <a:ext cx="8356076" cy="62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anim1690[1]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24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858000" y="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/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1752600" y="2133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7194" name="Picture 26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2672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Picture 27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568700"/>
            <a:ext cx="2057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28" descr="star_taking_a_bow_hg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0"/>
            <a:ext cx="1828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391400" cy="3657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bé!</a:t>
            </a:r>
          </a:p>
        </p:txBody>
      </p:sp>
      <p:pic>
        <p:nvPicPr>
          <p:cNvPr id="7198" name="Picture 30" descr="star_taking_a_bow_hg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200400"/>
            <a:ext cx="1143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Xuân Nghi ft. Hoàng Ngân - Ba Ngọn Nến Lung 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3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23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2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2376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293" grpId="0" animBg="1"/>
      <p:bldP spid="12294" grpId="0" animBg="1"/>
      <p:bldP spid="12295" grpId="0" animBg="1"/>
      <p:bldP spid="12311" grpId="0" animBg="1"/>
      <p:bldP spid="12312" grpId="0" animBg="1"/>
      <p:bldP spid="123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2286000" cy="2279650"/>
        </p:xfrm>
        <a:graphic>
          <a:graphicData uri="http://schemas.openxmlformats.org/presentationml/2006/ole">
            <p:oleObj spid="_x0000_s1026" name="Clip" r:id="rId4" imgW="1278360" imgH="1274040" progId="">
              <p:embed/>
            </p:oleObj>
          </a:graphicData>
        </a:graphic>
      </p:graphicFrame>
      <p:pic>
        <p:nvPicPr>
          <p:cNvPr id="1028" name="Picture 13" descr="bui h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148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90600" y="990600"/>
            <a:ext cx="678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vi-VN" sz="2400">
              <a:latin typeface="Calibri" pitchFamily="34" charset="0"/>
            </a:endParaRPr>
          </a:p>
        </p:txBody>
      </p:sp>
      <p:pic>
        <p:nvPicPr>
          <p:cNvPr id="103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20493">
            <a:off x="80232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520493">
            <a:off x="6423025" y="-403225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6450" y="609600"/>
            <a:ext cx="717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4518025" y="-631825"/>
            <a:ext cx="717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8426450" y="2895600"/>
            <a:ext cx="717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0" descr="blumen-pflanzen12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1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2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3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4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5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6" descr="671260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60198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Text Box 28"/>
          <p:cNvSpPr txBox="1">
            <a:spLocks noChangeArrowheads="1"/>
          </p:cNvSpPr>
          <p:nvPr/>
        </p:nvSpPr>
        <p:spPr bwMode="auto">
          <a:xfrm>
            <a:off x="685800" y="1295400"/>
            <a:ext cx="7848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itchFamily="34" charset="0"/>
              </a:rPr>
              <a:t>      </a:t>
            </a:r>
            <a:r>
              <a:rPr lang="en-US" sz="4400" b="1" dirty="0" smtClean="0">
                <a:latin typeface="+mj-lt"/>
              </a:rPr>
              <a:t>HĐ1: </a:t>
            </a:r>
            <a:r>
              <a:rPr lang="en-US" sz="4400" b="1" dirty="0" err="1" smtClean="0">
                <a:latin typeface="+mj-lt"/>
              </a:rPr>
              <a:t>Ổn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định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tổ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chức</a:t>
            </a:r>
            <a:r>
              <a:rPr lang="en-US" sz="4400" b="1" dirty="0" smtClean="0"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400" b="1" dirty="0" smtClean="0">
                <a:latin typeface="+mj-lt"/>
              </a:rPr>
              <a:t>           - </a:t>
            </a:r>
            <a:r>
              <a:rPr lang="en-US" sz="4400" b="1" dirty="0" err="1" smtClean="0">
                <a:latin typeface="+mj-lt"/>
              </a:rPr>
              <a:t>Trò</a:t>
            </a:r>
            <a:r>
              <a:rPr lang="en-US" sz="4400" b="1" dirty="0" smtClean="0">
                <a:latin typeface="+mj-lt"/>
              </a:rPr>
              <a:t>  </a:t>
            </a:r>
            <a:r>
              <a:rPr lang="en-US" sz="4400" b="1" dirty="0" err="1" smtClean="0">
                <a:latin typeface="+mj-lt"/>
              </a:rPr>
              <a:t>chơi</a:t>
            </a:r>
            <a:r>
              <a:rPr lang="en-US" sz="4400" b="1" dirty="0" smtClean="0">
                <a:latin typeface="+mj-lt"/>
              </a:rPr>
              <a:t>: “</a:t>
            </a:r>
            <a:r>
              <a:rPr lang="en-US" sz="4400" b="1" dirty="0" err="1" smtClean="0">
                <a:latin typeface="+mj-lt"/>
              </a:rPr>
              <a:t>Gõ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cửa</a:t>
            </a:r>
            <a:r>
              <a:rPr lang="en-US" sz="4400" b="1" dirty="0" smtClean="0">
                <a:latin typeface="+mj-lt"/>
              </a:rPr>
              <a:t>”</a:t>
            </a:r>
            <a:endParaRPr lang="en-US" sz="4400" b="1" dirty="0">
              <a:latin typeface="+mj-lt"/>
            </a:endParaRPr>
          </a:p>
        </p:txBody>
      </p:sp>
      <p:pic>
        <p:nvPicPr>
          <p:cNvPr id="1044" name="Picture 1" descr="notebar7.gif"/>
          <p:cNvPicPr>
            <a:picLocks noGrp="1" noChangeAspect="1"/>
          </p:cNvPicPr>
          <p:nvPr isPhoto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600" y="304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1" descr="notebar7.gif"/>
          <p:cNvPicPr>
            <a:picLocks noGrp="1" noChangeAspect="1"/>
          </p:cNvPicPr>
          <p:nvPr isPhoto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52578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5-Point Star 20">
            <a:hlinkClick r:id="rId10" action="ppaction://hlinksldjump"/>
          </p:cNvPr>
          <p:cNvSpPr/>
          <p:nvPr/>
        </p:nvSpPr>
        <p:spPr>
          <a:xfrm>
            <a:off x="533400" y="6096000"/>
            <a:ext cx="533400" cy="4572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742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164" y="14554200"/>
            <a:ext cx="9159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60960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1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9144000" cy="644652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2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tải hình ảnh về gia đì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533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4-2-20155-7021-1423887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78544"/>
            <a:ext cx="5486400" cy="477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GIA ĐÌNH ÍT CON</a:t>
            </a:r>
            <a:endParaRPr lang="en-US" sz="8000" b="1" dirty="0"/>
          </a:p>
        </p:txBody>
      </p:sp>
      <p:pic>
        <p:nvPicPr>
          <p:cNvPr id="8" name="Picture 27" descr="1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763000" y="762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Các kiểu nh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9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wp-content-uploads-2016-10-tieng-go-cua-coc-c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-180439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ha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pic>
        <p:nvPicPr>
          <p:cNvPr id="3" name="Picture 27" descr="14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600" y="5867400"/>
            <a:ext cx="703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-2286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3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76</Words>
  <Application>Microsoft Office PowerPoint</Application>
  <PresentationFormat>On-screen Show (4:3)</PresentationFormat>
  <Paragraphs>23</Paragraphs>
  <Slides>18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</cp:lastModifiedBy>
  <cp:revision>104</cp:revision>
  <dcterms:created xsi:type="dcterms:W3CDTF">2015-11-16T01:49:56Z</dcterms:created>
  <dcterms:modified xsi:type="dcterms:W3CDTF">2016-10-17T00:42:31Z</dcterms:modified>
</cp:coreProperties>
</file>