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63" r:id="rId7"/>
    <p:sldId id="256" r:id="rId8"/>
    <p:sldId id="258" r:id="rId9"/>
    <p:sldId id="259" r:id="rId10"/>
    <p:sldId id="264" r:id="rId11"/>
    <p:sldId id="267" r:id="rId12"/>
    <p:sldId id="278" r:id="rId13"/>
    <p:sldId id="275" r:id="rId14"/>
    <p:sldId id="276" r:id="rId15"/>
    <p:sldId id="277" r:id="rId16"/>
    <p:sldId id="279" r:id="rId17"/>
    <p:sldId id="268" r:id="rId1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6" autoAdjust="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3611-B072-4CAD-9351-D36FE3B01BF2}" type="datetimeFigureOut">
              <a:rPr lang="vi-VN" smtClean="0"/>
              <a:pPr/>
              <a:t>25/04/2016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2E9B9-85EA-4D09-9B52-9296003595E5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715436" cy="6357981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VNI-Avo" pitchFamily="2" charset="0"/>
              </a:rPr>
              <a:t>TRAÊNG </a:t>
            </a:r>
            <a:r>
              <a:rPr lang="en-US" sz="6600" dirty="0" smtClean="0">
                <a:solidFill>
                  <a:srgbClr val="FF0000"/>
                </a:solidFill>
                <a:latin typeface="VNI-Avo" pitchFamily="2" charset="0"/>
              </a:rPr>
              <a:t>SAÙNG</a:t>
            </a:r>
            <a:br>
              <a:rPr lang="en-US" sz="6600" dirty="0" smtClean="0">
                <a:solidFill>
                  <a:srgbClr val="FF0000"/>
                </a:solidFill>
                <a:latin typeface="VNI-Avo" pitchFamily="2" charset="0"/>
              </a:rPr>
            </a:br>
            <a:r>
              <a:rPr lang="en-US" dirty="0" smtClean="0">
                <a:latin typeface="VNI-Avo" pitchFamily="2" charset="0"/>
              </a:rPr>
              <a:t/>
            </a:r>
            <a:br>
              <a:rPr lang="en-US" dirty="0" smtClean="0">
                <a:latin typeface="VNI-Avo" pitchFamily="2" charset="0"/>
              </a:rPr>
            </a:br>
            <a:r>
              <a:rPr lang="en-US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nhaø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em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saùng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quaù</a:t>
            </a:r>
            <a:r>
              <a:rPr lang="en-US" b="1" dirty="0" smtClean="0">
                <a:latin typeface="VNI-Avo" pitchFamily="2" charset="0"/>
              </a:rPr>
              <a:t/>
            </a:r>
            <a:br>
              <a:rPr lang="en-US" b="1" dirty="0" smtClean="0">
                <a:latin typeface="VNI-Avo" pitchFamily="2" charset="0"/>
              </a:rPr>
            </a:br>
            <a:r>
              <a:rPr lang="en-US" b="1" dirty="0" err="1" smtClean="0">
                <a:latin typeface="VNI-Avo" pitchFamily="2" charset="0"/>
              </a:rPr>
              <a:t>Nhôø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aùnh</a:t>
            </a:r>
            <a:r>
              <a:rPr lang="en-US" b="1" dirty="0" smtClean="0">
                <a:latin typeface="VNI-Avo" pitchFamily="2" charset="0"/>
              </a:rPr>
              <a:t>          </a:t>
            </a:r>
            <a:r>
              <a:rPr lang="en-US" b="1" dirty="0" err="1" smtClean="0">
                <a:latin typeface="VNI-Avo" pitchFamily="2" charset="0"/>
              </a:rPr>
              <a:t>saùng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ngôøi</a:t>
            </a:r>
            <a:r>
              <a:rPr lang="en-US" b="1" dirty="0" smtClean="0">
                <a:latin typeface="VNI-Avo" pitchFamily="2" charset="0"/>
              </a:rPr>
              <a:t/>
            </a:r>
            <a:br>
              <a:rPr lang="en-US" b="1" dirty="0" smtClean="0">
                <a:latin typeface="VNI-Avo" pitchFamily="2" charset="0"/>
              </a:rPr>
            </a:b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troøn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nhö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caùi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ñóa</a:t>
            </a:r>
            <a:r>
              <a:rPr lang="en-US" b="1" dirty="0" smtClean="0">
                <a:latin typeface="VNI-Avo" pitchFamily="2" charset="0"/>
              </a:rPr>
              <a:t/>
            </a:r>
            <a:br>
              <a:rPr lang="en-US" b="1" dirty="0" smtClean="0">
                <a:latin typeface="VNI-Avo" pitchFamily="2" charset="0"/>
              </a:rPr>
            </a:br>
            <a:r>
              <a:rPr lang="en-US" b="1" dirty="0" err="1" smtClean="0">
                <a:latin typeface="VNI-Avo" pitchFamily="2" charset="0"/>
              </a:rPr>
              <a:t>lô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löûng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maø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khoâng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rôi</a:t>
            </a:r>
            <a:r>
              <a:rPr lang="en-US" b="1" dirty="0" smtClean="0">
                <a:latin typeface="VNI-Avo" pitchFamily="2" charset="0"/>
              </a:rPr>
              <a:t/>
            </a:r>
            <a:br>
              <a:rPr lang="en-US" b="1" dirty="0" smtClean="0">
                <a:latin typeface="VNI-Avo" pitchFamily="2" charset="0"/>
              </a:rPr>
            </a:br>
            <a:r>
              <a:rPr lang="en-US" b="1" dirty="0" err="1" smtClean="0">
                <a:latin typeface="VNI-Avo" pitchFamily="2" charset="0"/>
              </a:rPr>
              <a:t>nhöõng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hoâm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naøo</a:t>
            </a:r>
            <a:r>
              <a:rPr lang="en-US" b="1" dirty="0" smtClean="0">
                <a:latin typeface="VNI-Avo" pitchFamily="2" charset="0"/>
              </a:rPr>
              <a:t>          </a:t>
            </a:r>
            <a:r>
              <a:rPr lang="en-US" b="1" dirty="0" err="1" smtClean="0">
                <a:latin typeface="VNI-Avo" pitchFamily="2" charset="0"/>
              </a:rPr>
              <a:t>khuyeát</a:t>
            </a:r>
            <a:r>
              <a:rPr lang="en-US" b="1" dirty="0" smtClean="0">
                <a:latin typeface="VNI-Avo" pitchFamily="2" charset="0"/>
              </a:rPr>
              <a:t/>
            </a:r>
            <a:br>
              <a:rPr lang="en-US" b="1" dirty="0" smtClean="0">
                <a:latin typeface="VNI-Avo" pitchFamily="2" charset="0"/>
              </a:rPr>
            </a:br>
            <a:r>
              <a:rPr lang="en-US" b="1" dirty="0" err="1" smtClean="0">
                <a:latin typeface="VNI-Avo" pitchFamily="2" charset="0"/>
              </a:rPr>
              <a:t>troâng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gioáng</a:t>
            </a:r>
            <a:r>
              <a:rPr lang="en-US" b="1" dirty="0" smtClean="0">
                <a:latin typeface="VNI-Avo" pitchFamily="2" charset="0"/>
              </a:rPr>
              <a:t>         </a:t>
            </a:r>
            <a:r>
              <a:rPr lang="en-US" b="1" dirty="0" err="1" smtClean="0">
                <a:latin typeface="VNI-Avo" pitchFamily="2" charset="0"/>
              </a:rPr>
              <a:t>ñi</a:t>
            </a:r>
            <a:r>
              <a:rPr lang="en-US" b="1" dirty="0" smtClean="0">
                <a:latin typeface="VNI-Avo" pitchFamily="2" charset="0"/>
              </a:rPr>
              <a:t> </a:t>
            </a:r>
            <a:r>
              <a:rPr lang="en-US" b="1" dirty="0" err="1" smtClean="0">
                <a:latin typeface="VNI-Avo" pitchFamily="2" charset="0"/>
              </a:rPr>
              <a:t>troâi</a:t>
            </a:r>
            <a:endParaRPr lang="vi-VN" b="1" dirty="0"/>
          </a:p>
        </p:txBody>
      </p:sp>
      <p:sp>
        <p:nvSpPr>
          <p:cNvPr id="4" name="Rectangle 3"/>
          <p:cNvSpPr/>
          <p:nvPr/>
        </p:nvSpPr>
        <p:spPr>
          <a:xfrm>
            <a:off x="928662" y="2071678"/>
            <a:ext cx="928694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3857620" y="2857496"/>
            <a:ext cx="785818" cy="6429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Oval 5"/>
          <p:cNvSpPr/>
          <p:nvPr/>
        </p:nvSpPr>
        <p:spPr>
          <a:xfrm>
            <a:off x="1357290" y="3500438"/>
            <a:ext cx="714380" cy="6429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Chord 9"/>
          <p:cNvSpPr/>
          <p:nvPr/>
        </p:nvSpPr>
        <p:spPr>
          <a:xfrm>
            <a:off x="4929190" y="5500702"/>
            <a:ext cx="714380" cy="714380"/>
          </a:xfrm>
          <a:prstGeom prst="chord">
            <a:avLst>
              <a:gd name="adj1" fmla="val 2700000"/>
              <a:gd name="adj2" fmla="val 1195018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Oval 10"/>
          <p:cNvSpPr/>
          <p:nvPr/>
        </p:nvSpPr>
        <p:spPr>
          <a:xfrm>
            <a:off x="5357818" y="4857760"/>
            <a:ext cx="642942" cy="6429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11500" dirty="0" smtClean="0">
                <a:solidFill>
                  <a:srgbClr val="FF0000"/>
                </a:solidFill>
                <a:latin typeface="VNI-Avo" pitchFamily="2" charset="0"/>
              </a:rPr>
              <a:t/>
            </a:r>
            <a:br>
              <a:rPr lang="en-US" sz="11500" dirty="0" smtClean="0">
                <a:solidFill>
                  <a:srgbClr val="FF0000"/>
                </a:solidFill>
                <a:latin typeface="VNI-Avo" pitchFamily="2" charset="0"/>
              </a:rPr>
            </a:br>
            <a:r>
              <a:rPr lang="en-US" sz="11500" dirty="0" err="1" smtClean="0">
                <a:solidFill>
                  <a:srgbClr val="FF0000"/>
                </a:solidFill>
                <a:latin typeface="VNI-Avo" pitchFamily="2" charset="0"/>
              </a:rPr>
              <a:t>Xe</a:t>
            </a:r>
            <a:r>
              <a:rPr lang="en-US" sz="11500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11500" dirty="0" err="1" smtClean="0">
                <a:solidFill>
                  <a:srgbClr val="FF0000"/>
                </a:solidFill>
                <a:latin typeface="VNI-Avo" pitchFamily="2" charset="0"/>
              </a:rPr>
              <a:t>bu</a:t>
            </a:r>
            <a:r>
              <a:rPr lang="vi-VN" sz="11500" dirty="0" smtClean="0">
                <a:solidFill>
                  <a:srgbClr val="FF0000"/>
                </a:solidFill>
                <a:latin typeface="VNI-Avo" pitchFamily="2" charset="0"/>
              </a:rPr>
              <a:t>yùt</a:t>
            </a:r>
            <a:r>
              <a:rPr lang="vi-VN" sz="11500" dirty="0" smtClean="0">
                <a:solidFill>
                  <a:srgbClr val="FF3300"/>
                </a:solidFill>
              </a:rPr>
              <a:t/>
            </a:r>
            <a:br>
              <a:rPr lang="vi-VN" sz="11500" dirty="0" smtClean="0">
                <a:solidFill>
                  <a:srgbClr val="FF3300"/>
                </a:solidFill>
              </a:rPr>
            </a:br>
            <a:endParaRPr lang="vi-VN" sz="11500" dirty="0"/>
          </a:p>
        </p:txBody>
      </p:sp>
      <p:pic>
        <p:nvPicPr>
          <p:cNvPr id="4" name="Content Placeholder 3" descr="Thumbnails1801201404013024-xe-b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071678"/>
            <a:ext cx="8501122" cy="4572032"/>
          </a:xfrm>
        </p:spPr>
      </p:pic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8900" dirty="0" err="1" smtClean="0">
                <a:solidFill>
                  <a:srgbClr val="FF00FF"/>
                </a:solidFill>
                <a:latin typeface="VNI-Avo" pitchFamily="2" charset="0"/>
              </a:rPr>
              <a:t>thuyeàn</a:t>
            </a:r>
            <a:r>
              <a:rPr lang="vi-VN" sz="8900" dirty="0" smtClean="0">
                <a:solidFill>
                  <a:srgbClr val="FF00FF"/>
                </a:solidFill>
                <a:latin typeface="VNI-Avo" pitchFamily="2" charset="0"/>
              </a:rPr>
              <a:t> </a:t>
            </a:r>
            <a:r>
              <a:rPr lang="vi-VN" sz="8900" dirty="0" smtClean="0">
                <a:solidFill>
                  <a:srgbClr val="FF00FF"/>
                </a:solidFill>
                <a:latin typeface="VNI-Avo" pitchFamily="2" charset="0"/>
              </a:rPr>
              <a:t>buoàm</a:t>
            </a:r>
            <a:r>
              <a:rPr lang="vi-VN" dirty="0" smtClean="0">
                <a:solidFill>
                  <a:srgbClr val="FF3300"/>
                </a:solidFill>
              </a:rPr>
              <a:t/>
            </a:r>
            <a:br>
              <a:rPr lang="vi-VN" dirty="0" smtClean="0">
                <a:solidFill>
                  <a:srgbClr val="FF3300"/>
                </a:solidFill>
              </a:rPr>
            </a:br>
            <a:endParaRPr lang="vi-VN" dirty="0"/>
          </a:p>
        </p:txBody>
      </p:sp>
      <p:pic>
        <p:nvPicPr>
          <p:cNvPr id="4" name="Content Placeholder 3" descr="7504ec0bdc8228.img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857364"/>
            <a:ext cx="8001056" cy="4572032"/>
          </a:xfrm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hinh-nen-anh-tinker-bell-cuc-duyen-dang.6946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71612"/>
            <a:ext cx="5500726" cy="5000636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7030A0"/>
                </a:solidFill>
                <a:latin typeface="VNI-Commerce" pitchFamily="2" charset="0"/>
              </a:rPr>
              <a:t>Coâ</a:t>
            </a:r>
            <a:r>
              <a:rPr lang="en-US" sz="9600" dirty="0" smtClean="0">
                <a:solidFill>
                  <a:srgbClr val="7030A0"/>
                </a:solidFill>
                <a:latin typeface="VNI-Commerce" pitchFamily="2" charset="0"/>
              </a:rPr>
              <a:t> </a:t>
            </a:r>
            <a:r>
              <a:rPr lang="en-US" sz="9600" dirty="0" err="1" smtClean="0">
                <a:solidFill>
                  <a:srgbClr val="7030A0"/>
                </a:solidFill>
                <a:latin typeface="VNI-Commerce" pitchFamily="2" charset="0"/>
              </a:rPr>
              <a:t>tieân</a:t>
            </a:r>
            <a:r>
              <a:rPr lang="en-US" sz="9600" dirty="0" smtClean="0">
                <a:solidFill>
                  <a:srgbClr val="7030A0"/>
                </a:solidFill>
                <a:latin typeface="VNI-Commerce" pitchFamily="2" charset="0"/>
              </a:rPr>
              <a:t> </a:t>
            </a:r>
            <a:r>
              <a:rPr lang="en-US" sz="9600" dirty="0" err="1" smtClean="0">
                <a:solidFill>
                  <a:srgbClr val="7030A0"/>
                </a:solidFill>
                <a:latin typeface="VNI-Commerce" pitchFamily="2" charset="0"/>
              </a:rPr>
              <a:t>xanh</a:t>
            </a:r>
            <a:endParaRPr lang="vi-VN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8643998" cy="1417638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rgbClr val="FF00FF"/>
                </a:solidFill>
                <a:latin typeface="VNI-Commerce" pitchFamily="2" charset="0"/>
              </a:rPr>
              <a:t>Chuùc</a:t>
            </a:r>
            <a:r>
              <a:rPr lang="en-US" sz="8000" dirty="0" smtClean="0">
                <a:solidFill>
                  <a:srgbClr val="FF00FF"/>
                </a:solidFill>
                <a:latin typeface="VNI-Commerce" pitchFamily="2" charset="0"/>
              </a:rPr>
              <a:t> </a:t>
            </a:r>
            <a:r>
              <a:rPr lang="en-US" sz="8000" dirty="0" err="1" smtClean="0">
                <a:solidFill>
                  <a:srgbClr val="FF00FF"/>
                </a:solidFill>
                <a:latin typeface="VNI-Commerce" pitchFamily="2" charset="0"/>
              </a:rPr>
              <a:t>möøng</a:t>
            </a:r>
            <a:r>
              <a:rPr lang="en-US" sz="8000" dirty="0" smtClean="0">
                <a:solidFill>
                  <a:srgbClr val="FF00FF"/>
                </a:solidFill>
                <a:latin typeface="VNI-Commerce" pitchFamily="2" charset="0"/>
              </a:rPr>
              <a:t> </a:t>
            </a:r>
            <a:r>
              <a:rPr lang="en-US" sz="8000" dirty="0" err="1" smtClean="0">
                <a:solidFill>
                  <a:srgbClr val="FF00FF"/>
                </a:solidFill>
                <a:latin typeface="VNI-Commerce" pitchFamily="2" charset="0"/>
              </a:rPr>
              <a:t>sinh</a:t>
            </a:r>
            <a:r>
              <a:rPr lang="en-US" sz="8000" dirty="0" smtClean="0">
                <a:solidFill>
                  <a:srgbClr val="FF00FF"/>
                </a:solidFill>
                <a:latin typeface="VNI-Commerce" pitchFamily="2" charset="0"/>
              </a:rPr>
              <a:t> </a:t>
            </a:r>
            <a:r>
              <a:rPr lang="en-US" sz="8000" dirty="0" err="1" smtClean="0">
                <a:solidFill>
                  <a:srgbClr val="FF00FF"/>
                </a:solidFill>
                <a:latin typeface="VNI-Commerce" pitchFamily="2" charset="0"/>
              </a:rPr>
              <a:t>nhaät</a:t>
            </a:r>
            <a:endParaRPr lang="vi-VN" sz="8000" dirty="0">
              <a:solidFill>
                <a:srgbClr val="FF00FF"/>
              </a:solidFill>
            </a:endParaRPr>
          </a:p>
        </p:txBody>
      </p:sp>
      <p:pic>
        <p:nvPicPr>
          <p:cNvPr id="5" name="Content Placeholder 4" descr="banh-sinh-nhat-doc-dao-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5626" y="1600200"/>
            <a:ext cx="5272747" cy="4525963"/>
          </a:xfrm>
        </p:spPr>
      </p:pic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11500" dirty="0" err="1" smtClean="0">
                <a:solidFill>
                  <a:srgbClr val="FF0000"/>
                </a:solidFill>
                <a:latin typeface="VNI-Commerce" pitchFamily="2" charset="0"/>
              </a:rPr>
              <a:t>Meï</a:t>
            </a:r>
            <a:r>
              <a:rPr lang="en-US" sz="115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r>
              <a:rPr lang="en-US" sz="11500" dirty="0" err="1" smtClean="0">
                <a:solidFill>
                  <a:srgbClr val="FF0000"/>
                </a:solidFill>
                <a:latin typeface="VNI-Commerce" pitchFamily="2" charset="0"/>
              </a:rPr>
              <a:t>keå</a:t>
            </a:r>
            <a:r>
              <a:rPr lang="en-US" sz="115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r>
              <a:rPr lang="en-US" sz="11500" dirty="0" err="1" smtClean="0">
                <a:solidFill>
                  <a:srgbClr val="FF0000"/>
                </a:solidFill>
                <a:latin typeface="VNI-Commerce" pitchFamily="2" charset="0"/>
              </a:rPr>
              <a:t>chuyeän</a:t>
            </a:r>
            <a:r>
              <a:rPr lang="en-US" sz="115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r>
              <a:rPr lang="en-US" sz="115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endParaRPr lang="vi-VN" sz="11500" dirty="0"/>
          </a:p>
        </p:txBody>
      </p:sp>
      <p:pic>
        <p:nvPicPr>
          <p:cNvPr id="4" name="Content Placeholder 3" descr="7-ly-do-bo-me-nen-doc-sach-cho-con-truoc-khi-ngu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2077244"/>
            <a:ext cx="5715000" cy="3571875"/>
          </a:xfrm>
        </p:spPr>
      </p:pic>
    </p:spTree>
  </p:cSld>
  <p:clrMapOvr>
    <a:masterClrMapping/>
  </p:clrMapOvr>
  <p:transition>
    <p:pull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950075" y="808038"/>
          <a:ext cx="441325" cy="5195887"/>
        </p:xfrm>
        <a:graphic>
          <a:graphicData uri="http://schemas.openxmlformats.org/presentationml/2006/ole">
            <p:oleObj spid="_x0000_s25602" name="Document" r:id="rId3" imgW="451276" imgH="5238548" progId="Word.Document.12">
              <p:embed/>
            </p:oleObj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42910" y="5357826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Chuù</a:t>
            </a:r>
            <a:r>
              <a:rPr lang="en-US" sz="8800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s</a:t>
            </a: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aâu</a:t>
            </a:r>
            <a:r>
              <a:rPr lang="en-US" sz="8800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xanh</a:t>
            </a:r>
            <a:endParaRPr lang="vi-VN" sz="8800" dirty="0">
              <a:solidFill>
                <a:srgbClr val="FF0000"/>
              </a:solidFill>
            </a:endParaRPr>
          </a:p>
        </p:txBody>
      </p:sp>
      <p:pic>
        <p:nvPicPr>
          <p:cNvPr id="5" name="Picture 4" descr="33870362-Cute-caterpillar-cartoon-Stock-Pho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8786842" cy="510997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6000" b="1" dirty="0" smtClean="0">
                <a:solidFill>
                  <a:srgbClr val="00B0F0"/>
                </a:solidFill>
                <a:latin typeface="VNI-Avo" pitchFamily="2" charset="0"/>
              </a:rPr>
              <a:t>Con </a:t>
            </a:r>
            <a:r>
              <a:rPr lang="en-US" sz="6000" b="1" dirty="0" err="1" smtClean="0">
                <a:solidFill>
                  <a:srgbClr val="00B0F0"/>
                </a:solidFill>
                <a:latin typeface="VNI-Avo" pitchFamily="2" charset="0"/>
              </a:rPr>
              <a:t>traên</a:t>
            </a:r>
            <a:r>
              <a:rPr lang="en-US" sz="6000" b="1" dirty="0" smtClean="0">
                <a:solidFill>
                  <a:srgbClr val="00B0F0"/>
                </a:solidFill>
                <a:latin typeface="VNI-Avo" pitchFamily="2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VNI-Avo" pitchFamily="2" charset="0"/>
              </a:rPr>
              <a:t>ñang</a:t>
            </a:r>
            <a:r>
              <a:rPr lang="en-US" sz="6000" b="1" dirty="0" smtClean="0">
                <a:solidFill>
                  <a:srgbClr val="00B0F0"/>
                </a:solidFill>
                <a:latin typeface="VNI-Avo" pitchFamily="2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VNI-Avo" pitchFamily="2" charset="0"/>
              </a:rPr>
              <a:t>tröôøn</a:t>
            </a:r>
            <a:endParaRPr lang="vi-VN" sz="6000" b="1" dirty="0">
              <a:solidFill>
                <a:srgbClr val="00B0F0"/>
              </a:solidFill>
            </a:endParaRPr>
          </a:p>
        </p:txBody>
      </p:sp>
      <p:pic>
        <p:nvPicPr>
          <p:cNvPr id="5" name="Content Placeholder 4" descr="t2505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643050"/>
            <a:ext cx="6786610" cy="4857760"/>
          </a:xfrm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8900" dirty="0" smtClean="0">
                <a:solidFill>
                  <a:srgbClr val="FF0000"/>
                </a:solidFill>
                <a:latin typeface="VNI-Avo" pitchFamily="2" charset="0"/>
              </a:rPr>
              <a:t/>
            </a:r>
            <a:br>
              <a:rPr lang="en-US" sz="8900" dirty="0" smtClean="0">
                <a:solidFill>
                  <a:srgbClr val="FF0000"/>
                </a:solidFill>
                <a:latin typeface="VNI-Avo" pitchFamily="2" charset="0"/>
              </a:rPr>
            </a:br>
            <a:r>
              <a:rPr lang="en-US" sz="8900" dirty="0" err="1" smtClean="0">
                <a:solidFill>
                  <a:srgbClr val="FF0000"/>
                </a:solidFill>
                <a:latin typeface="VNI-Avo" pitchFamily="2" charset="0"/>
              </a:rPr>
              <a:t>Tr</a:t>
            </a:r>
            <a:r>
              <a:rPr lang="vi-VN" sz="8900" dirty="0" smtClean="0">
                <a:solidFill>
                  <a:srgbClr val="FF0000"/>
                </a:solidFill>
                <a:latin typeface="VNI-Avo" pitchFamily="2" charset="0"/>
              </a:rPr>
              <a:t>aêng khuyeát</a:t>
            </a:r>
            <a:r>
              <a:rPr lang="vi-VN" dirty="0" smtClean="0">
                <a:solidFill>
                  <a:srgbClr val="FF3300"/>
                </a:solidFill>
              </a:rPr>
              <a:t/>
            </a:r>
            <a:br>
              <a:rPr lang="vi-VN" dirty="0" smtClean="0">
                <a:solidFill>
                  <a:srgbClr val="FF3300"/>
                </a:solidFill>
              </a:rPr>
            </a:br>
            <a:endParaRPr lang="vi-VN" dirty="0"/>
          </a:p>
        </p:txBody>
      </p:sp>
      <p:pic>
        <p:nvPicPr>
          <p:cNvPr id="4" name="Content Placeholder 3" descr="moon-and-stars-in-the-sky-25176-1680x10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000240"/>
            <a:ext cx="8429683" cy="4429156"/>
          </a:xfrm>
        </p:spPr>
      </p:pic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857760"/>
            <a:ext cx="785818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VNI-Avo" pitchFamily="2" charset="0"/>
              </a:rPr>
              <a:t>CAÙI ÑÓA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201507071621167469_dia to van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0"/>
            <a:ext cx="4357718" cy="3929090"/>
          </a:xfr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0070C0"/>
                </a:solidFill>
                <a:latin typeface="VNI-Avo" pitchFamily="2" charset="0"/>
              </a:rPr>
              <a:t>Caùi</a:t>
            </a:r>
            <a:r>
              <a:rPr lang="en-US" sz="9600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9600" dirty="0" err="1" smtClean="0">
                <a:solidFill>
                  <a:srgbClr val="0070C0"/>
                </a:solidFill>
                <a:latin typeface="VNI-Avo" pitchFamily="2" charset="0"/>
              </a:rPr>
              <a:t>thuyeàn</a:t>
            </a:r>
            <a:endParaRPr lang="vi-VN" sz="9600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eb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85926"/>
            <a:ext cx="8858280" cy="4866483"/>
          </a:xfrm>
        </p:spPr>
      </p:pic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10700" dirty="0" smtClean="0">
                <a:solidFill>
                  <a:srgbClr val="FF0000"/>
                </a:solidFill>
                <a:latin typeface="VNI-Avo" pitchFamily="2" charset="0"/>
              </a:rPr>
              <a:t/>
            </a:r>
            <a:br>
              <a:rPr lang="en-US" sz="10700" dirty="0" smtClean="0">
                <a:solidFill>
                  <a:srgbClr val="FF0000"/>
                </a:solidFill>
                <a:latin typeface="VNI-Avo" pitchFamily="2" charset="0"/>
              </a:rPr>
            </a:br>
            <a:r>
              <a:rPr lang="en-US" sz="10700" dirty="0" smtClean="0">
                <a:solidFill>
                  <a:srgbClr val="FF0000"/>
                </a:solidFill>
                <a:latin typeface="VNI-Avo" pitchFamily="2" charset="0"/>
              </a:rPr>
              <a:t>C</a:t>
            </a:r>
            <a:r>
              <a:rPr lang="vi-VN" sz="10700" dirty="0" smtClean="0">
                <a:solidFill>
                  <a:srgbClr val="FF0000"/>
                </a:solidFill>
                <a:latin typeface="VNI-Avo" pitchFamily="2" charset="0"/>
              </a:rPr>
              <a:t>aùnh buoàm</a:t>
            </a:r>
            <a:r>
              <a:rPr lang="vi-VN" dirty="0" smtClean="0">
                <a:solidFill>
                  <a:srgbClr val="FF3300"/>
                </a:solidFill>
              </a:rPr>
              <a:t/>
            </a:r>
            <a:br>
              <a:rPr lang="vi-VN" dirty="0" smtClean="0">
                <a:solidFill>
                  <a:srgbClr val="FF3300"/>
                </a:solidFill>
              </a:rPr>
            </a:br>
            <a:endParaRPr lang="vi-VN" dirty="0"/>
          </a:p>
        </p:txBody>
      </p:sp>
      <p:pic>
        <p:nvPicPr>
          <p:cNvPr id="4" name="Content Placeholder 3" descr="7504ec0bdc8228.img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928802"/>
            <a:ext cx="8001056" cy="4500594"/>
          </a:xfr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470025"/>
          </a:xfrm>
        </p:spPr>
        <p:txBody>
          <a:bodyPr>
            <a:noAutofit/>
          </a:bodyPr>
          <a:lstStyle/>
          <a:p>
            <a:r>
              <a:rPr lang="en-US" sz="19900" dirty="0" err="1" smtClean="0">
                <a:solidFill>
                  <a:srgbClr val="FF0000"/>
                </a:solidFill>
                <a:latin typeface="VNI-Commerce" pitchFamily="2" charset="0"/>
              </a:rPr>
              <a:t>Caùi</a:t>
            </a:r>
            <a:r>
              <a:rPr lang="en-US" sz="199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r>
              <a:rPr lang="en-US" sz="19900" dirty="0" err="1" smtClean="0">
                <a:solidFill>
                  <a:srgbClr val="FF0000"/>
                </a:solidFill>
                <a:latin typeface="VNI-Commerce" pitchFamily="2" charset="0"/>
              </a:rPr>
              <a:t>laù</a:t>
            </a:r>
            <a:endParaRPr lang="vi-VN" sz="19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3" descr="13_Buong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071678"/>
            <a:ext cx="4429156" cy="442915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>
            <a:noAutofit/>
          </a:bodyPr>
          <a:lstStyle/>
          <a:p>
            <a:r>
              <a:rPr lang="en-US" sz="16600" dirty="0" err="1" smtClean="0">
                <a:solidFill>
                  <a:srgbClr val="FF0000"/>
                </a:solidFill>
                <a:latin typeface="VNI-Commerce" pitchFamily="2" charset="0"/>
              </a:rPr>
              <a:t>Noùn</a:t>
            </a:r>
            <a:r>
              <a:rPr lang="en-US" sz="16600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  <a:r>
              <a:rPr lang="en-US" sz="16600" dirty="0" err="1" smtClean="0">
                <a:solidFill>
                  <a:srgbClr val="FF0000"/>
                </a:solidFill>
                <a:latin typeface="VNI-Commerce" pitchFamily="2" charset="0"/>
              </a:rPr>
              <a:t>laù</a:t>
            </a:r>
            <a:endParaRPr lang="vi-VN" sz="1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5" name="Picture 4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5992"/>
            <a:ext cx="8929718" cy="4377364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573963" y="2163763"/>
          <a:ext cx="685800" cy="4495800"/>
        </p:xfrm>
        <a:graphic>
          <a:graphicData uri="http://schemas.openxmlformats.org/presentationml/2006/ole">
            <p:oleObj spid="_x0000_s3074" name="Document" r:id="rId3" imgW="650113" imgH="4193791" progId="Word.Document.12">
              <p:embed/>
            </p:oleObj>
          </a:graphicData>
        </a:graphic>
      </p:graphicFrame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3357554" y="1928802"/>
            <a:ext cx="3219450" cy="453231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err="1" smtClean="0">
                <a:solidFill>
                  <a:srgbClr val="0070C0"/>
                </a:solidFill>
                <a:latin typeface="VNI-Avo" pitchFamily="2" charset="0"/>
              </a:rPr>
              <a:t>Höôùng</a:t>
            </a:r>
            <a:r>
              <a:rPr lang="en-US" sz="6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6600" b="1" dirty="0" err="1" smtClean="0">
                <a:solidFill>
                  <a:srgbClr val="0070C0"/>
                </a:solidFill>
                <a:latin typeface="VNI-Avo" pitchFamily="2" charset="0"/>
              </a:rPr>
              <a:t>queïo</a:t>
            </a:r>
            <a:r>
              <a:rPr lang="en-US" sz="6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6600" b="1" dirty="0" err="1" smtClean="0">
                <a:solidFill>
                  <a:srgbClr val="0070C0"/>
                </a:solidFill>
                <a:latin typeface="VNI-Avo" pitchFamily="2" charset="0"/>
              </a:rPr>
              <a:t>phaûi</a:t>
            </a:r>
            <a:endParaRPr lang="vi-VN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1538847"/>
            <a:ext cx="8286808" cy="5104863"/>
          </a:xfrm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580438" y="1981200"/>
          <a:ext cx="395287" cy="3521075"/>
        </p:xfrm>
        <a:graphic>
          <a:graphicData uri="http://schemas.openxmlformats.org/presentationml/2006/ole">
            <p:oleObj spid="_x0000_s4098" name="Document" r:id="rId4" imgW="380213" imgH="3283318" progId="Word.Document.12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Hai</a:t>
            </a:r>
            <a:r>
              <a:rPr lang="en-US" sz="8800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baïn</a:t>
            </a:r>
            <a:r>
              <a:rPr lang="en-US" sz="8800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VNI-Avo" pitchFamily="2" charset="0"/>
              </a:rPr>
              <a:t>höôu</a:t>
            </a:r>
            <a:endParaRPr kumimoji="0" lang="vi-VN" sz="8800" b="0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35</Words>
  <Application>Microsoft Office PowerPoint</Application>
  <PresentationFormat>On-screen Show (4:3)</PresentationFormat>
  <Paragraphs>16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Document</vt:lpstr>
      <vt:lpstr>TRAÊNG SAÙNG   nhaø em saùng quaù Nhôø aùnh          saùng ngôøi  troøn nhö caùi ñóa lô löûng maø khoâng rôi nhöõng hoâm naøo          khuyeát troâng gioáng         ñi troâi</vt:lpstr>
      <vt:lpstr> Traêng khuyeát </vt:lpstr>
      <vt:lpstr>CAÙI ÑÓA</vt:lpstr>
      <vt:lpstr>Caùi thuyeàn</vt:lpstr>
      <vt:lpstr> Caùnh buoàm </vt:lpstr>
      <vt:lpstr>Caùi laù</vt:lpstr>
      <vt:lpstr>Noùn laù</vt:lpstr>
      <vt:lpstr>Höôùng queïo phaûi</vt:lpstr>
      <vt:lpstr>Slide 9</vt:lpstr>
      <vt:lpstr> Xe buyùt </vt:lpstr>
      <vt:lpstr>thuyeàn buoàm </vt:lpstr>
      <vt:lpstr>Coâ tieân xanh</vt:lpstr>
      <vt:lpstr>Chuùc möøng sinh nhaät</vt:lpstr>
      <vt:lpstr>Meï keå chuyeän  </vt:lpstr>
      <vt:lpstr>Chuù saâu xanh</vt:lpstr>
      <vt:lpstr>Con traên ñang tröôøn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Tp</dc:creator>
  <cp:lastModifiedBy>tp</cp:lastModifiedBy>
  <cp:revision>22</cp:revision>
  <dcterms:created xsi:type="dcterms:W3CDTF">2016-04-22T00:26:03Z</dcterms:created>
  <dcterms:modified xsi:type="dcterms:W3CDTF">2016-04-25T15:45:23Z</dcterms:modified>
</cp:coreProperties>
</file>