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3" r:id="rId3"/>
    <p:sldId id="257" r:id="rId4"/>
    <p:sldId id="266" r:id="rId5"/>
    <p:sldId id="267" r:id="rId6"/>
    <p:sldId id="264" r:id="rId7"/>
    <p:sldId id="265" r:id="rId8"/>
    <p:sldId id="260" r:id="rId9"/>
    <p:sldId id="261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92" autoAdjust="0"/>
    <p:restoredTop sz="94660"/>
  </p:normalViewPr>
  <p:slideViewPr>
    <p:cSldViewPr>
      <p:cViewPr varScale="1">
        <p:scale>
          <a:sx n="68" d="100"/>
          <a:sy n="68" d="100"/>
        </p:scale>
        <p:origin x="-14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3BAD-F4C4-41F4-8A5A-929F37748180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&#7843;%20nh&#224;%20%20th&#432;&#417;ng%20nhau.mp3" TargetMode="Externa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ut,beat,%20c&#7843;%20nh&#224;%20th&#432;&#417;ng%20nhau.mp3" TargetMode="Externa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hau%20y&#234;u%20b&#224;%20(1).mp3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0"/>
            <a:ext cx="861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PHÒNG GIÁO DỤC VÀ ĐÀO TẠO QUẬN LONG BIÊN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TRƯỜNG MẦM NON GIA THƯỢNG</a:t>
            </a: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676400" y="3429000"/>
            <a:ext cx="532765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dục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âm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nhạc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47800" y="4495800"/>
            <a:ext cx="6096000" cy="2903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Chủ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đề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Gia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đình</a:t>
            </a:r>
            <a:endParaRPr lang="en-US" dirty="0">
              <a:solidFill>
                <a:srgbClr val="FF0000"/>
              </a:solidFill>
            </a:endParaRP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Đề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tài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GDAN: </a:t>
            </a:r>
            <a:r>
              <a:rPr lang="en-US" dirty="0" err="1" smtClean="0">
                <a:solidFill>
                  <a:srgbClr val="FF0000"/>
                </a:solidFill>
              </a:rPr>
              <a:t>Dạy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hát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Cháu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yêu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</a:t>
            </a:r>
            <a:endParaRPr lang="en-US" dirty="0" smtClean="0">
              <a:solidFill>
                <a:srgbClr val="FF0000"/>
              </a:solidFill>
            </a:endParaRP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smtClean="0">
                <a:solidFill>
                  <a:srgbClr val="FF0000"/>
                </a:solidFill>
              </a:rPr>
              <a:t>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Nghe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hát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Cả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thương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nhau</a:t>
            </a:r>
            <a:endParaRPr lang="en-US" dirty="0">
              <a:solidFill>
                <a:srgbClr val="FF0000"/>
              </a:solidFill>
            </a:endParaRP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Lứa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tuổi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Nhà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trẻ</a:t>
            </a:r>
            <a:r>
              <a:rPr lang="en-US" dirty="0">
                <a:solidFill>
                  <a:srgbClr val="FF0000"/>
                </a:solidFill>
              </a:rPr>
              <a:t> ( 24- 36 </a:t>
            </a:r>
            <a:r>
              <a:rPr lang="en-US" dirty="0" err="1">
                <a:solidFill>
                  <a:srgbClr val="FF0000"/>
                </a:solidFill>
              </a:rPr>
              <a:t>Tháng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Giáo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viên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Đào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Nga</a:t>
            </a:r>
            <a:endParaRPr lang="en-US" dirty="0">
              <a:solidFill>
                <a:srgbClr val="FF0000"/>
              </a:solidFill>
            </a:endParaRP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>
                <a:solidFill>
                  <a:srgbClr val="FF0000"/>
                </a:solidFill>
              </a:rPr>
              <a:t>            </a:t>
            </a:r>
          </a:p>
        </p:txBody>
      </p:sp>
      <p:pic>
        <p:nvPicPr>
          <p:cNvPr id="2053" name="Picture 4" descr="LOGO MNG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447800"/>
            <a:ext cx="2514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1)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28601" y="762000"/>
            <a:ext cx="86867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giai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điệu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đoán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tên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bài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cả nhà  thương 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97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lam-nen-may-tinh-va-slide-powerpoint-hinh-anh-1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28600" y="0"/>
            <a:ext cx="9372600" cy="6858000"/>
          </a:xfrm>
        </p:spPr>
      </p:pic>
      <p:pic>
        <p:nvPicPr>
          <p:cNvPr id="6" name="cut,beat, cả nhà thương 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4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7010400"/>
          </a:xfrm>
        </p:spPr>
      </p:pic>
      <p:sp>
        <p:nvSpPr>
          <p:cNvPr id="5" name="Rectangle 4"/>
          <p:cNvSpPr/>
          <p:nvPr/>
        </p:nvSpPr>
        <p:spPr>
          <a:xfrm>
            <a:off x="1600201" y="1752600"/>
            <a:ext cx="65340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Ổn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định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tổ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chức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marL="914400" indent="-914400"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Trò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chuyện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-com-nha-hinh-anh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cau-noi-ve-gia-dinh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images (1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tải xuống (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NTC\Desktop\tải xuống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1524001" y="304800"/>
            <a:ext cx="71273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2.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Dạy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Cháu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yêu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Tác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giả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Xuân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giao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chau yêu bà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0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838200" y="381000"/>
            <a:ext cx="7086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3.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Cả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nhà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thương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nhau</a:t>
            </a:r>
            <a:endParaRPr lang="en-US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Tác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giả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Phan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Văn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Minh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100</Words>
  <Application>Microsoft Office PowerPoint</Application>
  <PresentationFormat>On-screen Show (4:3)</PresentationFormat>
  <Paragraphs>18</Paragraphs>
  <Slides>11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</dc:creator>
  <cp:lastModifiedBy>Welcome</cp:lastModifiedBy>
  <cp:revision>21</cp:revision>
  <dcterms:created xsi:type="dcterms:W3CDTF">2016-11-10T06:19:47Z</dcterms:created>
  <dcterms:modified xsi:type="dcterms:W3CDTF">2018-01-31T02:28:54Z</dcterms:modified>
</cp:coreProperties>
</file>