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6927" y="-45144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C2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TÌM HIỂU VỀ MỘT SỐ CON VẬT SỐNG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TRONG RỪNG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 smtClean="0">
                <a:solidFill>
                  <a:srgbClr val="FF00FF"/>
                </a:solidFill>
              </a:rPr>
              <a:t>Trường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</a:rPr>
              <a:t>mầm</a:t>
            </a:r>
            <a:r>
              <a:rPr lang="en-US" sz="3200" b="1" dirty="0" smtClean="0">
                <a:solidFill>
                  <a:srgbClr val="FF00FF"/>
                </a:solidFill>
              </a:rPr>
              <a:t> non </a:t>
            </a:r>
            <a:r>
              <a:rPr lang="en-US" sz="3200" b="1" dirty="0" err="1" smtClean="0">
                <a:solidFill>
                  <a:srgbClr val="FF00FF"/>
                </a:solidFill>
              </a:rPr>
              <a:t>đô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</a:rPr>
              <a:t>thị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</a:rPr>
              <a:t>Việt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</a:rPr>
              <a:t>Hưng</a:t>
            </a:r>
            <a:r>
              <a:rPr lang="en-US" sz="3200" b="1" dirty="0" smtClean="0">
                <a:solidFill>
                  <a:srgbClr val="FF00FF"/>
                </a:solidFill>
              </a:rPr>
              <a:t> </a:t>
            </a:r>
          </a:p>
          <a:p>
            <a:pPr algn="ctr"/>
            <a:endParaRPr lang="en-US" sz="3200" b="1" dirty="0" smtClean="0">
              <a:solidFill>
                <a:srgbClr val="FF00FF"/>
              </a:solidFill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95</Words>
  <Application>Microsoft Office PowerPoint</Application>
  <PresentationFormat>On-screen Show (4:3)</PresentationFormat>
  <Paragraphs>29</Paragraphs>
  <Slides>27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AutoBVT</cp:lastModifiedBy>
  <cp:revision>31</cp:revision>
  <dcterms:created xsi:type="dcterms:W3CDTF">2013-12-07T08:37:31Z</dcterms:created>
  <dcterms:modified xsi:type="dcterms:W3CDTF">2017-02-16T02:17:07Z</dcterms:modified>
</cp:coreProperties>
</file>