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58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15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B910-CF3A-40AA-976C-CA6D915704A0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1A62-5143-413B-9B69-DF78C6AEA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B910-CF3A-40AA-976C-CA6D915704A0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1A62-5143-413B-9B69-DF78C6AEA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B910-CF3A-40AA-976C-CA6D915704A0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1A62-5143-413B-9B69-DF78C6AEA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B910-CF3A-40AA-976C-CA6D915704A0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1A62-5143-413B-9B69-DF78C6AEA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B910-CF3A-40AA-976C-CA6D915704A0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1A62-5143-413B-9B69-DF78C6AEA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B910-CF3A-40AA-976C-CA6D915704A0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1A62-5143-413B-9B69-DF78C6AEA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B910-CF3A-40AA-976C-CA6D915704A0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1A62-5143-413B-9B69-DF78C6AEA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B910-CF3A-40AA-976C-CA6D915704A0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1A62-5143-413B-9B69-DF78C6AEA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B910-CF3A-40AA-976C-CA6D915704A0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1A62-5143-413B-9B69-DF78C6AEA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B910-CF3A-40AA-976C-CA6D915704A0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1A62-5143-413B-9B69-DF78C6AEA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4B910-CF3A-40AA-976C-CA6D915704A0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1A62-5143-413B-9B69-DF78C6AEA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4B910-CF3A-40AA-976C-CA6D915704A0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91A62-5143-413B-9B69-DF78C6AEA7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228600"/>
            <a:ext cx="762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Thượng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219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9800" y="2209800"/>
            <a:ext cx="335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err="1" smtClean="0"/>
              <a:t>Đề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tài</a:t>
            </a:r>
            <a:r>
              <a:rPr lang="en-US" sz="2000" b="1" dirty="0" smtClean="0"/>
              <a:t> : </a:t>
            </a:r>
            <a:r>
              <a:rPr lang="en-US" sz="2000" b="1" dirty="0" err="1" smtClean="0"/>
              <a:t>tìm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hiểu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về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nghề</a:t>
            </a:r>
            <a:r>
              <a:rPr lang="en-US" sz="2000" b="1" dirty="0" smtClean="0"/>
              <a:t> ca </a:t>
            </a:r>
            <a:r>
              <a:rPr lang="en-US" sz="2000" b="1" dirty="0" err="1" smtClean="0"/>
              <a:t>sĩ</a:t>
            </a:r>
            <a:endParaRPr lang="en-US" sz="2000" b="1" dirty="0" smtClean="0"/>
          </a:p>
          <a:p>
            <a:r>
              <a:rPr lang="en-US" sz="2000" b="1" dirty="0" err="1" smtClean="0"/>
              <a:t>Chủ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đề</a:t>
            </a:r>
            <a:r>
              <a:rPr lang="en-US" sz="2000" b="1" dirty="0" smtClean="0"/>
              <a:t> : </a:t>
            </a:r>
            <a:r>
              <a:rPr lang="en-US" sz="2000" b="1" dirty="0" err="1" smtClean="0"/>
              <a:t>Nghề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nghiệp</a:t>
            </a:r>
            <a:endParaRPr lang="en-US" sz="2000" b="1" dirty="0" smtClean="0"/>
          </a:p>
          <a:p>
            <a:r>
              <a:rPr lang="en-US" sz="2000" b="1" dirty="0" err="1" smtClean="0"/>
              <a:t>Độ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tuổi</a:t>
            </a:r>
            <a:r>
              <a:rPr lang="en-US" sz="2000" b="1" dirty="0" smtClean="0"/>
              <a:t> : 4-5 </a:t>
            </a:r>
            <a:r>
              <a:rPr lang="en-US" sz="2000" b="1" dirty="0" err="1" smtClean="0"/>
              <a:t>tuổi</a:t>
            </a:r>
            <a:endParaRPr lang="en-US" sz="2000" b="1" dirty="0" smtClean="0"/>
          </a:p>
          <a:p>
            <a:r>
              <a:rPr lang="en-US" sz="2000" b="1" dirty="0" err="1" smtClean="0"/>
              <a:t>Giáo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viên</a:t>
            </a:r>
            <a:r>
              <a:rPr lang="en-US" sz="2000" b="1" dirty="0" smtClean="0"/>
              <a:t> : </a:t>
            </a:r>
            <a:r>
              <a:rPr lang="en-US" sz="2000" b="1" dirty="0" err="1" smtClean="0"/>
              <a:t>Đặng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Thị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Chinh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60960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Năm</a:t>
            </a:r>
            <a:r>
              <a:rPr lang="en-US" b="1" dirty="0" smtClean="0"/>
              <a:t> </a:t>
            </a:r>
            <a:r>
              <a:rPr lang="en-US" b="1" dirty="0" err="1" smtClean="0"/>
              <a:t>học</a:t>
            </a:r>
            <a:r>
              <a:rPr lang="en-US" b="1" dirty="0" smtClean="0"/>
              <a:t> : 2015-2016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1066800"/>
            <a:ext cx="510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nhí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1143000"/>
            <a:ext cx="6553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5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05800" cy="5668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Welcome\Desktop\New folder\ca-si-my-tam-mac-benh-chanh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9594"/>
            <a:ext cx="9144000" cy="619179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667000" y="6248400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Welcome\Desktop\New folder\tải xuố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2327" cy="6248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33800" y="63246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Hiền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Thục</a:t>
            </a:r>
            <a:endParaRPr lang="en-US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Welcome\Desktop\New folder\xuan-mai-phunutoday_v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019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429000" y="63246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Ca </a:t>
            </a:r>
            <a:r>
              <a:rPr lang="en-US" sz="2400" b="1" dirty="0" err="1" smtClean="0"/>
              <a:t>sĩ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nhí</a:t>
            </a:r>
            <a:r>
              <a:rPr lang="en-US" sz="2400" b="1" dirty="0" smtClean="0"/>
              <a:t> : </a:t>
            </a:r>
            <a:r>
              <a:rPr lang="en-US" sz="2400" b="1" dirty="0" err="1" smtClean="0"/>
              <a:t>Xuân</a:t>
            </a:r>
            <a:r>
              <a:rPr lang="en-US" sz="2400" b="1" dirty="0" smtClean="0"/>
              <a:t> Mai</a:t>
            </a:r>
            <a:endParaRPr lang="en-US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3810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C:\Users\Welcome\Desktop\New folder\2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851" y="1295400"/>
            <a:ext cx="2737350" cy="2542141"/>
          </a:xfrm>
          <a:prstGeom prst="rect">
            <a:avLst/>
          </a:prstGeom>
          <a:noFill/>
        </p:spPr>
      </p:pic>
      <p:pic>
        <p:nvPicPr>
          <p:cNvPr id="2054" name="Picture 6" descr="C:\Users\Welcome\Desktop\New folder\ava-fm-micro-xxd-01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1295400"/>
            <a:ext cx="3048000" cy="2589451"/>
          </a:xfrm>
          <a:prstGeom prst="rect">
            <a:avLst/>
          </a:prstGeom>
          <a:noFill/>
        </p:spPr>
      </p:pic>
      <p:pic>
        <p:nvPicPr>
          <p:cNvPr id="2055" name="Picture 7" descr="C:\Users\Welcome\Desktop\New folder\tải xuống (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0" y="3962400"/>
            <a:ext cx="2895600" cy="2752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3810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Welcome\Desktop\New folder\maxresdefault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295400"/>
            <a:ext cx="81280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Welcome\Desktop\New folder\maxresdefaul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"/>
            <a:ext cx="91440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Welcome\Desktop\New folder\mqdefaul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7066" y="914400"/>
            <a:ext cx="8652934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74</Words>
  <Application>Microsoft Office PowerPoint</Application>
  <PresentationFormat>On-screen Show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Welcome</cp:lastModifiedBy>
  <cp:revision>13</cp:revision>
  <dcterms:created xsi:type="dcterms:W3CDTF">2018-01-29T04:35:26Z</dcterms:created>
  <dcterms:modified xsi:type="dcterms:W3CDTF">2018-01-29T07:49:02Z</dcterms:modified>
</cp:coreProperties>
</file>