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98F4-B8A3-4E91-AA72-F3AD40BBEC37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409E5-2469-4D80-9CE8-5B044D3B7A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Thượng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11430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2133600"/>
            <a:ext cx="3581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 4-5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Tú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Duyên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6019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: 2015-2016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Welcome\Desktop\New folder\tải xuống (1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"/>
            <a:ext cx="8610600" cy="6687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286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Welcome\Desktop\New folder\5-2_Op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838200"/>
            <a:ext cx="4038600" cy="2895600"/>
          </a:xfrm>
          <a:prstGeom prst="rect">
            <a:avLst/>
          </a:prstGeom>
          <a:noFill/>
        </p:spPr>
      </p:pic>
      <p:pic>
        <p:nvPicPr>
          <p:cNvPr id="1027" name="Picture 3" descr="C:\Users\Welcome\Desktop\New folder\ca-si-my-tam-mac-benh-chanh_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838200"/>
            <a:ext cx="4343400" cy="2937251"/>
          </a:xfrm>
          <a:prstGeom prst="rect">
            <a:avLst/>
          </a:prstGeom>
          <a:noFill/>
        </p:spPr>
      </p:pic>
      <p:pic>
        <p:nvPicPr>
          <p:cNvPr id="1028" name="Picture 4" descr="C:\Users\Welcome\Desktop\New folder\hoc-cat-toc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038601"/>
            <a:ext cx="4038600" cy="2590800"/>
          </a:xfrm>
          <a:prstGeom prst="rect">
            <a:avLst/>
          </a:prstGeom>
          <a:noFill/>
        </p:spPr>
      </p:pic>
      <p:pic>
        <p:nvPicPr>
          <p:cNvPr id="1029" name="Picture 5" descr="C:\Users\Welcome\Desktop\New folder\tải xuống (18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4038600"/>
            <a:ext cx="4267200" cy="2575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Welcome\Desktop\New folder\tải xuống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609600"/>
            <a:ext cx="3962400" cy="3133725"/>
          </a:xfrm>
          <a:prstGeom prst="rect">
            <a:avLst/>
          </a:prstGeom>
          <a:noFill/>
        </p:spPr>
      </p:pic>
      <p:pic>
        <p:nvPicPr>
          <p:cNvPr id="2051" name="Picture 3" descr="C:\Users\Welcome\Desktop\New folder\hoc-cat-to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533400"/>
            <a:ext cx="4309533" cy="3276600"/>
          </a:xfrm>
          <a:prstGeom prst="rect">
            <a:avLst/>
          </a:prstGeom>
          <a:noFill/>
        </p:spPr>
      </p:pic>
      <p:pic>
        <p:nvPicPr>
          <p:cNvPr id="2052" name="Picture 4" descr="C:\Users\Welcome\Desktop\New folder\tải xuống (1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3886200"/>
            <a:ext cx="4237844" cy="2809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2286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Welcome\Desktop\New folder\tuyen-tho-cat-toc-653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0144" y="1143000"/>
            <a:ext cx="8152384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elcome\Desktop\New folder\tải xuống (1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4928" y="304800"/>
            <a:ext cx="8374144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Welcome\Desktop\New folder\14072235752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524" y="228600"/>
            <a:ext cx="8624676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Welcome\Desktop\New folder\tải xuống (14)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4191000" cy="3124200"/>
          </a:xfrm>
          <a:prstGeom prst="rect">
            <a:avLst/>
          </a:prstGeom>
          <a:noFill/>
        </p:spPr>
      </p:pic>
      <p:pic>
        <p:nvPicPr>
          <p:cNvPr id="6147" name="Picture 3" descr="C:\Users\Welcome\Desktop\New folder\tải xuống (1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1" y="228600"/>
            <a:ext cx="4572000" cy="3158224"/>
          </a:xfrm>
          <a:prstGeom prst="rect">
            <a:avLst/>
          </a:prstGeom>
          <a:noFill/>
        </p:spPr>
      </p:pic>
      <p:pic>
        <p:nvPicPr>
          <p:cNvPr id="6148" name="Picture 4" descr="C:\Users\Welcome\Desktop\New folder\tải xuống (10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469" y="3581400"/>
            <a:ext cx="4492531" cy="3038475"/>
          </a:xfrm>
          <a:prstGeom prst="rect">
            <a:avLst/>
          </a:prstGeom>
          <a:noFill/>
        </p:spPr>
      </p:pic>
      <p:pic>
        <p:nvPicPr>
          <p:cNvPr id="6149" name="Picture 5" descr="C:\Users\Welcome\Desktop\New folder\tải xuống (12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3605321"/>
            <a:ext cx="4074568" cy="30240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Welcome\Desktop\New folder\8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533400"/>
            <a:ext cx="8763000" cy="623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Welcome\Desktop\New folder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52402"/>
            <a:ext cx="8229600" cy="6636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58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7</cp:revision>
  <dcterms:created xsi:type="dcterms:W3CDTF">2018-01-29T08:59:20Z</dcterms:created>
  <dcterms:modified xsi:type="dcterms:W3CDTF">2018-01-29T09:39:02Z</dcterms:modified>
</cp:coreProperties>
</file>