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1" r:id="rId5"/>
    <p:sldId id="273" r:id="rId6"/>
    <p:sldId id="259" r:id="rId7"/>
    <p:sldId id="263" r:id="rId8"/>
    <p:sldId id="267" r:id="rId9"/>
    <p:sldId id="268" r:id="rId10"/>
    <p:sldId id="264" r:id="rId11"/>
    <p:sldId id="265" r:id="rId12"/>
    <p:sldId id="266" r:id="rId13"/>
    <p:sldId id="261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57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8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1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6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7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1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9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00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08E0-0629-441F-A0DE-ED8FCD1418E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200709100131479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1219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465af308d679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187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1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66800" y="533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2286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Thu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5943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2016-2017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369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7898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198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2335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hát:chiếc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sao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iecDenOngSaoRemix-DJ_3dar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73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5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843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3:Trò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73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prstClr val="black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04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chơi thứ nhất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962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67503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934200"/>
          </a:xfrm>
        </p:spPr>
      </p:pic>
    </p:spTree>
    <p:extLst>
      <p:ext uri="{BB962C8B-B14F-4D97-AF65-F5344CB8AC3E}">
        <p14:creationId xmlns="" xmlns:p14="http://schemas.microsoft.com/office/powerpoint/2010/main" val="349500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40311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trung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thu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"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23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7" name="Picture 7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8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81200" cy="193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19663"/>
            <a:ext cx="1981200" cy="193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0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09391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962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  <p:extLst>
      <p:ext uri="{BB962C8B-B14F-4D97-AF65-F5344CB8AC3E}">
        <p14:creationId xmlns="" xmlns:p14="http://schemas.microsoft.com/office/powerpoint/2010/main" val="119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7999"/>
          </a:xfrm>
        </p:spPr>
      </p:pic>
    </p:spTree>
    <p:extLst>
      <p:ext uri="{BB962C8B-B14F-4D97-AF65-F5344CB8AC3E}">
        <p14:creationId xmlns="" xmlns:p14="http://schemas.microsoft.com/office/powerpoint/2010/main" val="4200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="" xmlns:p14="http://schemas.microsoft.com/office/powerpoint/2010/main" val="3534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73</Words>
  <Application>Microsoft Office PowerPoint</Application>
  <PresentationFormat>On-screen Show (4:3)</PresentationFormat>
  <Paragraphs>14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Welcome</cp:lastModifiedBy>
  <cp:revision>10</cp:revision>
  <dcterms:created xsi:type="dcterms:W3CDTF">2017-09-21T22:06:39Z</dcterms:created>
  <dcterms:modified xsi:type="dcterms:W3CDTF">2018-01-27T05:52:49Z</dcterms:modified>
</cp:coreProperties>
</file>