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1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9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8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2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7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0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5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1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0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E7B0E-A089-45EB-800E-61EA15F7C7AB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BC1B-2BAD-4AC7-8945-1B4E7376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6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23"/>
            <a:ext cx="9144000" cy="6889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5236" y="2694709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4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 MÀU HOA HỒNG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472" y="5638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Thoa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9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7108" y="121919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VaMe(PhamTuye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4308" y="1225061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2743200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1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886200" algn="l"/>
              </a:tabLst>
            </a:pPr>
            <a:r>
              <a:rPr lang="en-US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en-US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en-US" b="1" dirty="0" err="1" smtClean="0">
                <a:effectLst/>
                <a:latin typeface="Times New Roman"/>
                <a:ea typeface="Times New Roman"/>
                <a:cs typeface="Times New Roman"/>
              </a:rPr>
              <a:t>Tô</a:t>
            </a:r>
            <a:r>
              <a:rPr lang="en-US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  <a:cs typeface="Times New Roman"/>
              </a:rPr>
              <a:t>màu</a:t>
            </a:r>
            <a:r>
              <a:rPr lang="en-US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  <a:cs typeface="Times New Roman"/>
              </a:rPr>
              <a:t>bông</a:t>
            </a:r>
            <a:r>
              <a:rPr lang="en-US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  <a:cs typeface="Times New Roman"/>
              </a:rPr>
              <a:t>hồng</a:t>
            </a:r>
            <a:r>
              <a:rPr lang="en-US" sz="1050" dirty="0">
                <a:ea typeface="Times New Roman"/>
                <a:cs typeface="Times New Roman"/>
              </a:rPr>
              <a:t/>
            </a:r>
            <a:br>
              <a:rPr lang="en-US" sz="1050" dirty="0">
                <a:ea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h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599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ranh-to-mau-bong-hoa-dep-nhat-cho-be-tap-t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93" y="2133600"/>
            <a:ext cx="425627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bong hong d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1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canh la bong ho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1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but sap ma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88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28</Words>
  <Application>Microsoft Office PowerPoint</Application>
  <PresentationFormat>On-screen Show (4:3)</PresentationFormat>
  <Paragraphs>7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 Tô màu cây bông hồng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Tô màu cây bông hồng</dc:title>
  <dc:creator>DELL</dc:creator>
  <cp:lastModifiedBy>DELL</cp:lastModifiedBy>
  <cp:revision>10</cp:revision>
  <dcterms:created xsi:type="dcterms:W3CDTF">2017-02-26T14:44:01Z</dcterms:created>
  <dcterms:modified xsi:type="dcterms:W3CDTF">2017-02-27T06:30:55Z</dcterms:modified>
</cp:coreProperties>
</file>