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F46E-2634-4AA2-AF19-01637A36A3AF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04F7-D9EA-4EAD-A4B9-C67EAE3B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4F7-D9EA-4EAD-A4B9-C67EAE3B45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dirty="0" err="1" smtClean="0"/>
              <a:t>Vè</a:t>
            </a:r>
            <a:r>
              <a:rPr lang="en-US" sz="8900" dirty="0" smtClean="0"/>
              <a:t> </a:t>
            </a:r>
            <a:r>
              <a:rPr lang="en-US" sz="8900" dirty="0" err="1" smtClean="0"/>
              <a:t>loài</a:t>
            </a:r>
            <a:r>
              <a:rPr lang="en-US" sz="8900" dirty="0" smtClean="0"/>
              <a:t> </a:t>
            </a:r>
            <a:r>
              <a:rPr lang="en-US" sz="8900" dirty="0" err="1" smtClean="0"/>
              <a:t>vật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Prepared by Ms </a:t>
            </a:r>
            <a:r>
              <a:rPr lang="en-US" b="1" dirty="0" err="1" smtClean="0">
                <a:solidFill>
                  <a:srgbClr val="FFFF00"/>
                </a:solidFill>
              </a:rPr>
              <a:t>Thuy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Tien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Week 7 – Term 1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dậy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sớm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4" name="Picture 2" descr="http://www.noiket.com.vn/img/chuyende/9/coc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387274"/>
            <a:ext cx="6347169" cy="52421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chú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30" name="Picture 2" descr="http://tinkhoahoc.jcapt.com/img1/store/two_dog.jpg"/>
          <p:cNvPicPr>
            <a:picLocks noChangeAspect="1" noChangeArrowheads="1"/>
          </p:cNvPicPr>
          <p:nvPr/>
        </p:nvPicPr>
        <p:blipFill>
          <a:blip r:embed="rId3" cstate="print"/>
          <a:srcRect l="10638" t="1442" r="13830" b="7684"/>
          <a:stretch>
            <a:fillRect/>
          </a:stretch>
        </p:blipFill>
        <p:spPr bwMode="auto">
          <a:xfrm>
            <a:off x="1981200" y="1371600"/>
            <a:ext cx="5105400" cy="52727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Mặt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506" name="Picture 2" descr="http://img.news.zing.vn/img/609/t609260.jpg"/>
          <p:cNvPicPr>
            <a:picLocks noChangeAspect="1" noChangeArrowheads="1"/>
          </p:cNvPicPr>
          <p:nvPr/>
        </p:nvPicPr>
        <p:blipFill>
          <a:blip r:embed="rId2" cstate="print"/>
          <a:srcRect r="50400"/>
          <a:stretch>
            <a:fillRect/>
          </a:stretch>
        </p:blipFill>
        <p:spPr bwMode="auto">
          <a:xfrm>
            <a:off x="2438400" y="1295400"/>
            <a:ext cx="4267200" cy="53856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mùa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82" name="Picture 2" descr="http://4.bp.blogspot.com/_-AVuP3zVa_M/Sp7AQFZnZKI/AAAAAAAAAAo/0w_YGOiNUuw/s1600-R/f_cicada19.jpg"/>
          <p:cNvPicPr>
            <a:picLocks noChangeAspect="1" noChangeArrowheads="1"/>
          </p:cNvPicPr>
          <p:nvPr/>
        </p:nvPicPr>
        <p:blipFill>
          <a:blip r:embed="rId2" cstate="print"/>
          <a:srcRect l="5970" t="14040" r="5970"/>
          <a:stretch>
            <a:fillRect/>
          </a:stretch>
        </p:blipFill>
        <p:spPr bwMode="auto">
          <a:xfrm>
            <a:off x="2362200" y="1219200"/>
            <a:ext cx="4495800" cy="5427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óng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ả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baseline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tằm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http://images.yume.vn/blog/201103/30/1301449785_tam%20an%20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371600"/>
            <a:ext cx="8077201" cy="5257800"/>
          </a:xfrm>
          <a:prstGeom prst="rect">
            <a:avLst/>
          </a:prstGeom>
          <a:noFill/>
        </p:spPr>
      </p:pic>
      <p:pic>
        <p:nvPicPr>
          <p:cNvPr id="19460" name="Picture 4" descr="http://4.bp.blogspot.com/_YweZEYcp_cw/SwSdgsxzWbI/AAAAAAAAAQA/JYW1MjLNmpc/s1600/ken+t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2469444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năm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nòi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 descr="http://www.wrd.gov.vn/Modules/CMS/Upload/10/PhatTrienNuoc/XuLyNuocThaiAoCa_23_05_08/XuLyNuocThaiAoCa_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2467" y="1788866"/>
            <a:ext cx="4724400" cy="4042267"/>
          </a:xfrm>
          <a:prstGeom prst="rect">
            <a:avLst/>
          </a:prstGeom>
          <a:noFill/>
        </p:spPr>
      </p:pic>
      <p:pic>
        <p:nvPicPr>
          <p:cNvPr id="18436" name="Picture 4" descr="http://www.diendancacanh.com/pictures/Cavang/goldfishcomm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3706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Loài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vật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quá</a:t>
            </a:r>
            <a:endParaRPr kumimoji="0" lang="en-US" sz="80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8000" b="1" baseline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2.gstatic.com/images?q=tbn:ANd9GcRmwnovHVevpc2NQ0u3_yoNWJWLmW56MQUvMgLfHgyDOtLCPg_bRLoHbK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01710"/>
            <a:ext cx="6629400" cy="5292788"/>
          </a:xfrm>
          <a:prstGeom prst="rect">
            <a:avLst/>
          </a:prstGeom>
          <a:noFill/>
        </p:spPr>
      </p:pic>
      <p:sp>
        <p:nvSpPr>
          <p:cNvPr id="9" name="Text Placeholder 3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1295400" cy="4114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cõng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Nghiến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răng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mưa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24" name="Picture 4" descr="T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3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ngồi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cắn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chắt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nhắt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http://news.nationalgeographic.com/news/bigphotos/images/071022-vibrating-mic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1928"/>
            <a:ext cx="7652404" cy="5301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74" name="Picture 2" descr="http://www.richard-seaman.com/Insects/Japan/Spiders/GiantWood/GiantWoodSpiderSid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391400" cy="5295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kiểu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bện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Vợ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chồng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0" name="Picture 2" descr="http://www.sgtt.com.vn/ImageHandler.ashx?ImageID=103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44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kéo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6" name="Picture 2" descr="http://damhaphu.files.wordpress.com/2010/01/1denauvacaydan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3089"/>
            <a:ext cx="6248400" cy="492306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Suốt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chậm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trễ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02" name="Picture 2" descr="http://phienbancu.tuoitre.vn/tianyon/ImageView.aspx?ThumbnailID=6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781800" cy="47736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đom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8" name="Picture 2" descr="http://d3.violet.vn/uploads/previews/blog/2439/dom_do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086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144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Vè loài vật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Vè loài vật</dc:title>
  <dc:creator>tc18</dc:creator>
  <cp:lastModifiedBy>tc18</cp:lastModifiedBy>
  <cp:revision>22</cp:revision>
  <dcterms:created xsi:type="dcterms:W3CDTF">2006-08-16T00:00:00Z</dcterms:created>
  <dcterms:modified xsi:type="dcterms:W3CDTF">2012-05-15T04:14:34Z</dcterms:modified>
</cp:coreProperties>
</file>