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0" r:id="rId4"/>
    <p:sldId id="279" r:id="rId5"/>
    <p:sldId id="278" r:id="rId6"/>
    <p:sldId id="281" r:id="rId7"/>
    <p:sldId id="282" r:id="rId8"/>
    <p:sldId id="283" r:id="rId9"/>
    <p:sldId id="286" r:id="rId10"/>
    <p:sldId id="287" r:id="rId11"/>
    <p:sldId id="288" r:id="rId12"/>
    <p:sldId id="285" r:id="rId13"/>
    <p:sldId id="284" r:id="rId14"/>
    <p:sldId id="276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0960-D921-4C35-84BE-EA01A5DC1298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3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8.gif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276600"/>
            <a:ext cx="504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L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ứa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– 5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32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845658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0744" y="5029200"/>
            <a:ext cx="655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3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Chinh</a:t>
            </a:r>
            <a:endParaRPr lang="en-US" sz="3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68494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LONG BIÊN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MN ĐÔ THỊ VIỆT HƯNG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b="1" u="sng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u="sng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sz="2000" b="1" u="sng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trộm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8195" name="Picture 3" descr="C:\Users\Admin\Desktop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39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1" y="1594980"/>
            <a:ext cx="4443080" cy="51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113 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81" y="1594980"/>
            <a:ext cx="4379419" cy="511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2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000" u="sng" dirty="0"/>
              <a:t>Tình huống 3: </a:t>
            </a:r>
            <a:r>
              <a:rPr lang="vi-VN" sz="2000" dirty="0"/>
              <a:t>Bố mẹ bạn Vân dặn bạn ở nhà chơi với bà, nhưng không may bà bị ngã mà hàng xóm lại không có ai. Bạn Vân sẽ phải làm gì trong tình huống này?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C:\Users\Admin\Desktop\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915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Bundesstraße_115_numbe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991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87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9" descr="C:\Users\Admin\Desktop\2000px-Reichsstraße_114_numbe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4343400"/>
            <a:ext cx="203041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8" descr="C:\Users\Admin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4491038"/>
            <a:ext cx="224948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7" descr="C:\Users\Admin\Desktop\113 l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1038"/>
            <a:ext cx="2057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533400" y="4051300"/>
            <a:ext cx="241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0" descr="C:\Users\Admin\Desktop\Bundesstraße_115_number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57325"/>
            <a:ext cx="2057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9" descr="C:\Users\Admin\Desktop\Mơ-thấy-cháy-nhà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538288"/>
            <a:ext cx="22574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8" descr="C:\Users\Admin\Desktop\ngam-trang-phuc-moi-cua-luc-luong-cong-an-nhan-da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4950"/>
            <a:ext cx="23209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533400" y="1376363"/>
            <a:ext cx="241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 descr="OÂ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229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1333500" y="2216150"/>
            <a:ext cx="685800" cy="609600"/>
          </a:xfrm>
          <a:prstGeom prst="ellipse">
            <a:avLst/>
          </a:prstGeom>
          <a:solidFill>
            <a:srgbClr val="FFFF00"/>
          </a:solidFill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1</a:t>
            </a:r>
          </a:p>
        </p:txBody>
      </p:sp>
      <p:pic>
        <p:nvPicPr>
          <p:cNvPr id="44040" name="Picture 8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3452813" y="1339850"/>
            <a:ext cx="2400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4381500" y="2247900"/>
            <a:ext cx="685800" cy="609600"/>
          </a:xfrm>
          <a:prstGeom prst="ellipse">
            <a:avLst/>
          </a:prstGeom>
          <a:solidFill>
            <a:srgbClr val="FFFF00"/>
          </a:solidFill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2</a:t>
            </a:r>
          </a:p>
        </p:txBody>
      </p:sp>
      <p:pic>
        <p:nvPicPr>
          <p:cNvPr id="44041" name="Picture 9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484938" y="1392238"/>
            <a:ext cx="24987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7397750" y="2224088"/>
            <a:ext cx="685800" cy="609600"/>
          </a:xfrm>
          <a:prstGeom prst="ellipse">
            <a:avLst/>
          </a:prstGeom>
          <a:solidFill>
            <a:srgbClr val="FFFF00"/>
          </a:solidFill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1371600" y="4991100"/>
            <a:ext cx="685800" cy="609600"/>
          </a:xfrm>
          <a:prstGeom prst="ellipse">
            <a:avLst/>
          </a:prstGeom>
          <a:solidFill>
            <a:srgbClr val="FFFF00"/>
          </a:solidFill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4</a:t>
            </a:r>
          </a:p>
        </p:txBody>
      </p:sp>
      <p:pic>
        <p:nvPicPr>
          <p:cNvPr id="44057" name="Picture 25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507163" y="4100513"/>
            <a:ext cx="2286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8" name="Oval 26"/>
          <p:cNvSpPr>
            <a:spLocks noChangeArrowheads="1"/>
          </p:cNvSpPr>
          <p:nvPr/>
        </p:nvSpPr>
        <p:spPr bwMode="auto">
          <a:xfrm>
            <a:off x="7307263" y="5018088"/>
            <a:ext cx="685800" cy="609600"/>
          </a:xfrm>
          <a:prstGeom prst="ellipse">
            <a:avLst/>
          </a:prstGeom>
          <a:solidFill>
            <a:srgbClr val="FFFF00"/>
          </a:solidFill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6</a:t>
            </a:r>
          </a:p>
        </p:txBody>
      </p:sp>
      <p:pic>
        <p:nvPicPr>
          <p:cNvPr id="44055" name="Picture 23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3502025" y="4076700"/>
            <a:ext cx="240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6" name="Oval 24"/>
          <p:cNvSpPr>
            <a:spLocks noChangeArrowheads="1"/>
          </p:cNvSpPr>
          <p:nvPr/>
        </p:nvSpPr>
        <p:spPr bwMode="auto">
          <a:xfrm>
            <a:off x="4395788" y="4953000"/>
            <a:ext cx="685800" cy="609600"/>
          </a:xfrm>
          <a:prstGeom prst="ellipse">
            <a:avLst/>
          </a:prstGeom>
          <a:solidFill>
            <a:srgbClr val="FFFF00"/>
          </a:solidFill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5</a:t>
            </a:r>
          </a:p>
        </p:txBody>
      </p:sp>
      <p:pic>
        <p:nvPicPr>
          <p:cNvPr id="44060" name="Picture 28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057400"/>
            <a:ext cx="16097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1" name="Picture 29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057400"/>
            <a:ext cx="16097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2" name="Picture 30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057400"/>
            <a:ext cx="16097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3" name="Picture 31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085975"/>
            <a:ext cx="16097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4" name="Picture 32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057400"/>
            <a:ext cx="16097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5" name="Picture 33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2057400"/>
            <a:ext cx="16097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42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2567 L -0.62969 0.148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60" y="8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02566 L -0.62968 0.148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60" y="8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2567 L -0.62604 0.148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60" y="8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2983 L -0.62969 0.144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60" y="8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222 L -0.62969 0.15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60" y="8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0.02567 L -0.62865 0.148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60" y="8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9" dur="3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4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5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9" dur="3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4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5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9" dur="3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5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9" dur="3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4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5" dur="2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3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5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5" dur="20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9" dur="3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58"/>
                  </p:tgtEl>
                </p:cond>
              </p:nextCondLst>
            </p:seq>
          </p:childTnLst>
        </p:cTn>
      </p:par>
    </p:tnLst>
    <p:bldLst>
      <p:bldP spid="44042" grpId="0" animBg="1"/>
      <p:bldP spid="44044" grpId="0" animBg="1"/>
      <p:bldP spid="44043" grpId="0" animBg="1"/>
      <p:bldP spid="44045" grpId="0" animBg="1"/>
      <p:bldP spid="44058" grpId="0" animBg="1"/>
      <p:bldP spid="440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" y="-12526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ngam-trang-phuc-moi-cua-luc-luong-cong-an-nhan-d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" y="2035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ki-nang-cap-cuu-nguoi-bi-tai-nan-dung-ca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26"/>
            <a:ext cx="9172184" cy="70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nam-mo-thay-danh-nhau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" y="0"/>
            <a:ext cx="9146860" cy="70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20140906_socuutainangiaotho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" y="185312"/>
            <a:ext cx="9175044" cy="687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Mơ-thấy-cháy-nhà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" y="0"/>
            <a:ext cx="9146860" cy="70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5259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FF0066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Xin chân thành cảm ơn!</a:t>
            </a:r>
            <a:endParaRPr lang="en-US" sz="5400" b="1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1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41" y="152400"/>
            <a:ext cx="3688717" cy="22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971800"/>
            <a:ext cx="40227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982686"/>
            <a:ext cx="4286250" cy="391885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3989614" y="2453850"/>
            <a:ext cx="644524" cy="4680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6" y="0"/>
            <a:ext cx="3810000" cy="2286000"/>
          </a:xfrm>
          <a:prstGeom prst="rect">
            <a:avLst/>
          </a:prstGeom>
        </p:spPr>
      </p:pic>
      <p:pic>
        <p:nvPicPr>
          <p:cNvPr id="2050" name="Picture 2" descr="Kết quả hình ảnh cho tai nạn giao th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82" y="0"/>
            <a:ext cx="4041775" cy="26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599"/>
            <a:ext cx="3495675" cy="361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ết quả hình ảnh cho trộm cắ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30" y="3657599"/>
            <a:ext cx="4477656" cy="32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962400" y="1524000"/>
            <a:ext cx="948189" cy="3892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3444930">
            <a:off x="3571022" y="2837085"/>
            <a:ext cx="1195120" cy="3831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1734230" y="2618921"/>
            <a:ext cx="644524" cy="3247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1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" y="130629"/>
            <a:ext cx="3965575" cy="237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cứu hỏ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8153400" cy="40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 rot="19180029">
            <a:off x="4010932" y="2247900"/>
            <a:ext cx="5334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8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cứu hỏ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114800" cy="307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ết quả hình ảnh cho 1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" y="14514"/>
            <a:ext cx="4391785" cy="25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ết quả hình ảnh cho cứu hỏ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0"/>
            <a:ext cx="3962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ết quả hình ảnh cho bị cháy x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41547"/>
            <a:ext cx="4419600" cy="304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442584" y="1656443"/>
            <a:ext cx="644524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1572419" y="3086100"/>
            <a:ext cx="969962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398823">
            <a:off x="3716991" y="3086099"/>
            <a:ext cx="1261718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92" y="0"/>
            <a:ext cx="3934623" cy="22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7391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4648200" y="2300514"/>
            <a:ext cx="609600" cy="609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3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1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36286"/>
            <a:ext cx="406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668310"/>
            <a:ext cx="3799114" cy="318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ết quả hình ảnh cho bị ốm phải gọi cấp cứ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96" y="36286"/>
            <a:ext cx="3439418" cy="36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4419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2858527">
            <a:off x="3461373" y="3160446"/>
            <a:ext cx="1942641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1725269" y="2868163"/>
            <a:ext cx="1038005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343516" y="1620413"/>
            <a:ext cx="1142884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4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-14514"/>
            <a:ext cx="8980714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b="1" u="sng" smtClean="0">
                <a:latin typeface="Times New Roman" pitchFamily="18" charset="0"/>
                <a:cs typeface="Times New Roman" pitchFamily="18" charset="0"/>
              </a:rPr>
              <a:t>Tình huống 1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: Khi con đang ở nhà 1 mình mà bỗng xảy ra cháy thì con sẽ làm gì?</a:t>
            </a:r>
          </a:p>
        </p:txBody>
      </p:sp>
      <p:pic>
        <p:nvPicPr>
          <p:cNvPr id="24578" name="Picture 2" descr="C:\Users\Admin\Desktop\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371600"/>
            <a:ext cx="88392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2000px-Reichsstraße_114_numbe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3148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:\Users\Admin\Desktop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29" y="1517737"/>
            <a:ext cx="4752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C:\Users\Admin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191000"/>
            <a:ext cx="42751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Users\Admin\Desktop\icon_web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089400"/>
            <a:ext cx="710088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78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707&quot;&gt;&lt;property id=&quot;20148&quot; value=&quot;5&quot;/&gt;&lt;property id=&quot;20300&quot; value=&quot;Slide 9&quot;/&gt;&lt;property id=&quot;20307&quot; value=&quot;276&quot;/&gt;&lt;/object&gt;&lt;object type=&quot;3&quot; unique_id=&quot;11181&quot;&gt;&lt;property id=&quot;20148&quot; value=&quot;5&quot;/&gt;&lt;property id=&quot;20300&quot; value=&quot;Slide 2&quot;/&gt;&lt;property id=&quot;20307&quot; value=&quot;277&quot;/&gt;&lt;/object&gt;&lt;object type=&quot;3&quot; unique_id=&quot;11182&quot;&gt;&lt;property id=&quot;20148&quot; value=&quot;5&quot;/&gt;&lt;property id=&quot;20300&quot; value=&quot;Slide 3&quot;/&gt;&lt;property id=&quot;20307&quot; value=&quot;280&quot;/&gt;&lt;/object&gt;&lt;object type=&quot;3&quot; unique_id=&quot;11183&quot;&gt;&lt;property id=&quot;20148&quot; value=&quot;5&quot;/&gt;&lt;property id=&quot;20300&quot; value=&quot;Slide 4&quot;/&gt;&lt;property id=&quot;20307&quot; value=&quot;279&quot;/&gt;&lt;/object&gt;&lt;object type=&quot;3&quot; unique_id=&quot;11184&quot;&gt;&lt;property id=&quot;20148&quot; value=&quot;5&quot;/&gt;&lt;property id=&quot;20300&quot; value=&quot;Slide 5&quot;/&gt;&lt;property id=&quot;20307&quot; value=&quot;278&quot;/&gt;&lt;/object&gt;&lt;object type=&quot;3&quot; unique_id=&quot;11408&quot;&gt;&lt;property id=&quot;20148&quot; value=&quot;5&quot;/&gt;&lt;property id=&quot;20300&quot; value=&quot;Slide 6&quot;/&gt;&lt;property id=&quot;20307&quot; value=&quot;281&quot;/&gt;&lt;/object&gt;&lt;object type=&quot;3&quot; unique_id=&quot;11409&quot;&gt;&lt;property id=&quot;20148&quot; value=&quot;5&quot;/&gt;&lt;property id=&quot;20300&quot; value=&quot;Slide 7&quot;/&gt;&lt;property id=&quot;20307&quot; value=&quot;282&quot;/&gt;&lt;/object&gt;&lt;object type=&quot;3&quot; unique_id=&quot;11410&quot;&gt;&lt;property id=&quot;20148&quot; value=&quot;5&quot;/&gt;&lt;property id=&quot;20300&quot; value=&quot;Slide 8&quot;/&gt;&lt;property id=&quot;20307&quot; value=&quot;2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143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Tình huống 1: Khi con đang ở nhà 1 mình mà bỗng xảy ra cháy thì con sẽ làm gì?</vt:lpstr>
      <vt:lpstr>Tình huống 2: Con đang chơi trong phòng thì nhìn qua cửa sổ thấy nhà hàng xóm bị kẻ gian đột nhập để trộm đồ con sẽ làm gì? </vt:lpstr>
      <vt:lpstr>Tình huống 3: Bố mẹ bạn Vân dặn bạn ở nhà chơi với bà, nhưng không may bà bị ngã mà hàng xóm lại không có ai. Bạn Vân sẽ phải làm gì trong tình huống này?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154</cp:revision>
  <dcterms:created xsi:type="dcterms:W3CDTF">2016-11-01T06:02:57Z</dcterms:created>
  <dcterms:modified xsi:type="dcterms:W3CDTF">2018-10-23T10:12:30Z</dcterms:modified>
</cp:coreProperties>
</file>