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Pictures\hinh-nen-powerpoint-chuyen-dong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8"/>
            <a:ext cx="9144000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838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Hưng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286000"/>
            <a:ext cx="5715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KHÁM PHÁ XÃ HỘI</a:t>
            </a:r>
          </a:p>
          <a:p>
            <a:pPr algn="ctr"/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 KHAI GIẢNG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0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ll\Pictures\40666691_902506333288494_612578896668052684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5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ell\Pictures\40936008_902506406621820_203969293108169932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35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1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ell\Pictures\40862250_902506443288483_880485336821740339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96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Dell\Pictures\40862256_902506366621824_188883138017597849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7334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54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Dell\Pictures\40848413_902506176621843_614141867479321804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38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Dell\Pictures\40752382_902506293288498_582336386105448857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6" y="558"/>
            <a:ext cx="9144000" cy="685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78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Dell\Pictures\40753919_902508133288314_869204685964181504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2" y="26773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2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Dell\Pictures\41089646_902507943288333_51634179295884083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9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5</cp:revision>
  <dcterms:created xsi:type="dcterms:W3CDTF">2006-08-16T00:00:00Z</dcterms:created>
  <dcterms:modified xsi:type="dcterms:W3CDTF">2018-10-02T07:52:18Z</dcterms:modified>
</cp:coreProperties>
</file>