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2"/>
  </p:notesMasterIdLst>
  <p:sldIdLst>
    <p:sldId id="256" r:id="rId2"/>
    <p:sldId id="387" r:id="rId3"/>
    <p:sldId id="378" r:id="rId4"/>
    <p:sldId id="386" r:id="rId5"/>
    <p:sldId id="380" r:id="rId6"/>
    <p:sldId id="379" r:id="rId7"/>
    <p:sldId id="260" r:id="rId8"/>
    <p:sldId id="381" r:id="rId9"/>
    <p:sldId id="271" r:id="rId10"/>
    <p:sldId id="312" r:id="rId11"/>
    <p:sldId id="321" r:id="rId12"/>
    <p:sldId id="322" r:id="rId13"/>
    <p:sldId id="320" r:id="rId14"/>
    <p:sldId id="359" r:id="rId15"/>
    <p:sldId id="360" r:id="rId16"/>
    <p:sldId id="318" r:id="rId17"/>
    <p:sldId id="289" r:id="rId18"/>
    <p:sldId id="329" r:id="rId19"/>
    <p:sldId id="323" r:id="rId20"/>
    <p:sldId id="259" r:id="rId21"/>
    <p:sldId id="330" r:id="rId22"/>
    <p:sldId id="342" r:id="rId23"/>
    <p:sldId id="340" r:id="rId24"/>
    <p:sldId id="343" r:id="rId25"/>
    <p:sldId id="334" r:id="rId26"/>
    <p:sldId id="344" r:id="rId27"/>
    <p:sldId id="345" r:id="rId28"/>
    <p:sldId id="383" r:id="rId29"/>
    <p:sldId id="346" r:id="rId30"/>
    <p:sldId id="347" r:id="rId31"/>
    <p:sldId id="348" r:id="rId32"/>
    <p:sldId id="349" r:id="rId33"/>
    <p:sldId id="350" r:id="rId34"/>
    <p:sldId id="335" r:id="rId35"/>
    <p:sldId id="351" r:id="rId36"/>
    <p:sldId id="352" r:id="rId37"/>
    <p:sldId id="353" r:id="rId38"/>
    <p:sldId id="336" r:id="rId39"/>
    <p:sldId id="354" r:id="rId40"/>
    <p:sldId id="355" r:id="rId41"/>
    <p:sldId id="384" r:id="rId42"/>
    <p:sldId id="356" r:id="rId43"/>
    <p:sldId id="337" r:id="rId44"/>
    <p:sldId id="366" r:id="rId45"/>
    <p:sldId id="357" r:id="rId46"/>
    <p:sldId id="298" r:id="rId47"/>
    <p:sldId id="299" r:id="rId48"/>
    <p:sldId id="385" r:id="rId49"/>
    <p:sldId id="377" r:id="rId50"/>
    <p:sldId id="283" r:id="rId5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73" d="100"/>
          <a:sy n="73" d="100"/>
        </p:scale>
        <p:origin x="132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Desktop98234\AppData\Local\Temp\Rar$DIa0.136\Nhap-Xuly%20phieu%20hanoi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CKH\2018\Chuan%20HT%20mamnon\Thunghiem\Xulyphieu\Nhap-Xuly%20phieu%20hCM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8"/>
    </mc:Choice>
    <mc:Fallback>
      <c:style val="2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Hình</a:t>
            </a:r>
            <a:r>
              <a:rPr lang="en-US" baseline="0"/>
              <a:t> 1. </a:t>
            </a:r>
            <a:r>
              <a:rPr lang="en-US"/>
              <a:t>Hiệu</a:t>
            </a:r>
            <a:r>
              <a:rPr lang="en-US" baseline="0"/>
              <a:t> trưởng tự đánh giá -</a:t>
            </a:r>
            <a:r>
              <a:rPr lang="en-US"/>
              <a:t>Hà Nội</a:t>
            </a:r>
          </a:p>
        </c:rich>
      </c:tx>
      <c:overlay val="0"/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Sheet7!$A$5</c:f>
              <c:strCache>
                <c:ptCount val="1"/>
                <c:pt idx="0">
                  <c:v>HT1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Sheet7!$B$5:$Q$5</c:f>
            </c:numRef>
          </c:val>
          <c:extLst>
            <c:ext xmlns:c16="http://schemas.microsoft.com/office/drawing/2014/chart" uri="{C3380CC4-5D6E-409C-BE32-E72D297353CC}">
              <c16:uniqueId val="{00000000-015B-4082-9C32-6CB20F582820}"/>
            </c:ext>
          </c:extLst>
        </c:ser>
        <c:ser>
          <c:idx val="1"/>
          <c:order val="1"/>
          <c:tx>
            <c:strRef>
              <c:f>Sheet7!$A$6</c:f>
              <c:strCache>
                <c:ptCount val="1"/>
                <c:pt idx="0">
                  <c:v>HT2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Sheet7!$B$6:$Q$6</c:f>
            </c:numRef>
          </c:val>
          <c:extLst>
            <c:ext xmlns:c16="http://schemas.microsoft.com/office/drawing/2014/chart" uri="{C3380CC4-5D6E-409C-BE32-E72D297353CC}">
              <c16:uniqueId val="{00000001-015B-4082-9C32-6CB20F582820}"/>
            </c:ext>
          </c:extLst>
        </c:ser>
        <c:ser>
          <c:idx val="2"/>
          <c:order val="2"/>
          <c:tx>
            <c:strRef>
              <c:f>Sheet7!$A$7</c:f>
              <c:strCache>
                <c:ptCount val="1"/>
                <c:pt idx="0">
                  <c:v>HT3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Sheet7!$B$7:$Q$7</c:f>
            </c:numRef>
          </c:val>
          <c:extLst>
            <c:ext xmlns:c16="http://schemas.microsoft.com/office/drawing/2014/chart" uri="{C3380CC4-5D6E-409C-BE32-E72D297353CC}">
              <c16:uniqueId val="{00000002-015B-4082-9C32-6CB20F582820}"/>
            </c:ext>
          </c:extLst>
        </c:ser>
        <c:ser>
          <c:idx val="3"/>
          <c:order val="3"/>
          <c:tx>
            <c:strRef>
              <c:f>Sheet7!$A$8</c:f>
              <c:strCache>
                <c:ptCount val="1"/>
                <c:pt idx="0">
                  <c:v>HT4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Sheet7!$B$8:$Q$8</c:f>
            </c:numRef>
          </c:val>
          <c:extLst>
            <c:ext xmlns:c16="http://schemas.microsoft.com/office/drawing/2014/chart" uri="{C3380CC4-5D6E-409C-BE32-E72D297353CC}">
              <c16:uniqueId val="{00000003-015B-4082-9C32-6CB20F582820}"/>
            </c:ext>
          </c:extLst>
        </c:ser>
        <c:ser>
          <c:idx val="4"/>
          <c:order val="4"/>
          <c:tx>
            <c:strRef>
              <c:f>Sheet7!$A$9</c:f>
              <c:strCache>
                <c:ptCount val="1"/>
                <c:pt idx="0">
                  <c:v>HT5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Sheet7!$B$9:$Q$9</c:f>
            </c:numRef>
          </c:val>
          <c:extLst>
            <c:ext xmlns:c16="http://schemas.microsoft.com/office/drawing/2014/chart" uri="{C3380CC4-5D6E-409C-BE32-E72D297353CC}">
              <c16:uniqueId val="{00000004-015B-4082-9C32-6CB20F582820}"/>
            </c:ext>
          </c:extLst>
        </c:ser>
        <c:ser>
          <c:idx val="5"/>
          <c:order val="5"/>
          <c:tx>
            <c:strRef>
              <c:f>Sheet7!$A$10</c:f>
              <c:strCache>
                <c:ptCount val="1"/>
                <c:pt idx="0">
                  <c:v>HT6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Sheet7!$B$10:$Q$10</c:f>
            </c:numRef>
          </c:val>
          <c:extLst>
            <c:ext xmlns:c16="http://schemas.microsoft.com/office/drawing/2014/chart" uri="{C3380CC4-5D6E-409C-BE32-E72D297353CC}">
              <c16:uniqueId val="{00000005-015B-4082-9C32-6CB20F582820}"/>
            </c:ext>
          </c:extLst>
        </c:ser>
        <c:ser>
          <c:idx val="6"/>
          <c:order val="6"/>
          <c:tx>
            <c:strRef>
              <c:f>Sheet7!$A$11</c:f>
              <c:strCache>
                <c:ptCount val="1"/>
                <c:pt idx="0">
                  <c:v>HT7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Sheet7!$B$11:$Q$11</c:f>
            </c:numRef>
          </c:val>
          <c:extLst>
            <c:ext xmlns:c16="http://schemas.microsoft.com/office/drawing/2014/chart" uri="{C3380CC4-5D6E-409C-BE32-E72D297353CC}">
              <c16:uniqueId val="{00000006-015B-4082-9C32-6CB20F582820}"/>
            </c:ext>
          </c:extLst>
        </c:ser>
        <c:ser>
          <c:idx val="7"/>
          <c:order val="7"/>
          <c:tx>
            <c:strRef>
              <c:f>Sheet7!$A$12</c:f>
              <c:strCache>
                <c:ptCount val="1"/>
                <c:pt idx="0">
                  <c:v>HT8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Sheet7!$B$12:$Q$12</c:f>
            </c:numRef>
          </c:val>
          <c:extLst>
            <c:ext xmlns:c16="http://schemas.microsoft.com/office/drawing/2014/chart" uri="{C3380CC4-5D6E-409C-BE32-E72D297353CC}">
              <c16:uniqueId val="{00000007-015B-4082-9C32-6CB20F582820}"/>
            </c:ext>
          </c:extLst>
        </c:ser>
        <c:ser>
          <c:idx val="8"/>
          <c:order val="8"/>
          <c:tx>
            <c:strRef>
              <c:f>Sheet7!$A$13</c:f>
              <c:strCache>
                <c:ptCount val="1"/>
                <c:pt idx="0">
                  <c:v>HT9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Sheet7!$B$13:$Q$13</c:f>
            </c:numRef>
          </c:val>
          <c:extLst>
            <c:ext xmlns:c16="http://schemas.microsoft.com/office/drawing/2014/chart" uri="{C3380CC4-5D6E-409C-BE32-E72D297353CC}">
              <c16:uniqueId val="{00000008-015B-4082-9C32-6CB20F582820}"/>
            </c:ext>
          </c:extLst>
        </c:ser>
        <c:ser>
          <c:idx val="9"/>
          <c:order val="9"/>
          <c:tx>
            <c:strRef>
              <c:f>Sheet7!$A$14</c:f>
              <c:strCache>
                <c:ptCount val="1"/>
                <c:pt idx="0">
                  <c:v>HT10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Sheet7!$B$14:$Q$14</c:f>
            </c:numRef>
          </c:val>
          <c:extLst>
            <c:ext xmlns:c16="http://schemas.microsoft.com/office/drawing/2014/chart" uri="{C3380CC4-5D6E-409C-BE32-E72D297353CC}">
              <c16:uniqueId val="{00000009-015B-4082-9C32-6CB20F582820}"/>
            </c:ext>
          </c:extLst>
        </c:ser>
        <c:ser>
          <c:idx val="10"/>
          <c:order val="10"/>
          <c:tx>
            <c:strRef>
              <c:f>Sheet7!$A$15</c:f>
              <c:strCache>
                <c:ptCount val="1"/>
                <c:pt idx="0">
                  <c:v>HT11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Sheet7!$B$15:$Q$15</c:f>
            </c:numRef>
          </c:val>
          <c:extLst>
            <c:ext xmlns:c16="http://schemas.microsoft.com/office/drawing/2014/chart" uri="{C3380CC4-5D6E-409C-BE32-E72D297353CC}">
              <c16:uniqueId val="{0000000A-015B-4082-9C32-6CB20F582820}"/>
            </c:ext>
          </c:extLst>
        </c:ser>
        <c:ser>
          <c:idx val="11"/>
          <c:order val="11"/>
          <c:tx>
            <c:strRef>
              <c:f>Sheet7!$A$16</c:f>
              <c:strCache>
                <c:ptCount val="1"/>
                <c:pt idx="0">
                  <c:v>HT12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Sheet7!$B$16:$Q$16</c:f>
            </c:numRef>
          </c:val>
          <c:extLst>
            <c:ext xmlns:c16="http://schemas.microsoft.com/office/drawing/2014/chart" uri="{C3380CC4-5D6E-409C-BE32-E72D297353CC}">
              <c16:uniqueId val="{0000000B-015B-4082-9C32-6CB20F582820}"/>
            </c:ext>
          </c:extLst>
        </c:ser>
        <c:ser>
          <c:idx val="12"/>
          <c:order val="12"/>
          <c:tx>
            <c:strRef>
              <c:f>Sheet7!$A$17</c:f>
              <c:strCache>
                <c:ptCount val="1"/>
                <c:pt idx="0">
                  <c:v>HT13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Sheet7!$B$17:$Q$17</c:f>
            </c:numRef>
          </c:val>
          <c:extLst>
            <c:ext xmlns:c16="http://schemas.microsoft.com/office/drawing/2014/chart" uri="{C3380CC4-5D6E-409C-BE32-E72D297353CC}">
              <c16:uniqueId val="{0000000C-015B-4082-9C32-6CB20F582820}"/>
            </c:ext>
          </c:extLst>
        </c:ser>
        <c:ser>
          <c:idx val="13"/>
          <c:order val="13"/>
          <c:tx>
            <c:strRef>
              <c:f>Sheet7!$A$18</c:f>
              <c:strCache>
                <c:ptCount val="1"/>
                <c:pt idx="0">
                  <c:v>HT14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Sheet7!$B$18:$Q$18</c:f>
            </c:numRef>
          </c:val>
          <c:extLst>
            <c:ext xmlns:c16="http://schemas.microsoft.com/office/drawing/2014/chart" uri="{C3380CC4-5D6E-409C-BE32-E72D297353CC}">
              <c16:uniqueId val="{0000000D-015B-4082-9C32-6CB20F582820}"/>
            </c:ext>
          </c:extLst>
        </c:ser>
        <c:ser>
          <c:idx val="14"/>
          <c:order val="14"/>
          <c:tx>
            <c:strRef>
              <c:f>Sheet7!$A$19</c:f>
              <c:strCache>
                <c:ptCount val="1"/>
                <c:pt idx="0">
                  <c:v>HT15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Sheet7!$B$19:$Q$19</c:f>
            </c:numRef>
          </c:val>
          <c:extLst>
            <c:ext xmlns:c16="http://schemas.microsoft.com/office/drawing/2014/chart" uri="{C3380CC4-5D6E-409C-BE32-E72D297353CC}">
              <c16:uniqueId val="{0000000E-015B-4082-9C32-6CB20F582820}"/>
            </c:ext>
          </c:extLst>
        </c:ser>
        <c:ser>
          <c:idx val="15"/>
          <c:order val="15"/>
          <c:tx>
            <c:strRef>
              <c:f>Sheet7!$A$20</c:f>
              <c:strCache>
                <c:ptCount val="1"/>
                <c:pt idx="0">
                  <c:v>HT16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Sheet7!$B$20:$Q$20</c:f>
            </c:numRef>
          </c:val>
          <c:extLst>
            <c:ext xmlns:c16="http://schemas.microsoft.com/office/drawing/2014/chart" uri="{C3380CC4-5D6E-409C-BE32-E72D297353CC}">
              <c16:uniqueId val="{0000000F-015B-4082-9C32-6CB20F582820}"/>
            </c:ext>
          </c:extLst>
        </c:ser>
        <c:ser>
          <c:idx val="16"/>
          <c:order val="16"/>
          <c:tx>
            <c:strRef>
              <c:f>Sheet7!$A$21</c:f>
              <c:strCache>
                <c:ptCount val="1"/>
                <c:pt idx="0">
                  <c:v>HT17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Sheet7!$B$21:$Q$21</c:f>
            </c:numRef>
          </c:val>
          <c:extLst>
            <c:ext xmlns:c16="http://schemas.microsoft.com/office/drawing/2014/chart" uri="{C3380CC4-5D6E-409C-BE32-E72D297353CC}">
              <c16:uniqueId val="{00000010-015B-4082-9C32-6CB20F582820}"/>
            </c:ext>
          </c:extLst>
        </c:ser>
        <c:ser>
          <c:idx val="17"/>
          <c:order val="17"/>
          <c:tx>
            <c:strRef>
              <c:f>Sheet7!$A$22</c:f>
              <c:strCache>
                <c:ptCount val="1"/>
                <c:pt idx="0">
                  <c:v>HT18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Sheet7!$B$22:$Q$22</c:f>
            </c:numRef>
          </c:val>
          <c:extLst>
            <c:ext xmlns:c16="http://schemas.microsoft.com/office/drawing/2014/chart" uri="{C3380CC4-5D6E-409C-BE32-E72D297353CC}">
              <c16:uniqueId val="{00000011-015B-4082-9C32-6CB20F582820}"/>
            </c:ext>
          </c:extLst>
        </c:ser>
        <c:ser>
          <c:idx val="18"/>
          <c:order val="18"/>
          <c:tx>
            <c:strRef>
              <c:f>Sheet7!$A$23</c:f>
              <c:strCache>
                <c:ptCount val="1"/>
                <c:pt idx="0">
                  <c:v>HT19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Sheet7!$B$23:$Q$23</c:f>
            </c:numRef>
          </c:val>
          <c:extLst>
            <c:ext xmlns:c16="http://schemas.microsoft.com/office/drawing/2014/chart" uri="{C3380CC4-5D6E-409C-BE32-E72D297353CC}">
              <c16:uniqueId val="{00000012-015B-4082-9C32-6CB20F582820}"/>
            </c:ext>
          </c:extLst>
        </c:ser>
        <c:ser>
          <c:idx val="19"/>
          <c:order val="19"/>
          <c:tx>
            <c:strRef>
              <c:f>Sheet7!$A$24</c:f>
              <c:strCache>
                <c:ptCount val="1"/>
                <c:pt idx="0">
                  <c:v>HT20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Sheet7!$B$24:$Q$24</c:f>
            </c:numRef>
          </c:val>
          <c:extLst>
            <c:ext xmlns:c16="http://schemas.microsoft.com/office/drawing/2014/chart" uri="{C3380CC4-5D6E-409C-BE32-E72D297353CC}">
              <c16:uniqueId val="{00000013-015B-4082-9C32-6CB20F582820}"/>
            </c:ext>
          </c:extLst>
        </c:ser>
        <c:ser>
          <c:idx val="20"/>
          <c:order val="20"/>
          <c:tx>
            <c:strRef>
              <c:f>Sheet7!$A$25</c:f>
              <c:strCache>
                <c:ptCount val="1"/>
                <c:pt idx="0">
                  <c:v>HT21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Sheet7!$B$25:$Q$25</c:f>
            </c:numRef>
          </c:val>
          <c:extLst>
            <c:ext xmlns:c16="http://schemas.microsoft.com/office/drawing/2014/chart" uri="{C3380CC4-5D6E-409C-BE32-E72D297353CC}">
              <c16:uniqueId val="{00000014-015B-4082-9C32-6CB20F582820}"/>
            </c:ext>
          </c:extLst>
        </c:ser>
        <c:ser>
          <c:idx val="21"/>
          <c:order val="21"/>
          <c:tx>
            <c:strRef>
              <c:f>Sheet7!$A$26</c:f>
              <c:strCache>
                <c:ptCount val="1"/>
                <c:pt idx="0">
                  <c:v>HT22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Sheet7!$B$26:$Q$26</c:f>
            </c:numRef>
          </c:val>
          <c:extLst>
            <c:ext xmlns:c16="http://schemas.microsoft.com/office/drawing/2014/chart" uri="{C3380CC4-5D6E-409C-BE32-E72D297353CC}">
              <c16:uniqueId val="{00000015-015B-4082-9C32-6CB20F582820}"/>
            </c:ext>
          </c:extLst>
        </c:ser>
        <c:ser>
          <c:idx val="22"/>
          <c:order val="22"/>
          <c:tx>
            <c:strRef>
              <c:f>Sheet7!$A$27</c:f>
              <c:strCache>
                <c:ptCount val="1"/>
                <c:pt idx="0">
                  <c:v>HT23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Sheet7!$B$27:$Q$27</c:f>
            </c:numRef>
          </c:val>
          <c:extLst>
            <c:ext xmlns:c16="http://schemas.microsoft.com/office/drawing/2014/chart" uri="{C3380CC4-5D6E-409C-BE32-E72D297353CC}">
              <c16:uniqueId val="{00000016-015B-4082-9C32-6CB20F582820}"/>
            </c:ext>
          </c:extLst>
        </c:ser>
        <c:ser>
          <c:idx val="23"/>
          <c:order val="23"/>
          <c:tx>
            <c:strRef>
              <c:f>Sheet7!$A$28</c:f>
              <c:strCache>
                <c:ptCount val="1"/>
                <c:pt idx="0">
                  <c:v>HT24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Sheet7!$B$28:$Q$28</c:f>
            </c:numRef>
          </c:val>
          <c:extLst>
            <c:ext xmlns:c16="http://schemas.microsoft.com/office/drawing/2014/chart" uri="{C3380CC4-5D6E-409C-BE32-E72D297353CC}">
              <c16:uniqueId val="{00000017-015B-4082-9C32-6CB20F582820}"/>
            </c:ext>
          </c:extLst>
        </c:ser>
        <c:ser>
          <c:idx val="24"/>
          <c:order val="24"/>
          <c:tx>
            <c:strRef>
              <c:f>Sheet7!$A$29</c:f>
              <c:strCache>
                <c:ptCount val="1"/>
                <c:pt idx="0">
                  <c:v>HT25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Sheet7!$B$29:$Q$29</c:f>
            </c:numRef>
          </c:val>
          <c:extLst>
            <c:ext xmlns:c16="http://schemas.microsoft.com/office/drawing/2014/chart" uri="{C3380CC4-5D6E-409C-BE32-E72D297353CC}">
              <c16:uniqueId val="{00000018-015B-4082-9C32-6CB20F582820}"/>
            </c:ext>
          </c:extLst>
        </c:ser>
        <c:ser>
          <c:idx val="25"/>
          <c:order val="25"/>
          <c:tx>
            <c:strRef>
              <c:f>Sheet7!$A$30</c:f>
              <c:strCache>
                <c:ptCount val="1"/>
                <c:pt idx="0">
                  <c:v>HT26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Sheet7!$B$30:$Q$30</c:f>
            </c:numRef>
          </c:val>
          <c:extLst>
            <c:ext xmlns:c16="http://schemas.microsoft.com/office/drawing/2014/chart" uri="{C3380CC4-5D6E-409C-BE32-E72D297353CC}">
              <c16:uniqueId val="{00000019-015B-4082-9C32-6CB20F582820}"/>
            </c:ext>
          </c:extLst>
        </c:ser>
        <c:ser>
          <c:idx val="26"/>
          <c:order val="26"/>
          <c:tx>
            <c:strRef>
              <c:f>Sheet7!$A$31</c:f>
              <c:strCache>
                <c:ptCount val="1"/>
                <c:pt idx="0">
                  <c:v>HT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Sheet7!$B$31:$Q$31</c:f>
            </c:numRef>
          </c:val>
          <c:extLst>
            <c:ext xmlns:c16="http://schemas.microsoft.com/office/drawing/2014/chart" uri="{C3380CC4-5D6E-409C-BE32-E72D297353CC}">
              <c16:uniqueId val="{0000001A-015B-4082-9C32-6CB20F582820}"/>
            </c:ext>
          </c:extLst>
        </c:ser>
        <c:ser>
          <c:idx val="27"/>
          <c:order val="27"/>
          <c:tx>
            <c:strRef>
              <c:f>Sheet7!$A$32</c:f>
              <c:strCache>
                <c:ptCount val="1"/>
                <c:pt idx="0">
                  <c:v>HT28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Sheet7!$B$32:$Q$32</c:f>
            </c:numRef>
          </c:val>
          <c:extLst>
            <c:ext xmlns:c16="http://schemas.microsoft.com/office/drawing/2014/chart" uri="{C3380CC4-5D6E-409C-BE32-E72D297353CC}">
              <c16:uniqueId val="{0000001B-015B-4082-9C32-6CB20F582820}"/>
            </c:ext>
          </c:extLst>
        </c:ser>
        <c:ser>
          <c:idx val="28"/>
          <c:order val="28"/>
          <c:tx>
            <c:strRef>
              <c:f>Sheet7!$A$33</c:f>
              <c:strCache>
                <c:ptCount val="1"/>
                <c:pt idx="0">
                  <c:v>Hà Nội</c:v>
                </c:pt>
              </c:strCache>
            </c:strRef>
          </c:tx>
          <c:cat>
            <c:strRef>
              <c:f>Sheet7!$B$3:$Q$4</c:f>
              <c:strCache>
                <c:ptCount val="16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  <c:pt idx="15">
                  <c:v>Tiêu chí 16. Phát triển mối quan hệ với chính quyền, cộng đồng</c:v>
                </c:pt>
              </c:strCache>
            </c:strRef>
          </c:cat>
          <c:val>
            <c:numRef>
              <c:f>Sheet7!$B$33:$Q$33</c:f>
              <c:numCache>
                <c:formatCode>#,#00</c:formatCode>
                <c:ptCount val="16"/>
                <c:pt idx="0">
                  <c:v>2.5</c:v>
                </c:pt>
                <c:pt idx="1">
                  <c:v>2.5</c:v>
                </c:pt>
                <c:pt idx="2">
                  <c:v>2.3076923076923075</c:v>
                </c:pt>
                <c:pt idx="3">
                  <c:v>2.4615384615384617</c:v>
                </c:pt>
                <c:pt idx="4">
                  <c:v>1.6153846153846154</c:v>
                </c:pt>
                <c:pt idx="5">
                  <c:v>2.2307692307692308</c:v>
                </c:pt>
                <c:pt idx="6">
                  <c:v>2.3461538461538463</c:v>
                </c:pt>
                <c:pt idx="7">
                  <c:v>2.3076923076923075</c:v>
                </c:pt>
                <c:pt idx="8">
                  <c:v>2.2307692307692308</c:v>
                </c:pt>
                <c:pt idx="9">
                  <c:v>2</c:v>
                </c:pt>
                <c:pt idx="10">
                  <c:v>2.2692307692307692</c:v>
                </c:pt>
                <c:pt idx="11">
                  <c:v>2.2692307692307692</c:v>
                </c:pt>
                <c:pt idx="12">
                  <c:v>2.3461538461538463</c:v>
                </c:pt>
                <c:pt idx="13">
                  <c:v>2.3461538461538463</c:v>
                </c:pt>
                <c:pt idx="14">
                  <c:v>2.5384615384615383</c:v>
                </c:pt>
                <c:pt idx="15">
                  <c:v>2.2692307692307692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C-015B-4082-9C32-6CB20F5828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7830016"/>
        <c:axId val="117831552"/>
      </c:radarChart>
      <c:catAx>
        <c:axId val="117830016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117831552"/>
        <c:crosses val="autoZero"/>
        <c:auto val="1"/>
        <c:lblAlgn val="ctr"/>
        <c:lblOffset val="100"/>
        <c:noMultiLvlLbl val="0"/>
      </c:catAx>
      <c:valAx>
        <c:axId val="117831552"/>
        <c:scaling>
          <c:orientation val="minMax"/>
        </c:scaling>
        <c:delete val="0"/>
        <c:axPos val="l"/>
        <c:majorGridlines/>
        <c:numFmt formatCode="#,#00" sourceLinked="1"/>
        <c:majorTickMark val="cross"/>
        <c:minorTickMark val="none"/>
        <c:tickLblPos val="nextTo"/>
        <c:crossAx val="117830016"/>
        <c:crosses val="autoZero"/>
        <c:crossBetween val="between"/>
        <c:majorUnit val="1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Hình</a:t>
            </a:r>
            <a:r>
              <a:rPr lang="en-US" baseline="0"/>
              <a:t> 2. </a:t>
            </a:r>
            <a:r>
              <a:rPr lang="en-US"/>
              <a:t>Hiệu</a:t>
            </a:r>
            <a:r>
              <a:rPr lang="en-US" baseline="0"/>
              <a:t> trưởng tự đánh giá - </a:t>
            </a:r>
            <a:r>
              <a:rPr lang="en-US"/>
              <a:t>Tp HCM</a:t>
            </a:r>
          </a:p>
        </c:rich>
      </c:tx>
      <c:layout>
        <c:manualLayout>
          <c:xMode val="edge"/>
          <c:yMode val="edge"/>
          <c:x val="5.0934786997779126E-2"/>
          <c:y val="2.2389761012831935E-2"/>
        </c:manualLayout>
      </c:layout>
      <c:overlay val="0"/>
    </c:title>
    <c:autoTitleDeleted val="0"/>
    <c:plotArea>
      <c:layout/>
      <c:radarChart>
        <c:radarStyle val="filled"/>
        <c:varyColors val="0"/>
        <c:ser>
          <c:idx val="0"/>
          <c:order val="0"/>
          <c:tx>
            <c:strRef>
              <c:f>'[Nhap-Xuly phieu hCM.xlsx]Sheet7'!$A$6</c:f>
              <c:strCache>
                <c:ptCount val="1"/>
                <c:pt idx="0">
                  <c:v>HT01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hCM.xlsx]Sheet7'!$B$6:$P$6</c:f>
            </c:numRef>
          </c:val>
          <c:extLst>
            <c:ext xmlns:c16="http://schemas.microsoft.com/office/drawing/2014/chart" uri="{C3380CC4-5D6E-409C-BE32-E72D297353CC}">
              <c16:uniqueId val="{00000000-EAE6-4BC8-8905-46BFE5224972}"/>
            </c:ext>
          </c:extLst>
        </c:ser>
        <c:ser>
          <c:idx val="1"/>
          <c:order val="1"/>
          <c:tx>
            <c:strRef>
              <c:f>'[Nhap-Xuly phieu hCM.xlsx]Sheet7'!$A$7</c:f>
              <c:strCache>
                <c:ptCount val="1"/>
                <c:pt idx="0">
                  <c:v>THT02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hCM.xlsx]Sheet7'!$B$7:$P$7</c:f>
            </c:numRef>
          </c:val>
          <c:extLst>
            <c:ext xmlns:c16="http://schemas.microsoft.com/office/drawing/2014/chart" uri="{C3380CC4-5D6E-409C-BE32-E72D297353CC}">
              <c16:uniqueId val="{00000001-EAE6-4BC8-8905-46BFE5224972}"/>
            </c:ext>
          </c:extLst>
        </c:ser>
        <c:ser>
          <c:idx val="2"/>
          <c:order val="2"/>
          <c:tx>
            <c:strRef>
              <c:f>'[Nhap-Xuly phieu hCM.xlsx]Sheet7'!$A$8</c:f>
              <c:strCache>
                <c:ptCount val="1"/>
                <c:pt idx="0">
                  <c:v>HT03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hCM.xlsx]Sheet7'!$B$8:$P$8</c:f>
            </c:numRef>
          </c:val>
          <c:extLst>
            <c:ext xmlns:c16="http://schemas.microsoft.com/office/drawing/2014/chart" uri="{C3380CC4-5D6E-409C-BE32-E72D297353CC}">
              <c16:uniqueId val="{00000002-EAE6-4BC8-8905-46BFE5224972}"/>
            </c:ext>
          </c:extLst>
        </c:ser>
        <c:ser>
          <c:idx val="3"/>
          <c:order val="3"/>
          <c:tx>
            <c:strRef>
              <c:f>'[Nhap-Xuly phieu hCM.xlsx]Sheet7'!$A$9</c:f>
              <c:strCache>
                <c:ptCount val="1"/>
                <c:pt idx="0">
                  <c:v>HT04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hCM.xlsx]Sheet7'!$B$9:$P$9</c:f>
            </c:numRef>
          </c:val>
          <c:extLst>
            <c:ext xmlns:c16="http://schemas.microsoft.com/office/drawing/2014/chart" uri="{C3380CC4-5D6E-409C-BE32-E72D297353CC}">
              <c16:uniqueId val="{00000003-EAE6-4BC8-8905-46BFE5224972}"/>
            </c:ext>
          </c:extLst>
        </c:ser>
        <c:ser>
          <c:idx val="4"/>
          <c:order val="4"/>
          <c:tx>
            <c:strRef>
              <c:f>'[Nhap-Xuly phieu hCM.xlsx]Sheet7'!$A$10</c:f>
              <c:strCache>
                <c:ptCount val="1"/>
                <c:pt idx="0">
                  <c:v>HT05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hCM.xlsx]Sheet7'!$B$10:$P$10</c:f>
            </c:numRef>
          </c:val>
          <c:extLst>
            <c:ext xmlns:c16="http://schemas.microsoft.com/office/drawing/2014/chart" uri="{C3380CC4-5D6E-409C-BE32-E72D297353CC}">
              <c16:uniqueId val="{00000004-EAE6-4BC8-8905-46BFE5224972}"/>
            </c:ext>
          </c:extLst>
        </c:ser>
        <c:ser>
          <c:idx val="5"/>
          <c:order val="5"/>
          <c:tx>
            <c:strRef>
              <c:f>'[Nhap-Xuly phieu hCM.xlsx]Sheet7'!$A$11</c:f>
              <c:strCache>
                <c:ptCount val="1"/>
                <c:pt idx="0">
                  <c:v>HT06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hCM.xlsx]Sheet7'!$B$11:$P$11</c:f>
            </c:numRef>
          </c:val>
          <c:extLst>
            <c:ext xmlns:c16="http://schemas.microsoft.com/office/drawing/2014/chart" uri="{C3380CC4-5D6E-409C-BE32-E72D297353CC}">
              <c16:uniqueId val="{00000005-EAE6-4BC8-8905-46BFE5224972}"/>
            </c:ext>
          </c:extLst>
        </c:ser>
        <c:ser>
          <c:idx val="6"/>
          <c:order val="6"/>
          <c:tx>
            <c:strRef>
              <c:f>'[Nhap-Xuly phieu hCM.xlsx]Sheet7'!$A$12</c:f>
              <c:strCache>
                <c:ptCount val="1"/>
                <c:pt idx="0">
                  <c:v>HT07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hCM.xlsx]Sheet7'!$B$12:$P$12</c:f>
            </c:numRef>
          </c:val>
          <c:extLst>
            <c:ext xmlns:c16="http://schemas.microsoft.com/office/drawing/2014/chart" uri="{C3380CC4-5D6E-409C-BE32-E72D297353CC}">
              <c16:uniqueId val="{00000006-EAE6-4BC8-8905-46BFE5224972}"/>
            </c:ext>
          </c:extLst>
        </c:ser>
        <c:ser>
          <c:idx val="7"/>
          <c:order val="7"/>
          <c:tx>
            <c:strRef>
              <c:f>'[Nhap-Xuly phieu hCM.xlsx]Sheet7'!$A$13</c:f>
              <c:strCache>
                <c:ptCount val="1"/>
                <c:pt idx="0">
                  <c:v>HT08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hCM.xlsx]Sheet7'!$B$13:$P$13</c:f>
            </c:numRef>
          </c:val>
          <c:extLst>
            <c:ext xmlns:c16="http://schemas.microsoft.com/office/drawing/2014/chart" uri="{C3380CC4-5D6E-409C-BE32-E72D297353CC}">
              <c16:uniqueId val="{00000007-EAE6-4BC8-8905-46BFE5224972}"/>
            </c:ext>
          </c:extLst>
        </c:ser>
        <c:ser>
          <c:idx val="8"/>
          <c:order val="8"/>
          <c:tx>
            <c:strRef>
              <c:f>'[Nhap-Xuly phieu hCM.xlsx]Sheet7'!$A$14</c:f>
              <c:strCache>
                <c:ptCount val="1"/>
                <c:pt idx="0">
                  <c:v>HT09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hCM.xlsx]Sheet7'!$B$14:$P$14</c:f>
            </c:numRef>
          </c:val>
          <c:extLst>
            <c:ext xmlns:c16="http://schemas.microsoft.com/office/drawing/2014/chart" uri="{C3380CC4-5D6E-409C-BE32-E72D297353CC}">
              <c16:uniqueId val="{00000008-EAE6-4BC8-8905-46BFE5224972}"/>
            </c:ext>
          </c:extLst>
        </c:ser>
        <c:ser>
          <c:idx val="9"/>
          <c:order val="9"/>
          <c:tx>
            <c:strRef>
              <c:f>'[Nhap-Xuly phieu hCM.xlsx]Sheet7'!$A$15</c:f>
              <c:strCache>
                <c:ptCount val="1"/>
                <c:pt idx="0">
                  <c:v>HT10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hCM.xlsx]Sheet7'!$B$15:$P$15</c:f>
            </c:numRef>
          </c:val>
          <c:extLst>
            <c:ext xmlns:c16="http://schemas.microsoft.com/office/drawing/2014/chart" uri="{C3380CC4-5D6E-409C-BE32-E72D297353CC}">
              <c16:uniqueId val="{00000009-EAE6-4BC8-8905-46BFE5224972}"/>
            </c:ext>
          </c:extLst>
        </c:ser>
        <c:ser>
          <c:idx val="10"/>
          <c:order val="10"/>
          <c:tx>
            <c:strRef>
              <c:f>'[Nhap-Xuly phieu hCM.xlsx]Sheet7'!$A$16</c:f>
              <c:strCache>
                <c:ptCount val="1"/>
                <c:pt idx="0">
                  <c:v>HT11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hCM.xlsx]Sheet7'!$B$16:$P$16</c:f>
            </c:numRef>
          </c:val>
          <c:extLst>
            <c:ext xmlns:c16="http://schemas.microsoft.com/office/drawing/2014/chart" uri="{C3380CC4-5D6E-409C-BE32-E72D297353CC}">
              <c16:uniqueId val="{0000000A-EAE6-4BC8-8905-46BFE5224972}"/>
            </c:ext>
          </c:extLst>
        </c:ser>
        <c:ser>
          <c:idx val="11"/>
          <c:order val="11"/>
          <c:tx>
            <c:strRef>
              <c:f>'[Nhap-Xuly phieu hCM.xlsx]Sheet7'!$A$17</c:f>
              <c:strCache>
                <c:ptCount val="1"/>
                <c:pt idx="0">
                  <c:v>HT12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hCM.xlsx]Sheet7'!$B$17:$P$17</c:f>
            </c:numRef>
          </c:val>
          <c:extLst>
            <c:ext xmlns:c16="http://schemas.microsoft.com/office/drawing/2014/chart" uri="{C3380CC4-5D6E-409C-BE32-E72D297353CC}">
              <c16:uniqueId val="{0000000B-EAE6-4BC8-8905-46BFE5224972}"/>
            </c:ext>
          </c:extLst>
        </c:ser>
        <c:ser>
          <c:idx val="12"/>
          <c:order val="12"/>
          <c:tx>
            <c:strRef>
              <c:f>'[Nhap-Xuly phieu hCM.xlsx]Sheet7'!$A$18</c:f>
              <c:strCache>
                <c:ptCount val="1"/>
                <c:pt idx="0">
                  <c:v>HT13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hCM.xlsx]Sheet7'!$B$18:$P$18</c:f>
            </c:numRef>
          </c:val>
          <c:extLst>
            <c:ext xmlns:c16="http://schemas.microsoft.com/office/drawing/2014/chart" uri="{C3380CC4-5D6E-409C-BE32-E72D297353CC}">
              <c16:uniqueId val="{0000000C-EAE6-4BC8-8905-46BFE5224972}"/>
            </c:ext>
          </c:extLst>
        </c:ser>
        <c:ser>
          <c:idx val="13"/>
          <c:order val="13"/>
          <c:tx>
            <c:strRef>
              <c:f>'[Nhap-Xuly phieu hCM.xlsx]Sheet7'!$A$19</c:f>
              <c:strCache>
                <c:ptCount val="1"/>
                <c:pt idx="0">
                  <c:v>HT14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hCM.xlsx]Sheet7'!$B$19:$P$19</c:f>
            </c:numRef>
          </c:val>
          <c:extLst>
            <c:ext xmlns:c16="http://schemas.microsoft.com/office/drawing/2014/chart" uri="{C3380CC4-5D6E-409C-BE32-E72D297353CC}">
              <c16:uniqueId val="{0000000D-EAE6-4BC8-8905-46BFE5224972}"/>
            </c:ext>
          </c:extLst>
        </c:ser>
        <c:ser>
          <c:idx val="14"/>
          <c:order val="14"/>
          <c:tx>
            <c:strRef>
              <c:f>'[Nhap-Xuly phieu hCM.xlsx]Sheet7'!$A$20</c:f>
              <c:strCache>
                <c:ptCount val="1"/>
                <c:pt idx="0">
                  <c:v>HT15</c:v>
                </c:pt>
              </c:strCache>
            </c:strRef>
          </c:tx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hCM.xlsx]Sheet7'!$B$20:$P$20</c:f>
            </c:numRef>
          </c:val>
          <c:extLst>
            <c:ext xmlns:c16="http://schemas.microsoft.com/office/drawing/2014/chart" uri="{C3380CC4-5D6E-409C-BE32-E72D297353CC}">
              <c16:uniqueId val="{0000000E-EAE6-4BC8-8905-46BFE5224972}"/>
            </c:ext>
          </c:extLst>
        </c:ser>
        <c:ser>
          <c:idx val="15"/>
          <c:order val="15"/>
          <c:tx>
            <c:strRef>
              <c:f>'[Nhap-Xuly phieu hCM.xlsx]Sheet7'!$A$21</c:f>
              <c:strCache>
                <c:ptCount val="1"/>
                <c:pt idx="0">
                  <c:v>HT16</c:v>
                </c:pt>
              </c:strCache>
            </c:strRef>
          </c:tx>
          <c:spPr>
            <a:ln w="25400">
              <a:noFill/>
            </a:ln>
          </c:spPr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hCM.xlsx]Sheet7'!$B$21:$P$21</c:f>
            </c:numRef>
          </c:val>
          <c:extLst>
            <c:ext xmlns:c16="http://schemas.microsoft.com/office/drawing/2014/chart" uri="{C3380CC4-5D6E-409C-BE32-E72D297353CC}">
              <c16:uniqueId val="{0000000F-EAE6-4BC8-8905-46BFE5224972}"/>
            </c:ext>
          </c:extLst>
        </c:ser>
        <c:ser>
          <c:idx val="16"/>
          <c:order val="16"/>
          <c:tx>
            <c:strRef>
              <c:f>'[Nhap-Xuly phieu hCM.xlsx]Sheet7'!$A$22</c:f>
              <c:strCache>
                <c:ptCount val="1"/>
                <c:pt idx="0">
                  <c:v>HT17</c:v>
                </c:pt>
              </c:strCache>
            </c:strRef>
          </c:tx>
          <c:spPr>
            <a:ln w="25400">
              <a:noFill/>
            </a:ln>
          </c:spPr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hCM.xlsx]Sheet7'!$B$22:$P$22</c:f>
            </c:numRef>
          </c:val>
          <c:extLst>
            <c:ext xmlns:c16="http://schemas.microsoft.com/office/drawing/2014/chart" uri="{C3380CC4-5D6E-409C-BE32-E72D297353CC}">
              <c16:uniqueId val="{00000010-EAE6-4BC8-8905-46BFE5224972}"/>
            </c:ext>
          </c:extLst>
        </c:ser>
        <c:ser>
          <c:idx val="17"/>
          <c:order val="17"/>
          <c:tx>
            <c:strRef>
              <c:f>'[Nhap-Xuly phieu hCM.xlsx]Sheet7'!$A$23</c:f>
              <c:strCache>
                <c:ptCount val="1"/>
                <c:pt idx="0">
                  <c:v>HT18</c:v>
                </c:pt>
              </c:strCache>
            </c:strRef>
          </c:tx>
          <c:spPr>
            <a:ln w="25400">
              <a:noFill/>
            </a:ln>
          </c:spPr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hCM.xlsx]Sheet7'!$B$23:$P$23</c:f>
            </c:numRef>
          </c:val>
          <c:extLst>
            <c:ext xmlns:c16="http://schemas.microsoft.com/office/drawing/2014/chart" uri="{C3380CC4-5D6E-409C-BE32-E72D297353CC}">
              <c16:uniqueId val="{00000011-EAE6-4BC8-8905-46BFE5224972}"/>
            </c:ext>
          </c:extLst>
        </c:ser>
        <c:ser>
          <c:idx val="18"/>
          <c:order val="18"/>
          <c:tx>
            <c:strRef>
              <c:f>'[Nhap-Xuly phieu hCM.xlsx]Sheet7'!$A$24</c:f>
              <c:strCache>
                <c:ptCount val="1"/>
                <c:pt idx="0">
                  <c:v>HT19</c:v>
                </c:pt>
              </c:strCache>
            </c:strRef>
          </c:tx>
          <c:spPr>
            <a:ln w="25400">
              <a:noFill/>
            </a:ln>
          </c:spPr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hCM.xlsx]Sheet7'!$B$24:$P$24</c:f>
            </c:numRef>
          </c:val>
          <c:extLst>
            <c:ext xmlns:c16="http://schemas.microsoft.com/office/drawing/2014/chart" uri="{C3380CC4-5D6E-409C-BE32-E72D297353CC}">
              <c16:uniqueId val="{00000012-EAE6-4BC8-8905-46BFE5224972}"/>
            </c:ext>
          </c:extLst>
        </c:ser>
        <c:ser>
          <c:idx val="19"/>
          <c:order val="19"/>
          <c:tx>
            <c:strRef>
              <c:f>'[Nhap-Xuly phieu hCM.xlsx]Sheet7'!$A$25</c:f>
              <c:strCache>
                <c:ptCount val="1"/>
              </c:strCache>
            </c:strRef>
          </c:tx>
          <c:spPr>
            <a:ln w="25400">
              <a:noFill/>
            </a:ln>
          </c:spPr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hCM.xlsx]Sheet7'!$B$25:$P$25</c:f>
            </c:numRef>
          </c:val>
          <c:extLst>
            <c:ext xmlns:c16="http://schemas.microsoft.com/office/drawing/2014/chart" uri="{C3380CC4-5D6E-409C-BE32-E72D297353CC}">
              <c16:uniqueId val="{00000013-EAE6-4BC8-8905-46BFE5224972}"/>
            </c:ext>
          </c:extLst>
        </c:ser>
        <c:ser>
          <c:idx val="20"/>
          <c:order val="20"/>
          <c:tx>
            <c:strRef>
              <c:f>'[Nhap-Xuly phieu hCM.xlsx]Sheet7'!$A$26</c:f>
              <c:strCache>
                <c:ptCount val="1"/>
                <c:pt idx="0">
                  <c:v>Tp HCM</c:v>
                </c:pt>
              </c:strCache>
            </c:strRef>
          </c:tx>
          <c:spPr>
            <a:ln w="25400">
              <a:noFill/>
            </a:ln>
          </c:spPr>
          <c:cat>
            <c:strRef>
              <c:f>'[Nhap-Xuly phieu hCM.xlsx]Sheet7'!$B$4:$P$5</c:f>
              <c:strCache>
                <c:ptCount val="15"/>
                <c:pt idx="0">
                  <c:v>Tiêu chí 1. Đạo đức, lối sống</c:v>
                </c:pt>
                <c:pt idx="1">
                  <c:v>Tiêu chí 2. Chấp hành chủ trương, đường lối</c:v>
                </c:pt>
                <c:pt idx="2">
                  <c:v>Tiêu chí 3: Năng lực chuyên môn  </c:v>
                </c:pt>
                <c:pt idx="3">
                  <c:v>Tiêu chí 4: Năng lực nghiệp vụ </c:v>
                </c:pt>
                <c:pt idx="4">
                  <c:v>Tiêu chí 5: Năng lực ngoại ngữ ,Tinhoc</c:v>
                </c:pt>
                <c:pt idx="5">
                  <c:v>Tiêu chí 6. Xây dựng kế hoạch </c:v>
                </c:pt>
                <c:pt idx="6">
                  <c:v>Tiêu chí 7. Quản lý động nuôi dưỡng, chăm sóc trẻ</c:v>
                </c:pt>
                <c:pt idx="7">
                  <c:v>Tiêu chí 8. Quản lý hoạt động giáo dục trẻ </c:v>
                </c:pt>
                <c:pt idx="8">
                  <c:v>Tiêu chí 9. Quản trị tổ chức, hành chính và nhân sự</c:v>
                </c:pt>
                <c:pt idx="9">
                  <c:v>Tiêu chí 10. Quản trị tài chính, tài sản</c:v>
                </c:pt>
                <c:pt idx="10">
                  <c:v>Tiêu chí 11. Quản lý chất lượng</c:v>
                </c:pt>
                <c:pt idx="11">
                  <c:v>Tiêu chí 12. Xây dựng môi trường giáo dục</c:v>
                </c:pt>
                <c:pt idx="12">
                  <c:v>Tiêu chí 13. Xây dựng văn hóa nhà trường</c:v>
                </c:pt>
                <c:pt idx="13">
                  <c:v>Tiêu chí 14. Phát triển mối quan hệ với cấp quản lý ngành</c:v>
                </c:pt>
                <c:pt idx="14">
                  <c:v>Tiêu chí 15. Phát triển mối quan hệ với cha mẹ trẻ </c:v>
                </c:pt>
              </c:strCache>
            </c:strRef>
          </c:cat>
          <c:val>
            <c:numRef>
              <c:f>'[Nhap-Xuly phieu hCM.xlsx]Sheet7'!$B$26:$P$26</c:f>
              <c:numCache>
                <c:formatCode>#,#00</c:formatCode>
                <c:ptCount val="15"/>
                <c:pt idx="0">
                  <c:v>2.9473684210526314</c:v>
                </c:pt>
                <c:pt idx="1">
                  <c:v>2.8947368421052633</c:v>
                </c:pt>
                <c:pt idx="2">
                  <c:v>2.7894736842105261</c:v>
                </c:pt>
                <c:pt idx="3">
                  <c:v>2.3157894736842106</c:v>
                </c:pt>
                <c:pt idx="4">
                  <c:v>1.736842105263158</c:v>
                </c:pt>
                <c:pt idx="5">
                  <c:v>2.263157894736842</c:v>
                </c:pt>
                <c:pt idx="6">
                  <c:v>2.9473684210526314</c:v>
                </c:pt>
                <c:pt idx="7">
                  <c:v>2.8421052631578947</c:v>
                </c:pt>
                <c:pt idx="8">
                  <c:v>2.736842105263158</c:v>
                </c:pt>
                <c:pt idx="9">
                  <c:v>2.4736842105263159</c:v>
                </c:pt>
                <c:pt idx="10">
                  <c:v>2.736842105263158</c:v>
                </c:pt>
                <c:pt idx="11">
                  <c:v>2.9473684210526314</c:v>
                </c:pt>
                <c:pt idx="12">
                  <c:v>2.9473684210526314</c:v>
                </c:pt>
                <c:pt idx="13">
                  <c:v>2.5263157894736841</c:v>
                </c:pt>
                <c:pt idx="14">
                  <c:v>2.5789473684210527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EAE6-4BC8-8905-46BFE52249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18045312"/>
        <c:axId val="118055296"/>
      </c:radarChart>
      <c:catAx>
        <c:axId val="118045312"/>
        <c:scaling>
          <c:orientation val="minMax"/>
        </c:scaling>
        <c:delete val="0"/>
        <c:axPos val="b"/>
        <c:majorGridlines/>
        <c:numFmt formatCode="General" sourceLinked="0"/>
        <c:majorTickMark val="out"/>
        <c:minorTickMark val="none"/>
        <c:tickLblPos val="nextTo"/>
        <c:crossAx val="118055296"/>
        <c:crosses val="autoZero"/>
        <c:auto val="1"/>
        <c:lblAlgn val="ctr"/>
        <c:lblOffset val="100"/>
        <c:noMultiLvlLbl val="0"/>
      </c:catAx>
      <c:valAx>
        <c:axId val="118055296"/>
        <c:scaling>
          <c:orientation val="minMax"/>
        </c:scaling>
        <c:delete val="0"/>
        <c:axPos val="l"/>
        <c:majorGridlines/>
        <c:numFmt formatCode="#,#00" sourceLinked="1"/>
        <c:majorTickMark val="cross"/>
        <c:minorTickMark val="none"/>
        <c:tickLblPos val="nextTo"/>
        <c:crossAx val="118045312"/>
        <c:crosses val="autoZero"/>
        <c:crossBetween val="between"/>
        <c:majorUnit val="1"/>
      </c:valAx>
    </c:plotArea>
    <c:legend>
      <c:legendPos val="r"/>
      <c:overlay val="0"/>
    </c:legend>
    <c:plotVisOnly val="1"/>
    <c:dispBlanksAs val="gap"/>
    <c:showDLblsOverMax val="0"/>
  </c:chart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D538A9-34FC-4770-A876-BADEB0F6AB12}" type="doc">
      <dgm:prSet loTypeId="urn:microsoft.com/office/officeart/2005/8/layout/target1" loCatId="relationship" qsTypeId="urn:microsoft.com/office/officeart/2005/8/quickstyle/simple1" qsCatId="simple" csTypeId="urn:microsoft.com/office/officeart/2005/8/colors/colorful1" csCatId="colorful" phldr="1"/>
      <dgm:spPr/>
    </dgm:pt>
    <dgm:pt modelId="{48A7096E-64DB-4DCA-BE42-C87779CEDACA}">
      <dgm:prSet phldrT="[Text]"/>
      <dgm:spPr/>
      <dgm:t>
        <a:bodyPr/>
        <a:lstStyle/>
        <a:p>
          <a:r>
            <a:rPr lang="en-US" dirty="0"/>
            <a:t>TRẺ</a:t>
          </a:r>
        </a:p>
      </dgm:t>
    </dgm:pt>
    <dgm:pt modelId="{179C47FF-471B-4464-B1FE-D00E2BC75276}" type="parTrans" cxnId="{7F5E3BEC-7AA4-4E18-85A7-57D647F57667}">
      <dgm:prSet/>
      <dgm:spPr/>
      <dgm:t>
        <a:bodyPr/>
        <a:lstStyle/>
        <a:p>
          <a:endParaRPr lang="en-US"/>
        </a:p>
      </dgm:t>
    </dgm:pt>
    <dgm:pt modelId="{55C9FFB7-F887-4B0F-9B91-91157E01329E}" type="sibTrans" cxnId="{7F5E3BEC-7AA4-4E18-85A7-57D647F57667}">
      <dgm:prSet/>
      <dgm:spPr/>
      <dgm:t>
        <a:bodyPr/>
        <a:lstStyle/>
        <a:p>
          <a:endParaRPr lang="en-US"/>
        </a:p>
      </dgm:t>
    </dgm:pt>
    <dgm:pt modelId="{BC22B9B3-2DF0-4AFC-8420-CD1607DB48D1}">
      <dgm:prSet phldrT="[Text]"/>
      <dgm:spPr/>
      <dgm:t>
        <a:bodyPr/>
        <a:lstStyle/>
        <a:p>
          <a:r>
            <a:rPr lang="en-US" dirty="0"/>
            <a:t>GIÁO VIÊN, NHÂN VIÊN</a:t>
          </a:r>
        </a:p>
      </dgm:t>
    </dgm:pt>
    <dgm:pt modelId="{E3557956-CA28-4D5F-B29E-14BA9DEEA49F}" type="parTrans" cxnId="{F0D42F55-717B-4836-AF9A-9A0C3AEA058B}">
      <dgm:prSet/>
      <dgm:spPr/>
      <dgm:t>
        <a:bodyPr/>
        <a:lstStyle/>
        <a:p>
          <a:endParaRPr lang="en-US"/>
        </a:p>
      </dgm:t>
    </dgm:pt>
    <dgm:pt modelId="{E6E3EE66-86D2-45E5-ABF1-88F564E080F7}" type="sibTrans" cxnId="{F0D42F55-717B-4836-AF9A-9A0C3AEA058B}">
      <dgm:prSet/>
      <dgm:spPr/>
      <dgm:t>
        <a:bodyPr/>
        <a:lstStyle/>
        <a:p>
          <a:endParaRPr lang="en-US"/>
        </a:p>
      </dgm:t>
    </dgm:pt>
    <dgm:pt modelId="{EFC7D91B-114A-4DF3-82B6-F0B67064C6EE}">
      <dgm:prSet phldrT="[Text]"/>
      <dgm:spPr/>
      <dgm:t>
        <a:bodyPr/>
        <a:lstStyle/>
        <a:p>
          <a:r>
            <a:rPr lang="en-US" dirty="0">
              <a:latin typeface="Arial" pitchFamily="34" charset="0"/>
              <a:cs typeface="Arial" pitchFamily="34" charset="0"/>
            </a:rPr>
            <a:t>HIỆU TRƯỞNG</a:t>
          </a:r>
        </a:p>
      </dgm:t>
    </dgm:pt>
    <dgm:pt modelId="{14FD0DD7-9C3E-48CC-8C07-E78163EFEB12}" type="parTrans" cxnId="{1EEB40FD-6EA4-44DE-A404-A25513977162}">
      <dgm:prSet/>
      <dgm:spPr/>
      <dgm:t>
        <a:bodyPr/>
        <a:lstStyle/>
        <a:p>
          <a:endParaRPr lang="en-US"/>
        </a:p>
      </dgm:t>
    </dgm:pt>
    <dgm:pt modelId="{1400074F-2EC6-48BD-8B1B-5AC7007EFC25}" type="sibTrans" cxnId="{1EEB40FD-6EA4-44DE-A404-A25513977162}">
      <dgm:prSet/>
      <dgm:spPr/>
      <dgm:t>
        <a:bodyPr/>
        <a:lstStyle/>
        <a:p>
          <a:endParaRPr lang="en-US"/>
        </a:p>
      </dgm:t>
    </dgm:pt>
    <dgm:pt modelId="{EC5ACC26-6271-47CE-9529-956ED301BE55}" type="pres">
      <dgm:prSet presAssocID="{39D538A9-34FC-4770-A876-BADEB0F6AB12}" presName="composite" presStyleCnt="0">
        <dgm:presLayoutVars>
          <dgm:chMax val="5"/>
          <dgm:dir/>
          <dgm:resizeHandles val="exact"/>
        </dgm:presLayoutVars>
      </dgm:prSet>
      <dgm:spPr/>
    </dgm:pt>
    <dgm:pt modelId="{2A020865-6752-4DBE-8B9D-A1D4F42B6000}" type="pres">
      <dgm:prSet presAssocID="{48A7096E-64DB-4DCA-BE42-C87779CEDACA}" presName="circle1" presStyleLbl="lnNode1" presStyleIdx="0" presStyleCnt="3"/>
      <dgm:spPr/>
    </dgm:pt>
    <dgm:pt modelId="{668F3297-0644-4CCE-A261-734601A18D3A}" type="pres">
      <dgm:prSet presAssocID="{48A7096E-64DB-4DCA-BE42-C87779CEDACA}" presName="text1" presStyleLbl="revTx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9B8338-70FB-40D3-B31F-CA7C96F14F55}" type="pres">
      <dgm:prSet presAssocID="{48A7096E-64DB-4DCA-BE42-C87779CEDACA}" presName="line1" presStyleLbl="callout" presStyleIdx="0" presStyleCnt="6"/>
      <dgm:spPr/>
    </dgm:pt>
    <dgm:pt modelId="{57300027-440F-490D-86DF-D7EFF4371653}" type="pres">
      <dgm:prSet presAssocID="{48A7096E-64DB-4DCA-BE42-C87779CEDACA}" presName="d1" presStyleLbl="callout" presStyleIdx="1" presStyleCnt="6"/>
      <dgm:spPr/>
    </dgm:pt>
    <dgm:pt modelId="{F6683050-714B-4541-A149-7B5018842E7C}" type="pres">
      <dgm:prSet presAssocID="{BC22B9B3-2DF0-4AFC-8420-CD1607DB48D1}" presName="circle2" presStyleLbl="lnNode1" presStyleIdx="1" presStyleCnt="3"/>
      <dgm:spPr/>
    </dgm:pt>
    <dgm:pt modelId="{EDF33556-998E-4B53-90CB-BDA899D85113}" type="pres">
      <dgm:prSet presAssocID="{BC22B9B3-2DF0-4AFC-8420-CD1607DB48D1}" presName="text2" presStyleLbl="revTx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E41FC7-FFC9-4026-92F1-8501B6FE1BAB}" type="pres">
      <dgm:prSet presAssocID="{BC22B9B3-2DF0-4AFC-8420-CD1607DB48D1}" presName="line2" presStyleLbl="callout" presStyleIdx="2" presStyleCnt="6"/>
      <dgm:spPr/>
    </dgm:pt>
    <dgm:pt modelId="{3A093F5A-4FF4-461A-9397-1607690091AA}" type="pres">
      <dgm:prSet presAssocID="{BC22B9B3-2DF0-4AFC-8420-CD1607DB48D1}" presName="d2" presStyleLbl="callout" presStyleIdx="3" presStyleCnt="6"/>
      <dgm:spPr/>
    </dgm:pt>
    <dgm:pt modelId="{A71D33D0-AB1B-4FB8-BC7A-D339B493E5E0}" type="pres">
      <dgm:prSet presAssocID="{EFC7D91B-114A-4DF3-82B6-F0B67064C6EE}" presName="circle3" presStyleLbl="lnNode1" presStyleIdx="2" presStyleCnt="3"/>
      <dgm:spPr/>
    </dgm:pt>
    <dgm:pt modelId="{B92E5ACB-FF92-4484-BA57-3D12C61F84F4}" type="pres">
      <dgm:prSet presAssocID="{EFC7D91B-114A-4DF3-82B6-F0B67064C6EE}" presName="text3" presStyleLbl="revTx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96B2E3-8A30-4A93-869F-12760E58486B}" type="pres">
      <dgm:prSet presAssocID="{EFC7D91B-114A-4DF3-82B6-F0B67064C6EE}" presName="line3" presStyleLbl="callout" presStyleIdx="4" presStyleCnt="6"/>
      <dgm:spPr/>
    </dgm:pt>
    <dgm:pt modelId="{ADFE0FB8-FCD1-4BC4-9C8E-EE1426692E1E}" type="pres">
      <dgm:prSet presAssocID="{EFC7D91B-114A-4DF3-82B6-F0B67064C6EE}" presName="d3" presStyleLbl="callout" presStyleIdx="5" presStyleCnt="6"/>
      <dgm:spPr/>
    </dgm:pt>
  </dgm:ptLst>
  <dgm:cxnLst>
    <dgm:cxn modelId="{1EEB40FD-6EA4-44DE-A404-A25513977162}" srcId="{39D538A9-34FC-4770-A876-BADEB0F6AB12}" destId="{EFC7D91B-114A-4DF3-82B6-F0B67064C6EE}" srcOrd="2" destOrd="0" parTransId="{14FD0DD7-9C3E-48CC-8C07-E78163EFEB12}" sibTransId="{1400074F-2EC6-48BD-8B1B-5AC7007EFC25}"/>
    <dgm:cxn modelId="{4D314BF2-9B2E-4F35-B2EC-B0B186140553}" type="presOf" srcId="{48A7096E-64DB-4DCA-BE42-C87779CEDACA}" destId="{668F3297-0644-4CCE-A261-734601A18D3A}" srcOrd="0" destOrd="0" presId="urn:microsoft.com/office/officeart/2005/8/layout/target1"/>
    <dgm:cxn modelId="{EF03D874-A3C4-4540-8895-563FD5D34168}" type="presOf" srcId="{39D538A9-34FC-4770-A876-BADEB0F6AB12}" destId="{EC5ACC26-6271-47CE-9529-956ED301BE55}" srcOrd="0" destOrd="0" presId="urn:microsoft.com/office/officeart/2005/8/layout/target1"/>
    <dgm:cxn modelId="{30EE34F5-D78C-4DF6-B9C7-55E1E4807DD5}" type="presOf" srcId="{EFC7D91B-114A-4DF3-82B6-F0B67064C6EE}" destId="{B92E5ACB-FF92-4484-BA57-3D12C61F84F4}" srcOrd="0" destOrd="0" presId="urn:microsoft.com/office/officeart/2005/8/layout/target1"/>
    <dgm:cxn modelId="{F0D42F55-717B-4836-AF9A-9A0C3AEA058B}" srcId="{39D538A9-34FC-4770-A876-BADEB0F6AB12}" destId="{BC22B9B3-2DF0-4AFC-8420-CD1607DB48D1}" srcOrd="1" destOrd="0" parTransId="{E3557956-CA28-4D5F-B29E-14BA9DEEA49F}" sibTransId="{E6E3EE66-86D2-45E5-ABF1-88F564E080F7}"/>
    <dgm:cxn modelId="{7F5E3BEC-7AA4-4E18-85A7-57D647F57667}" srcId="{39D538A9-34FC-4770-A876-BADEB0F6AB12}" destId="{48A7096E-64DB-4DCA-BE42-C87779CEDACA}" srcOrd="0" destOrd="0" parTransId="{179C47FF-471B-4464-B1FE-D00E2BC75276}" sibTransId="{55C9FFB7-F887-4B0F-9B91-91157E01329E}"/>
    <dgm:cxn modelId="{A68D139B-7F37-44EE-9D95-342D611D34C0}" type="presOf" srcId="{BC22B9B3-2DF0-4AFC-8420-CD1607DB48D1}" destId="{EDF33556-998E-4B53-90CB-BDA899D85113}" srcOrd="0" destOrd="0" presId="urn:microsoft.com/office/officeart/2005/8/layout/target1"/>
    <dgm:cxn modelId="{EE2ED11E-3F01-4FAF-B413-B9B16A987B83}" type="presParOf" srcId="{EC5ACC26-6271-47CE-9529-956ED301BE55}" destId="{2A020865-6752-4DBE-8B9D-A1D4F42B6000}" srcOrd="0" destOrd="0" presId="urn:microsoft.com/office/officeart/2005/8/layout/target1"/>
    <dgm:cxn modelId="{426EE481-A6ED-4E1B-A3DE-50FEBF0C8C13}" type="presParOf" srcId="{EC5ACC26-6271-47CE-9529-956ED301BE55}" destId="{668F3297-0644-4CCE-A261-734601A18D3A}" srcOrd="1" destOrd="0" presId="urn:microsoft.com/office/officeart/2005/8/layout/target1"/>
    <dgm:cxn modelId="{5C5423D6-8512-4E22-9169-8C89531F4ED0}" type="presParOf" srcId="{EC5ACC26-6271-47CE-9529-956ED301BE55}" destId="{2E9B8338-70FB-40D3-B31F-CA7C96F14F55}" srcOrd="2" destOrd="0" presId="urn:microsoft.com/office/officeart/2005/8/layout/target1"/>
    <dgm:cxn modelId="{F498406D-4BA2-47E3-B71E-1F6D62158CE3}" type="presParOf" srcId="{EC5ACC26-6271-47CE-9529-956ED301BE55}" destId="{57300027-440F-490D-86DF-D7EFF4371653}" srcOrd="3" destOrd="0" presId="urn:microsoft.com/office/officeart/2005/8/layout/target1"/>
    <dgm:cxn modelId="{ED91D0B3-AC7C-4C9A-B68B-6378BF4B9BCF}" type="presParOf" srcId="{EC5ACC26-6271-47CE-9529-956ED301BE55}" destId="{F6683050-714B-4541-A149-7B5018842E7C}" srcOrd="4" destOrd="0" presId="urn:microsoft.com/office/officeart/2005/8/layout/target1"/>
    <dgm:cxn modelId="{1E750354-ED73-40D4-ADFD-5898D3DE607A}" type="presParOf" srcId="{EC5ACC26-6271-47CE-9529-956ED301BE55}" destId="{EDF33556-998E-4B53-90CB-BDA899D85113}" srcOrd="5" destOrd="0" presId="urn:microsoft.com/office/officeart/2005/8/layout/target1"/>
    <dgm:cxn modelId="{D947F8A7-1A8F-4478-B619-08C3C3C65C50}" type="presParOf" srcId="{EC5ACC26-6271-47CE-9529-956ED301BE55}" destId="{64E41FC7-FFC9-4026-92F1-8501B6FE1BAB}" srcOrd="6" destOrd="0" presId="urn:microsoft.com/office/officeart/2005/8/layout/target1"/>
    <dgm:cxn modelId="{9FDBB3CF-6000-4242-B222-DAB74C390BA1}" type="presParOf" srcId="{EC5ACC26-6271-47CE-9529-956ED301BE55}" destId="{3A093F5A-4FF4-461A-9397-1607690091AA}" srcOrd="7" destOrd="0" presId="urn:microsoft.com/office/officeart/2005/8/layout/target1"/>
    <dgm:cxn modelId="{70F40B01-2963-492D-B754-CE9AD5ABB1FD}" type="presParOf" srcId="{EC5ACC26-6271-47CE-9529-956ED301BE55}" destId="{A71D33D0-AB1B-4FB8-BC7A-D339B493E5E0}" srcOrd="8" destOrd="0" presId="urn:microsoft.com/office/officeart/2005/8/layout/target1"/>
    <dgm:cxn modelId="{B9740099-EB1C-4FE8-8869-CA922F47BD9A}" type="presParOf" srcId="{EC5ACC26-6271-47CE-9529-956ED301BE55}" destId="{B92E5ACB-FF92-4484-BA57-3D12C61F84F4}" srcOrd="9" destOrd="0" presId="urn:microsoft.com/office/officeart/2005/8/layout/target1"/>
    <dgm:cxn modelId="{704E9AF0-16A0-4C4B-921F-C283CB9FE806}" type="presParOf" srcId="{EC5ACC26-6271-47CE-9529-956ED301BE55}" destId="{9996B2E3-8A30-4A93-869F-12760E58486B}" srcOrd="10" destOrd="0" presId="urn:microsoft.com/office/officeart/2005/8/layout/target1"/>
    <dgm:cxn modelId="{C1AAB650-3D44-4084-826F-C04A2845E652}" type="presParOf" srcId="{EC5ACC26-6271-47CE-9529-956ED301BE55}" destId="{ADFE0FB8-FCD1-4BC4-9C8E-EE1426692E1E}" srcOrd="11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pPr algn="ctr"/>
          <a:r>
            <a:rPr lang="en-US" dirty="0"/>
            <a:t>MỨC ĐẠT</a:t>
          </a:r>
        </a:p>
        <a:p>
          <a:pPr algn="l"/>
          <a:r>
            <a:rPr lang="nb-NO" b="1" dirty="0"/>
            <a:t>Thực hiện tốt và chỉ đạo toàn trường thực hiện nghiêm túc quy định </a:t>
          </a:r>
          <a:r>
            <a:rPr lang="nb-NO" dirty="0"/>
            <a:t>về đạo đức nhà giáo trong nhà trường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vi-VN" b="1" dirty="0"/>
            <a:t>Thường xuyên tự rèn luyện</a:t>
          </a:r>
          <a:r>
            <a:rPr lang="en-US" b="1" dirty="0"/>
            <a:t> </a:t>
          </a:r>
          <a:r>
            <a:rPr lang="nb-NO" b="1" dirty="0"/>
            <a:t>– Chủ động</a:t>
          </a:r>
          <a:r>
            <a:rPr lang="en-US" b="1" dirty="0"/>
            <a:t> </a:t>
          </a:r>
          <a:r>
            <a:rPr lang="en-US" b="1" dirty="0" err="1"/>
            <a:t>phát</a:t>
          </a:r>
          <a:r>
            <a:rPr lang="en-US" b="1" dirty="0"/>
            <a:t> </a:t>
          </a:r>
          <a:r>
            <a:rPr lang="en-US" b="1" dirty="0" err="1"/>
            <a:t>hiện</a:t>
          </a:r>
          <a:r>
            <a:rPr lang="en-US" b="1" dirty="0"/>
            <a:t>, </a:t>
          </a:r>
          <a:r>
            <a:rPr lang="en-US" b="1" dirty="0" err="1"/>
            <a:t>chấn</a:t>
          </a:r>
          <a:r>
            <a:rPr lang="en-US" b="1" dirty="0"/>
            <a:t> </a:t>
          </a:r>
          <a:r>
            <a:rPr lang="en-US" b="1" dirty="0" err="1"/>
            <a:t>chỉnh</a:t>
          </a:r>
          <a:r>
            <a:rPr lang="en-US" b="1" dirty="0"/>
            <a:t> </a:t>
          </a:r>
          <a:r>
            <a:rPr lang="en-US" b="1" dirty="0" err="1"/>
            <a:t>kịp</a:t>
          </a:r>
          <a:r>
            <a:rPr lang="en-US" b="1" dirty="0"/>
            <a:t> </a:t>
          </a:r>
          <a:r>
            <a:rPr lang="en-US" b="1" dirty="0" err="1"/>
            <a:t>thời</a:t>
          </a:r>
          <a:r>
            <a:rPr lang="en-US" b="1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biểu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vi </a:t>
          </a:r>
          <a:r>
            <a:rPr lang="en-US" dirty="0" err="1"/>
            <a:t>phạm</a:t>
          </a:r>
          <a:r>
            <a:rPr lang="en-US" dirty="0"/>
            <a:t> </a:t>
          </a:r>
          <a:r>
            <a:rPr lang="en-US" dirty="0" err="1"/>
            <a:t>đạo</a:t>
          </a:r>
          <a:r>
            <a:rPr lang="en-US" dirty="0"/>
            <a:t> </a:t>
          </a:r>
          <a:r>
            <a:rPr lang="en-US" dirty="0" err="1"/>
            <a:t>đức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r>
            <a:rPr lang="en-US" dirty="0"/>
            <a:t>MỨC TỐT</a:t>
          </a:r>
        </a:p>
        <a:p>
          <a:r>
            <a:rPr lang="en-US" b="1" dirty="0"/>
            <a:t>M</a:t>
          </a:r>
          <a:r>
            <a:rPr lang="vi-VN" b="1" dirty="0"/>
            <a:t>ẫu mực</a:t>
          </a:r>
          <a:r>
            <a:rPr lang="en-US" b="1" dirty="0"/>
            <a:t>, </a:t>
          </a:r>
          <a:r>
            <a:rPr lang="vi-VN" b="1" dirty="0"/>
            <a:t> </a:t>
          </a:r>
          <a:r>
            <a:rPr lang="en-US" b="1" dirty="0" err="1"/>
            <a:t>có</a:t>
          </a:r>
          <a:r>
            <a:rPr lang="en-US" b="1" dirty="0"/>
            <a:t> </a:t>
          </a:r>
          <a:r>
            <a:rPr lang="en-US" b="1" dirty="0" err="1"/>
            <a:t>ảnh</a:t>
          </a:r>
          <a:r>
            <a:rPr lang="en-US" b="1" dirty="0"/>
            <a:t> </a:t>
          </a:r>
          <a:r>
            <a:rPr lang="en-US" b="1" dirty="0" err="1"/>
            <a:t>hưởng</a:t>
          </a:r>
          <a:r>
            <a:rPr lang="en-US" b="1" dirty="0"/>
            <a:t> </a:t>
          </a:r>
          <a:r>
            <a:rPr lang="en-US" b="1" dirty="0" err="1"/>
            <a:t>tích</a:t>
          </a:r>
          <a:r>
            <a:rPr lang="en-US" b="1" dirty="0"/>
            <a:t> </a:t>
          </a:r>
          <a:r>
            <a:rPr lang="en-US" b="1" dirty="0" err="1"/>
            <a:t>cực</a:t>
          </a:r>
          <a:r>
            <a:rPr lang="en-US" b="1" dirty="0"/>
            <a:t> </a:t>
          </a:r>
          <a:r>
            <a:rPr lang="en-US" b="1" dirty="0" err="1"/>
            <a:t>tới</a:t>
          </a:r>
          <a:r>
            <a:rPr lang="en-US" b="1" dirty="0"/>
            <a:t> CBQL CSGD MN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chức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hoạt</a:t>
          </a:r>
          <a:r>
            <a:rPr lang="en-US" dirty="0"/>
            <a:t> </a:t>
          </a:r>
          <a:r>
            <a:rPr lang="en-US" dirty="0" err="1"/>
            <a:t>động</a:t>
          </a:r>
          <a:r>
            <a:rPr lang="en-US" dirty="0"/>
            <a:t> </a:t>
          </a:r>
          <a:r>
            <a:rPr lang="en-US" dirty="0" err="1"/>
            <a:t>giáo</a:t>
          </a:r>
          <a:r>
            <a:rPr lang="en-US" dirty="0"/>
            <a:t> </a:t>
          </a:r>
          <a:r>
            <a:rPr lang="en-US" dirty="0" err="1"/>
            <a:t>dục</a:t>
          </a:r>
          <a:r>
            <a:rPr lang="en-US" dirty="0"/>
            <a:t> </a:t>
          </a:r>
          <a:r>
            <a:rPr lang="en-US" dirty="0" err="1"/>
            <a:t>đạo</a:t>
          </a:r>
          <a:r>
            <a:rPr lang="en-US" dirty="0"/>
            <a:t> </a:t>
          </a:r>
          <a:r>
            <a:rPr lang="en-US" dirty="0" err="1"/>
            <a:t>đức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.</a:t>
          </a:r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54029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6747D863-6317-46FE-8BE7-CB210DF54B7A}">
      <dgm:prSet phldrT="[Text]"/>
      <dgm:spPr/>
      <dgm:t>
        <a:bodyPr/>
        <a:lstStyle/>
        <a:p>
          <a:r>
            <a:rPr lang="en-US" dirty="0"/>
            <a:t>MỨC ĐẠT</a:t>
          </a:r>
        </a:p>
        <a:p>
          <a:r>
            <a:rPr lang="en-US" dirty="0" err="1"/>
            <a:t>có</a:t>
          </a:r>
          <a:r>
            <a:rPr lang="en-US" dirty="0"/>
            <a:t> </a:t>
          </a:r>
          <a:r>
            <a:rPr lang="en-US" dirty="0" err="1"/>
            <a:t>tư</a:t>
          </a:r>
          <a:r>
            <a:rPr lang="en-US" dirty="0"/>
            <a:t> </a:t>
          </a:r>
          <a:r>
            <a:rPr lang="en-US" dirty="0" err="1"/>
            <a:t>tưởng</a:t>
          </a:r>
          <a:r>
            <a:rPr lang="en-US" dirty="0"/>
            <a:t> </a:t>
          </a:r>
          <a:r>
            <a:rPr lang="en-US" dirty="0" err="1"/>
            <a:t>đổi</a:t>
          </a:r>
          <a:r>
            <a:rPr lang="en-US" dirty="0"/>
            <a:t> </a:t>
          </a:r>
          <a:r>
            <a:rPr lang="en-US" dirty="0" err="1"/>
            <a:t>mới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lãnh</a:t>
          </a:r>
          <a:r>
            <a:rPr lang="en-US" dirty="0"/>
            <a:t> </a:t>
          </a:r>
          <a:r>
            <a:rPr lang="en-US" dirty="0" err="1"/>
            <a:t>đạo</a:t>
          </a:r>
          <a:r>
            <a:rPr lang="en-US" dirty="0"/>
            <a:t>,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en-US" dirty="0" err="1"/>
            <a:t>Ảnh</a:t>
          </a:r>
          <a:r>
            <a:rPr lang="en-US" dirty="0"/>
            <a:t> </a:t>
          </a:r>
          <a:r>
            <a:rPr lang="en-US" dirty="0" err="1"/>
            <a:t>hưởng</a:t>
          </a:r>
          <a:r>
            <a:rPr lang="en-US" dirty="0"/>
            <a:t>, </a:t>
          </a:r>
          <a:r>
            <a:rPr lang="en-US" dirty="0" err="1"/>
            <a:t>lan</a:t>
          </a:r>
          <a:r>
            <a:rPr lang="en-US" dirty="0"/>
            <a:t> </a:t>
          </a:r>
          <a:r>
            <a:rPr lang="en-US" dirty="0" err="1"/>
            <a:t>tỏa</a:t>
          </a:r>
          <a:r>
            <a:rPr lang="en-US" dirty="0"/>
            <a:t> </a:t>
          </a:r>
          <a:r>
            <a:rPr lang="en-US" dirty="0" err="1"/>
            <a:t>tư</a:t>
          </a:r>
          <a:r>
            <a:rPr lang="en-US" dirty="0"/>
            <a:t> </a:t>
          </a:r>
          <a:r>
            <a:rPr lang="en-US" dirty="0" err="1"/>
            <a:t>tưởng</a:t>
          </a:r>
          <a:r>
            <a:rPr lang="en-US" dirty="0"/>
            <a:t> </a:t>
          </a:r>
          <a:r>
            <a:rPr lang="en-US" dirty="0" err="1"/>
            <a:t>đổi</a:t>
          </a:r>
          <a:r>
            <a:rPr lang="en-US" dirty="0"/>
            <a:t> </a:t>
          </a:r>
          <a:r>
            <a:rPr lang="en-US" dirty="0" err="1"/>
            <a:t>mới</a:t>
          </a:r>
          <a:r>
            <a:rPr lang="en-US" dirty="0"/>
            <a:t> </a:t>
          </a:r>
          <a:r>
            <a:rPr lang="en-US" dirty="0" err="1"/>
            <a:t>đến</a:t>
          </a:r>
          <a:r>
            <a:rPr lang="en-US" dirty="0"/>
            <a:t> </a:t>
          </a:r>
          <a:r>
            <a:rPr lang="en-US" dirty="0" err="1"/>
            <a:t>mọi</a:t>
          </a:r>
          <a:r>
            <a:rPr lang="en-US" dirty="0"/>
            <a:t> </a:t>
          </a:r>
          <a:r>
            <a:rPr lang="en-US" dirty="0" err="1"/>
            <a:t>thành</a:t>
          </a:r>
          <a:r>
            <a:rPr lang="en-US" dirty="0"/>
            <a:t> </a:t>
          </a:r>
          <a:r>
            <a:rPr lang="en-US" dirty="0" err="1"/>
            <a:t>viên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r>
            <a:rPr lang="en-US" dirty="0"/>
            <a:t>MỨC TỐT</a:t>
          </a:r>
        </a:p>
        <a:p>
          <a:r>
            <a:rPr lang="en-US" dirty="0" err="1"/>
            <a:t>có</a:t>
          </a:r>
          <a:r>
            <a:rPr lang="en-US" dirty="0"/>
            <a:t> </a:t>
          </a:r>
          <a:r>
            <a:rPr lang="en-US" dirty="0" err="1"/>
            <a:t>ảnh</a:t>
          </a:r>
          <a:r>
            <a:rPr lang="en-US" dirty="0"/>
            <a:t> </a:t>
          </a:r>
          <a:r>
            <a:rPr lang="en-US" dirty="0" err="1"/>
            <a:t>hưởng</a:t>
          </a:r>
          <a:r>
            <a:rPr lang="en-US" dirty="0"/>
            <a:t> </a:t>
          </a:r>
          <a:r>
            <a:rPr lang="en-US" dirty="0" err="1"/>
            <a:t>tích</a:t>
          </a:r>
          <a:r>
            <a:rPr lang="en-US" dirty="0"/>
            <a:t> </a:t>
          </a:r>
          <a:r>
            <a:rPr lang="en-US" dirty="0" err="1"/>
            <a:t>cực</a:t>
          </a:r>
          <a:r>
            <a:rPr lang="en-US" dirty="0"/>
            <a:t> </a:t>
          </a:r>
          <a:r>
            <a:rPr lang="en-US" dirty="0" err="1"/>
            <a:t>tới</a:t>
          </a:r>
          <a:r>
            <a:rPr lang="en-US" dirty="0"/>
            <a:t> </a:t>
          </a:r>
          <a:r>
            <a:rPr lang="en-US" dirty="0" err="1"/>
            <a:t>đồng</a:t>
          </a:r>
          <a:r>
            <a:rPr lang="en-US" dirty="0"/>
            <a:t> </a:t>
          </a:r>
          <a:r>
            <a:rPr lang="en-US" dirty="0" err="1"/>
            <a:t>nghiệp</a:t>
          </a:r>
          <a:r>
            <a:rPr lang="en-US" dirty="0"/>
            <a:t>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đổi</a:t>
          </a:r>
          <a:r>
            <a:rPr lang="en-US" dirty="0"/>
            <a:t> </a:t>
          </a:r>
          <a:r>
            <a:rPr lang="en-US" dirty="0" err="1"/>
            <a:t>mới</a:t>
          </a:r>
          <a:endParaRPr lang="en-US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6668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 custT="1"/>
      <dgm:spPr/>
      <dgm:t>
        <a:bodyPr/>
        <a:lstStyle/>
        <a:p>
          <a:pPr algn="ctr"/>
          <a:r>
            <a:rPr lang="en-US" sz="2000" dirty="0"/>
            <a:t>MỨC ĐẠT</a:t>
          </a:r>
        </a:p>
        <a:p>
          <a:pPr algn="l"/>
          <a:r>
            <a:rPr lang="en-US" sz="2000" dirty="0"/>
            <a:t>- </a:t>
          </a:r>
          <a:r>
            <a:rPr lang="en-US" sz="2000" b="1" dirty="0" err="1"/>
            <a:t>Đạt</a:t>
          </a:r>
          <a:r>
            <a:rPr lang="en-US" sz="2000" b="1" dirty="0"/>
            <a:t> </a:t>
          </a:r>
          <a:r>
            <a:rPr lang="en-US" sz="2000" b="1" dirty="0" err="1"/>
            <a:t>chuẩn</a:t>
          </a:r>
          <a:r>
            <a:rPr lang="en-US" sz="2000" b="1" dirty="0"/>
            <a:t> </a:t>
          </a:r>
          <a:r>
            <a:rPr lang="en-US" sz="2000" b="1" dirty="0" err="1"/>
            <a:t>trình</a:t>
          </a:r>
          <a:r>
            <a:rPr lang="en-US" sz="2000" b="1" dirty="0"/>
            <a:t> </a:t>
          </a:r>
          <a:r>
            <a:rPr lang="en-US" sz="2000" b="1" dirty="0" err="1"/>
            <a:t>độ</a:t>
          </a:r>
          <a:r>
            <a:rPr lang="en-US" sz="2000" b="1" dirty="0"/>
            <a:t> ĐT, BD</a:t>
          </a:r>
        </a:p>
        <a:p>
          <a:pPr algn="l"/>
          <a:r>
            <a:rPr lang="en-US" sz="2000" b="1" dirty="0" err="1"/>
            <a:t>THường</a:t>
          </a:r>
          <a:r>
            <a:rPr lang="en-US" sz="2000" b="1" dirty="0"/>
            <a:t> </a:t>
          </a:r>
          <a:r>
            <a:rPr lang="en-US" sz="2000" b="1" dirty="0" err="1"/>
            <a:t>xuyên</a:t>
          </a:r>
          <a:r>
            <a:rPr lang="en-US" sz="2000" b="1" dirty="0"/>
            <a:t> </a:t>
          </a:r>
          <a:r>
            <a:rPr lang="en-US" sz="2000" b="1" dirty="0" err="1"/>
            <a:t>học</a:t>
          </a:r>
          <a:r>
            <a:rPr lang="en-US" sz="2000" b="1" dirty="0"/>
            <a:t> </a:t>
          </a:r>
          <a:r>
            <a:rPr lang="en-US" sz="2000" b="1" dirty="0" err="1"/>
            <a:t>tập</a:t>
          </a:r>
          <a:r>
            <a:rPr lang="en-US" sz="2000" b="1" dirty="0"/>
            <a:t>, </a:t>
          </a:r>
          <a:r>
            <a:rPr lang="en-US" sz="2000" b="1" dirty="0" err="1"/>
            <a:t>cập</a:t>
          </a:r>
          <a:r>
            <a:rPr lang="en-US" sz="2000" b="1" dirty="0"/>
            <a:t> </a:t>
          </a:r>
          <a:r>
            <a:rPr lang="en-US" sz="2000" b="1" dirty="0" err="1"/>
            <a:t>nhật</a:t>
          </a:r>
          <a:r>
            <a:rPr lang="en-US" sz="2000" b="1" dirty="0"/>
            <a:t> </a:t>
          </a:r>
          <a:r>
            <a:rPr lang="en-US" sz="2000" b="1" dirty="0" err="1"/>
            <a:t>phát</a:t>
          </a:r>
          <a:r>
            <a:rPr lang="en-US" sz="2000" b="1" dirty="0"/>
            <a:t> </a:t>
          </a:r>
          <a:r>
            <a:rPr lang="en-US" sz="2000" b="1" dirty="0" err="1"/>
            <a:t>triển</a:t>
          </a:r>
          <a:r>
            <a:rPr lang="en-US" sz="2000" b="1" dirty="0"/>
            <a:t> </a:t>
          </a:r>
          <a:r>
            <a:rPr lang="en-US" sz="2000" b="1" dirty="0" err="1"/>
            <a:t>chuyên</a:t>
          </a:r>
          <a:r>
            <a:rPr lang="en-US" sz="2000" b="1" dirty="0"/>
            <a:t> </a:t>
          </a:r>
          <a:r>
            <a:rPr lang="en-US" sz="2000" b="1" dirty="0" err="1"/>
            <a:t>môn</a:t>
          </a:r>
          <a:endParaRPr lang="en-US" sz="2000" b="1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 custT="1"/>
      <dgm:spPr/>
      <dgm:t>
        <a:bodyPr/>
        <a:lstStyle/>
        <a:p>
          <a:r>
            <a:rPr lang="en-US" sz="1300" dirty="0"/>
            <a:t>MỨC KHÁ</a:t>
          </a:r>
        </a:p>
        <a:p>
          <a:r>
            <a:rPr lang="en-US" sz="2000" b="1" dirty="0" err="1"/>
            <a:t>Sáng</a:t>
          </a:r>
          <a:r>
            <a:rPr lang="en-US" sz="2000" b="1" dirty="0"/>
            <a:t> </a:t>
          </a:r>
          <a:r>
            <a:rPr lang="en-US" sz="2000" b="1" dirty="0" err="1"/>
            <a:t>tạo</a:t>
          </a:r>
          <a:r>
            <a:rPr lang="en-US" sz="2000" b="1" dirty="0"/>
            <a:t> </a:t>
          </a:r>
          <a:r>
            <a:rPr lang="en-US" sz="2000" b="1" dirty="0" err="1"/>
            <a:t>trong</a:t>
          </a:r>
          <a:r>
            <a:rPr lang="en-US" sz="2000" b="1" dirty="0"/>
            <a:t> </a:t>
          </a:r>
          <a:r>
            <a:rPr lang="en-US" sz="2000" b="1" dirty="0" err="1"/>
            <a:t>học</a:t>
          </a:r>
          <a:r>
            <a:rPr lang="en-US" sz="2000" b="1" dirty="0"/>
            <a:t> </a:t>
          </a:r>
          <a:r>
            <a:rPr lang="en-US" sz="2000" b="1" dirty="0" err="1"/>
            <a:t>tập</a:t>
          </a:r>
          <a:r>
            <a:rPr lang="en-US" sz="2000" b="1" dirty="0"/>
            <a:t> </a:t>
          </a:r>
          <a:r>
            <a:rPr lang="en-US" sz="2000" b="1" dirty="0" err="1"/>
            <a:t>và</a:t>
          </a:r>
          <a:r>
            <a:rPr lang="en-US" sz="2000" b="1" dirty="0"/>
            <a:t> </a:t>
          </a:r>
          <a:r>
            <a:rPr lang="en-US" sz="2000" b="1" dirty="0" err="1"/>
            <a:t>vận</a:t>
          </a:r>
          <a:r>
            <a:rPr lang="en-US" sz="2000" b="1" dirty="0"/>
            <a:t> </a:t>
          </a:r>
          <a:r>
            <a:rPr lang="en-US" sz="2000" b="1" dirty="0" err="1"/>
            <a:t>dụng</a:t>
          </a:r>
          <a:r>
            <a:rPr lang="en-US" sz="2000" b="1" dirty="0"/>
            <a:t> </a:t>
          </a:r>
          <a:r>
            <a:rPr lang="en-US" sz="2000" b="1" dirty="0" err="1"/>
            <a:t>phát</a:t>
          </a:r>
          <a:r>
            <a:rPr lang="en-US" sz="2000" b="1" dirty="0"/>
            <a:t> </a:t>
          </a:r>
          <a:r>
            <a:rPr lang="en-US" sz="2000" b="1" dirty="0" err="1"/>
            <a:t>triển</a:t>
          </a:r>
          <a:r>
            <a:rPr lang="en-US" sz="2000" b="1" dirty="0"/>
            <a:t> NL </a:t>
          </a:r>
          <a:r>
            <a:rPr lang="en-US" sz="2000" b="1" dirty="0" err="1"/>
            <a:t>bản</a:t>
          </a:r>
          <a:r>
            <a:rPr lang="en-US" sz="2000" b="1" dirty="0"/>
            <a:t> </a:t>
          </a:r>
          <a:r>
            <a:rPr lang="en-US" sz="2000" b="1" dirty="0" err="1"/>
            <a:t>thân</a:t>
          </a:r>
          <a:endParaRPr lang="en-US" sz="2000" b="1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 custT="1"/>
      <dgm:spPr/>
      <dgm:t>
        <a:bodyPr/>
        <a:lstStyle/>
        <a:p>
          <a:r>
            <a:rPr lang="en-US" sz="2000" dirty="0"/>
            <a:t>MỨC TỐT</a:t>
          </a:r>
        </a:p>
        <a:p>
          <a:r>
            <a:rPr lang="en-US" sz="2000" b="1" dirty="0" err="1"/>
            <a:t>Hướng</a:t>
          </a:r>
          <a:r>
            <a:rPr lang="en-US" sz="2000" b="1" dirty="0"/>
            <a:t> </a:t>
          </a:r>
          <a:r>
            <a:rPr lang="en-US" sz="2000" b="1" dirty="0" err="1"/>
            <a:t>dẫn</a:t>
          </a:r>
          <a:r>
            <a:rPr lang="en-US" sz="2000" b="1" dirty="0"/>
            <a:t>, </a:t>
          </a:r>
          <a:r>
            <a:rPr lang="en-US" sz="2000" b="1" dirty="0" err="1"/>
            <a:t>hỗ</a:t>
          </a:r>
          <a:r>
            <a:rPr lang="en-US" sz="2000" b="1" dirty="0"/>
            <a:t> </a:t>
          </a:r>
          <a:r>
            <a:rPr lang="en-US" sz="2000" b="1" dirty="0" err="1"/>
            <a:t>trợ</a:t>
          </a:r>
          <a:r>
            <a:rPr lang="en-US" sz="2000" b="1" dirty="0"/>
            <a:t> </a:t>
          </a:r>
          <a:r>
            <a:rPr lang="en-US" sz="2000" b="1" dirty="0" err="1"/>
            <a:t>đồng</a:t>
          </a:r>
          <a:r>
            <a:rPr lang="en-US" sz="2000" b="1" dirty="0"/>
            <a:t> </a:t>
          </a:r>
          <a:r>
            <a:rPr lang="en-US" sz="2000" b="1" dirty="0" err="1"/>
            <a:t>nghiệp</a:t>
          </a:r>
          <a:r>
            <a:rPr lang="en-US" sz="2000" b="1" dirty="0"/>
            <a:t> </a:t>
          </a:r>
          <a:r>
            <a:rPr lang="en-US" sz="2000" b="1" dirty="0" err="1"/>
            <a:t>về</a:t>
          </a:r>
          <a:r>
            <a:rPr lang="en-US" sz="2000" b="1" dirty="0"/>
            <a:t> </a:t>
          </a:r>
          <a:r>
            <a:rPr lang="en-US" sz="2000" dirty="0" err="1"/>
            <a:t>phát</a:t>
          </a:r>
          <a:r>
            <a:rPr lang="en-US" sz="2000" dirty="0"/>
            <a:t> </a:t>
          </a:r>
          <a:r>
            <a:rPr lang="en-US" sz="2000" dirty="0" err="1"/>
            <a:t>triển</a:t>
          </a:r>
          <a:r>
            <a:rPr lang="en-US" sz="2000" dirty="0"/>
            <a:t> </a:t>
          </a:r>
          <a:r>
            <a:rPr lang="en-US" sz="2000" dirty="0" err="1"/>
            <a:t>chuyên</a:t>
          </a:r>
          <a:r>
            <a:rPr lang="en-US" sz="2000" dirty="0"/>
            <a:t> </a:t>
          </a:r>
          <a:r>
            <a:rPr lang="en-US" sz="2000" dirty="0" err="1"/>
            <a:t>môn</a:t>
          </a:r>
          <a:r>
            <a:rPr lang="en-US" sz="2000" dirty="0"/>
            <a:t>, </a:t>
          </a:r>
          <a:r>
            <a:rPr lang="en-US" sz="2000" dirty="0" err="1"/>
            <a:t>nghiệp</a:t>
          </a:r>
          <a:r>
            <a:rPr lang="en-US" sz="2000" dirty="0"/>
            <a:t> </a:t>
          </a:r>
          <a:r>
            <a:rPr lang="en-US" sz="2000" dirty="0" err="1"/>
            <a:t>vụ</a:t>
          </a:r>
          <a:r>
            <a:rPr lang="en-US" sz="2000" dirty="0"/>
            <a:t> </a:t>
          </a:r>
          <a:r>
            <a:rPr lang="en-US" sz="2000" dirty="0" err="1"/>
            <a:t>bản</a:t>
          </a:r>
          <a:r>
            <a:rPr lang="en-US" sz="2000" dirty="0"/>
            <a:t> </a:t>
          </a:r>
          <a:r>
            <a:rPr lang="en-US" sz="2000" dirty="0" err="1"/>
            <a:t>thân</a:t>
          </a:r>
          <a:endParaRPr lang="en-US" sz="2000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6667" custLinFactNeighborY="58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E2C90172-E853-4E19-B871-D24E53D5EBE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B40EBA3-2563-48F0-9624-81B2E466B277}">
      <dgm:prSet phldrT="[Text]" custT="1"/>
      <dgm:spPr/>
      <dgm:t>
        <a:bodyPr/>
        <a:lstStyle/>
        <a:p>
          <a:r>
            <a:rPr lang="en-US" sz="2000" b="1" dirty="0" err="1"/>
            <a:t>Tiêu</a:t>
          </a:r>
          <a:r>
            <a:rPr lang="en-US" sz="2000" b="1" dirty="0"/>
            <a:t> </a:t>
          </a:r>
          <a:r>
            <a:rPr lang="en-US" sz="2000" b="1" dirty="0" err="1"/>
            <a:t>chuẩn</a:t>
          </a:r>
          <a:r>
            <a:rPr lang="en-US" sz="2000" b="1" dirty="0"/>
            <a:t> 2. </a:t>
          </a:r>
          <a:r>
            <a:rPr lang="en-US" sz="2000" b="1" dirty="0" err="1"/>
            <a:t>Quản</a:t>
          </a:r>
          <a:r>
            <a:rPr lang="en-US" sz="2000" b="1" dirty="0"/>
            <a:t> </a:t>
          </a:r>
          <a:r>
            <a:rPr lang="en-US" sz="2000" b="1" dirty="0" err="1"/>
            <a:t>trị</a:t>
          </a:r>
          <a:r>
            <a:rPr lang="en-US" sz="2000" b="1" dirty="0"/>
            <a:t> </a:t>
          </a:r>
          <a:r>
            <a:rPr lang="en-US" sz="2000" b="1" dirty="0" err="1"/>
            <a:t>nhà</a:t>
          </a:r>
          <a:r>
            <a:rPr lang="en-US" sz="2000" b="1" dirty="0"/>
            <a:t> </a:t>
          </a:r>
          <a:r>
            <a:rPr lang="en-US" sz="2000" b="1" dirty="0" err="1"/>
            <a:t>trường</a:t>
          </a:r>
          <a:endParaRPr lang="en-US" sz="2000" dirty="0"/>
        </a:p>
      </dgm:t>
    </dgm:pt>
    <dgm:pt modelId="{31BB1377-A762-40B1-BC75-17C6DE314BBA}" type="parTrans" cxnId="{2B7D26F3-A7FE-4FD7-9EFC-65DC0574FE72}">
      <dgm:prSet/>
      <dgm:spPr/>
      <dgm:t>
        <a:bodyPr/>
        <a:lstStyle/>
        <a:p>
          <a:endParaRPr lang="en-US"/>
        </a:p>
      </dgm:t>
    </dgm:pt>
    <dgm:pt modelId="{2405E5FE-62A4-4DBD-96CB-51D48296AA88}" type="sibTrans" cxnId="{2B7D26F3-A7FE-4FD7-9EFC-65DC0574FE72}">
      <dgm:prSet/>
      <dgm:spPr/>
      <dgm:t>
        <a:bodyPr/>
        <a:lstStyle/>
        <a:p>
          <a:endParaRPr lang="en-US"/>
        </a:p>
      </dgm:t>
    </dgm:pt>
    <dgm:pt modelId="{B173C0A0-BEB8-4A00-A4C6-DFDDDF581637}">
      <dgm:prSet phldrT="[Text]" custT="1"/>
      <dgm:spPr/>
      <dgm:t>
        <a:bodyPr/>
        <a:lstStyle/>
        <a:p>
          <a:r>
            <a:rPr lang="en-US" sz="1400" b="1" dirty="0"/>
            <a:t>TC 4. </a:t>
          </a:r>
          <a:r>
            <a:rPr lang="en-US" sz="1400" b="0" dirty="0" err="1"/>
            <a:t>Tổ</a:t>
          </a:r>
          <a:r>
            <a:rPr lang="en-US" sz="1400" b="0" dirty="0"/>
            <a:t> </a:t>
          </a:r>
          <a:r>
            <a:rPr lang="en-US" sz="1400" b="0" dirty="0" err="1"/>
            <a:t>chức</a:t>
          </a:r>
          <a:r>
            <a:rPr lang="en-US" sz="1400" b="0" dirty="0"/>
            <a:t> XD </a:t>
          </a:r>
          <a:r>
            <a:rPr lang="en-US" sz="1400" b="0" dirty="0" err="1"/>
            <a:t>K</a:t>
          </a:r>
          <a:r>
            <a:rPr lang="en-US" sz="1400" b="1" dirty="0" err="1"/>
            <a:t>ế</a:t>
          </a:r>
          <a:r>
            <a:rPr lang="en-US" sz="1400" b="1" dirty="0"/>
            <a:t> </a:t>
          </a:r>
          <a:r>
            <a:rPr lang="en-US" sz="1400" b="1" dirty="0" err="1"/>
            <a:t>hoạch</a:t>
          </a:r>
          <a:r>
            <a:rPr lang="en-US" sz="1400" b="1" dirty="0"/>
            <a:t> </a:t>
          </a:r>
          <a:r>
            <a:rPr lang="en-US" sz="1400" b="0" dirty="0" err="1"/>
            <a:t>phát</a:t>
          </a:r>
          <a:r>
            <a:rPr lang="en-US" sz="1400" b="0" dirty="0"/>
            <a:t> </a:t>
          </a:r>
          <a:r>
            <a:rPr lang="en-US" sz="1400" b="0" dirty="0" err="1"/>
            <a:t>triển</a:t>
          </a:r>
          <a:r>
            <a:rPr lang="en-US" sz="1400" b="0" dirty="0"/>
            <a:t> NT</a:t>
          </a:r>
        </a:p>
      </dgm:t>
    </dgm:pt>
    <dgm:pt modelId="{5C8A6A01-31A3-4889-9391-B6EE9218E8FA}" type="parTrans" cxnId="{490A8563-6832-42E2-A143-74B1195CACA0}">
      <dgm:prSet/>
      <dgm:spPr/>
      <dgm:t>
        <a:bodyPr/>
        <a:lstStyle/>
        <a:p>
          <a:endParaRPr lang="en-US"/>
        </a:p>
      </dgm:t>
    </dgm:pt>
    <dgm:pt modelId="{BC5DFB8A-D8BA-4739-8C5E-938DF1D19D21}" type="sibTrans" cxnId="{490A8563-6832-42E2-A143-74B1195CACA0}">
      <dgm:prSet/>
      <dgm:spPr/>
      <dgm:t>
        <a:bodyPr/>
        <a:lstStyle/>
        <a:p>
          <a:endParaRPr lang="en-US"/>
        </a:p>
      </dgm:t>
    </dgm:pt>
    <dgm:pt modelId="{CA83F245-A2E4-4DB1-AFBF-FAC0EC975645}">
      <dgm:prSet phldrT="[Text]" custT="1"/>
      <dgm:spPr/>
      <dgm:t>
        <a:bodyPr/>
        <a:lstStyle/>
        <a:p>
          <a:r>
            <a:rPr lang="en-US" sz="1400" b="1" dirty="0"/>
            <a:t>TC 5. </a:t>
          </a:r>
          <a:r>
            <a:rPr lang="nb-NO" sz="1400" dirty="0"/>
            <a:t>Quản trị HĐ </a:t>
          </a:r>
          <a:r>
            <a:rPr lang="nb-NO" sz="1400" b="1" dirty="0"/>
            <a:t>nuôi dưỡng, chăm sóc sức khỏe </a:t>
          </a:r>
          <a:r>
            <a:rPr lang="nb-NO" sz="1400" dirty="0"/>
            <a:t>của TE</a:t>
          </a:r>
          <a:endParaRPr lang="en-US" sz="1400" dirty="0"/>
        </a:p>
      </dgm:t>
    </dgm:pt>
    <dgm:pt modelId="{EE0D3A75-69CD-4D87-9870-87A32724B0DA}" type="parTrans" cxnId="{F82CA66A-7DAE-4F2D-88EB-C405A5299286}">
      <dgm:prSet/>
      <dgm:spPr/>
      <dgm:t>
        <a:bodyPr/>
        <a:lstStyle/>
        <a:p>
          <a:endParaRPr lang="en-US"/>
        </a:p>
      </dgm:t>
    </dgm:pt>
    <dgm:pt modelId="{722FF78E-C7F4-4449-B5A6-7676783D294C}" type="sibTrans" cxnId="{F82CA66A-7DAE-4F2D-88EB-C405A5299286}">
      <dgm:prSet/>
      <dgm:spPr/>
      <dgm:t>
        <a:bodyPr/>
        <a:lstStyle/>
        <a:p>
          <a:endParaRPr lang="en-US"/>
        </a:p>
      </dgm:t>
    </dgm:pt>
    <dgm:pt modelId="{6908AB24-A00D-4735-8956-A8AB9CC0A558}">
      <dgm:prSet phldrT="[Text]" custT="1"/>
      <dgm:spPr/>
      <dgm:t>
        <a:bodyPr/>
        <a:lstStyle/>
        <a:p>
          <a:r>
            <a:rPr lang="en-US" sz="1400" dirty="0"/>
            <a:t>TC 7. </a:t>
          </a:r>
          <a:r>
            <a:rPr lang="en-US" sz="1400" dirty="0" err="1"/>
            <a:t>Quản</a:t>
          </a:r>
          <a:r>
            <a:rPr lang="en-US" sz="1400" dirty="0"/>
            <a:t> </a:t>
          </a:r>
          <a:r>
            <a:rPr lang="en-US" sz="1400" dirty="0" err="1"/>
            <a:t>trị</a:t>
          </a:r>
          <a:r>
            <a:rPr lang="en-US" sz="1400" dirty="0"/>
            <a:t> </a:t>
          </a:r>
          <a:r>
            <a:rPr lang="en-US" sz="1400" b="1" dirty="0" err="1"/>
            <a:t>nhân</a:t>
          </a:r>
          <a:r>
            <a:rPr lang="en-US" sz="1400" b="1" dirty="0"/>
            <a:t> </a:t>
          </a:r>
          <a:r>
            <a:rPr lang="en-US" sz="1400" b="1" dirty="0" err="1"/>
            <a:t>sự</a:t>
          </a:r>
          <a:r>
            <a:rPr lang="en-US" sz="1400" dirty="0"/>
            <a:t> NT</a:t>
          </a:r>
        </a:p>
      </dgm:t>
    </dgm:pt>
    <dgm:pt modelId="{CD148075-85C5-4A58-8D97-B490AF0A04EC}" type="parTrans" cxnId="{9CDBB06E-6ABB-44DA-AAD6-461ACE586F53}">
      <dgm:prSet/>
      <dgm:spPr/>
      <dgm:t>
        <a:bodyPr/>
        <a:lstStyle/>
        <a:p>
          <a:endParaRPr lang="en-US"/>
        </a:p>
      </dgm:t>
    </dgm:pt>
    <dgm:pt modelId="{FF15DC11-4210-4705-AC84-992C2009820F}" type="sibTrans" cxnId="{9CDBB06E-6ABB-44DA-AAD6-461ACE586F53}">
      <dgm:prSet/>
      <dgm:spPr/>
      <dgm:t>
        <a:bodyPr/>
        <a:lstStyle/>
        <a:p>
          <a:endParaRPr lang="en-US"/>
        </a:p>
      </dgm:t>
    </dgm:pt>
    <dgm:pt modelId="{C8B58DC2-A49A-4574-86EB-594F5FFF2726}">
      <dgm:prSet custT="1"/>
      <dgm:spPr/>
      <dgm:t>
        <a:bodyPr/>
        <a:lstStyle/>
        <a:p>
          <a:r>
            <a:rPr lang="en-US" sz="1400" dirty="0"/>
            <a:t>TC 8. </a:t>
          </a:r>
          <a:r>
            <a:rPr lang="en-US" sz="1400" b="0" dirty="0" err="1"/>
            <a:t>Quản</a:t>
          </a:r>
          <a:r>
            <a:rPr lang="en-US" sz="1400" b="0" dirty="0"/>
            <a:t> </a:t>
          </a:r>
          <a:r>
            <a:rPr lang="en-US" sz="1400" b="0" dirty="0" err="1"/>
            <a:t>trị</a:t>
          </a:r>
          <a:endParaRPr lang="en-US" sz="1400" b="0" dirty="0"/>
        </a:p>
        <a:p>
          <a:r>
            <a:rPr lang="en-US" sz="1400" b="0" dirty="0"/>
            <a:t> </a:t>
          </a:r>
          <a:r>
            <a:rPr lang="en-US" sz="1400" b="1" dirty="0" err="1"/>
            <a:t>tổ</a:t>
          </a:r>
          <a:r>
            <a:rPr lang="en-US" sz="1400" b="1" dirty="0"/>
            <a:t> </a:t>
          </a:r>
          <a:r>
            <a:rPr lang="en-US" sz="1400" b="1" dirty="0" err="1"/>
            <a:t>chức</a:t>
          </a:r>
          <a:r>
            <a:rPr lang="en-US" sz="1400" b="1" dirty="0"/>
            <a:t>, </a:t>
          </a:r>
          <a:r>
            <a:rPr lang="en-US" sz="1400" b="1" dirty="0" err="1"/>
            <a:t>hành</a:t>
          </a:r>
          <a:r>
            <a:rPr lang="en-US" sz="1400" b="1" dirty="0"/>
            <a:t> </a:t>
          </a:r>
          <a:r>
            <a:rPr lang="en-US" sz="1400" b="1" dirty="0" err="1"/>
            <a:t>chính</a:t>
          </a:r>
          <a:r>
            <a:rPr lang="en-US" sz="1400" b="1" dirty="0"/>
            <a:t> </a:t>
          </a:r>
          <a:r>
            <a:rPr lang="en-US" sz="1400" dirty="0"/>
            <a:t>NT</a:t>
          </a:r>
        </a:p>
      </dgm:t>
    </dgm:pt>
    <dgm:pt modelId="{EBD1BF46-6B52-423C-B21E-63E99AFD9B78}" type="parTrans" cxnId="{12BA3595-1DE0-44CA-A0DA-6C972FCBF0F0}">
      <dgm:prSet/>
      <dgm:spPr/>
      <dgm:t>
        <a:bodyPr/>
        <a:lstStyle/>
        <a:p>
          <a:endParaRPr lang="en-US"/>
        </a:p>
      </dgm:t>
    </dgm:pt>
    <dgm:pt modelId="{4078F722-4824-470C-B1E6-0EC1EAD75BE5}" type="sibTrans" cxnId="{12BA3595-1DE0-44CA-A0DA-6C972FCBF0F0}">
      <dgm:prSet/>
      <dgm:spPr/>
      <dgm:t>
        <a:bodyPr/>
        <a:lstStyle/>
        <a:p>
          <a:endParaRPr lang="en-US"/>
        </a:p>
      </dgm:t>
    </dgm:pt>
    <dgm:pt modelId="{D3708A14-2A99-42EE-B497-AED8A537D40B}">
      <dgm:prSet custT="1"/>
      <dgm:spPr/>
      <dgm:t>
        <a:bodyPr/>
        <a:lstStyle/>
        <a:p>
          <a:r>
            <a:rPr lang="en-US" sz="1400" dirty="0"/>
            <a:t>TC 9.</a:t>
          </a:r>
        </a:p>
        <a:p>
          <a:r>
            <a:rPr lang="en-US" sz="1400" dirty="0"/>
            <a:t> </a:t>
          </a:r>
          <a:r>
            <a:rPr lang="en-US" sz="1400" dirty="0" err="1"/>
            <a:t>Quản</a:t>
          </a:r>
          <a:r>
            <a:rPr lang="en-US" sz="1400" dirty="0"/>
            <a:t> </a:t>
          </a:r>
          <a:r>
            <a:rPr lang="en-US" sz="1400" dirty="0" err="1"/>
            <a:t>trị</a:t>
          </a:r>
          <a:r>
            <a:rPr lang="en-US" sz="1400" dirty="0"/>
            <a:t> </a:t>
          </a:r>
          <a:r>
            <a:rPr lang="en-US" sz="1400" b="1" dirty="0" err="1"/>
            <a:t>tài</a:t>
          </a:r>
          <a:r>
            <a:rPr lang="en-US" sz="1400" b="1" dirty="0"/>
            <a:t> </a:t>
          </a:r>
          <a:r>
            <a:rPr lang="en-US" sz="1400" b="1" dirty="0" err="1"/>
            <a:t>chính</a:t>
          </a:r>
          <a:r>
            <a:rPr lang="en-US" sz="1400" b="1" dirty="0"/>
            <a:t> NT</a:t>
          </a:r>
          <a:endParaRPr lang="en-US" sz="1400" dirty="0"/>
        </a:p>
      </dgm:t>
    </dgm:pt>
    <dgm:pt modelId="{E906AF52-A7DF-40B8-B6C9-8485792C3640}" type="parTrans" cxnId="{95F27483-879F-439E-BE90-407E7A401127}">
      <dgm:prSet/>
      <dgm:spPr/>
      <dgm:t>
        <a:bodyPr/>
        <a:lstStyle/>
        <a:p>
          <a:endParaRPr lang="en-US"/>
        </a:p>
      </dgm:t>
    </dgm:pt>
    <dgm:pt modelId="{32703A47-BBA3-45CC-8433-5B55402F09F4}" type="sibTrans" cxnId="{95F27483-879F-439E-BE90-407E7A401127}">
      <dgm:prSet/>
      <dgm:spPr/>
      <dgm:t>
        <a:bodyPr/>
        <a:lstStyle/>
        <a:p>
          <a:endParaRPr lang="en-US"/>
        </a:p>
      </dgm:t>
    </dgm:pt>
    <dgm:pt modelId="{FC54BBB1-D14C-4604-8873-13642FC063CF}">
      <dgm:prSet/>
      <dgm:spPr/>
      <dgm:t>
        <a:bodyPr/>
        <a:lstStyle/>
        <a:p>
          <a:r>
            <a:rPr lang="en-US" dirty="0"/>
            <a:t>TC 10.</a:t>
          </a:r>
        </a:p>
        <a:p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CSVC,</a:t>
          </a:r>
          <a:r>
            <a:rPr lang="nb-NO" dirty="0"/>
            <a:t> đồ dùng đồ chơi, TBDH</a:t>
          </a:r>
          <a:endParaRPr lang="en-US" dirty="0"/>
        </a:p>
      </dgm:t>
    </dgm:pt>
    <dgm:pt modelId="{807AA1CF-2529-4974-9B9D-7255EA0E7DC4}" type="parTrans" cxnId="{2A0CB845-73F0-476A-BFA4-44F161FA271E}">
      <dgm:prSet/>
      <dgm:spPr/>
      <dgm:t>
        <a:bodyPr/>
        <a:lstStyle/>
        <a:p>
          <a:endParaRPr lang="en-US"/>
        </a:p>
      </dgm:t>
    </dgm:pt>
    <dgm:pt modelId="{D40645F2-76E9-45D7-84F7-4F17BB087430}" type="sibTrans" cxnId="{2A0CB845-73F0-476A-BFA4-44F161FA271E}">
      <dgm:prSet/>
      <dgm:spPr/>
      <dgm:t>
        <a:bodyPr/>
        <a:lstStyle/>
        <a:p>
          <a:endParaRPr lang="en-US"/>
        </a:p>
      </dgm:t>
    </dgm:pt>
    <dgm:pt modelId="{BB242BD1-67F3-4D9F-8744-24D04CB3E4AF}">
      <dgm:prSet/>
      <dgm:spPr/>
      <dgm:t>
        <a:bodyPr/>
        <a:lstStyle/>
        <a:p>
          <a:r>
            <a:rPr lang="en-US" dirty="0"/>
            <a:t>TC 11.</a:t>
          </a:r>
        </a:p>
        <a:p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b="1" dirty="0" err="1"/>
            <a:t>chất</a:t>
          </a:r>
          <a:r>
            <a:rPr lang="en-US" b="1" dirty="0"/>
            <a:t> </a:t>
          </a:r>
          <a:r>
            <a:rPr lang="en-US" b="1" dirty="0" err="1"/>
            <a:t>lượng</a:t>
          </a:r>
          <a:r>
            <a:rPr lang="en-US" b="1" dirty="0"/>
            <a:t> </a:t>
          </a:r>
          <a:r>
            <a:rPr lang="en-US" b="1" dirty="0" err="1"/>
            <a:t>giáo</a:t>
          </a:r>
          <a:r>
            <a:rPr lang="en-US" b="1" dirty="0"/>
            <a:t> </a:t>
          </a:r>
          <a:r>
            <a:rPr lang="en-US" b="1" dirty="0" err="1"/>
            <a:t>dục</a:t>
          </a:r>
          <a:r>
            <a:rPr lang="en-US" dirty="0"/>
            <a:t> NT</a:t>
          </a:r>
        </a:p>
      </dgm:t>
    </dgm:pt>
    <dgm:pt modelId="{3880AEA1-CDFA-460B-8EAF-21CC11B2EC6E}" type="parTrans" cxnId="{58903650-14C4-4E0E-AE15-DDE6696718BF}">
      <dgm:prSet/>
      <dgm:spPr/>
      <dgm:t>
        <a:bodyPr/>
        <a:lstStyle/>
        <a:p>
          <a:endParaRPr lang="en-US"/>
        </a:p>
      </dgm:t>
    </dgm:pt>
    <dgm:pt modelId="{01132F4D-FBA6-4414-9B3E-BE46E594093C}" type="sibTrans" cxnId="{58903650-14C4-4E0E-AE15-DDE6696718BF}">
      <dgm:prSet/>
      <dgm:spPr/>
      <dgm:t>
        <a:bodyPr/>
        <a:lstStyle/>
        <a:p>
          <a:endParaRPr lang="en-US"/>
        </a:p>
      </dgm:t>
    </dgm:pt>
    <dgm:pt modelId="{5D81000B-5F5D-4A2E-812F-306468290FA9}">
      <dgm:prSet custT="1"/>
      <dgm:spPr/>
      <dgm:t>
        <a:bodyPr/>
        <a:lstStyle/>
        <a:p>
          <a:r>
            <a:rPr lang="en-US" sz="1400" dirty="0"/>
            <a:t>TC 6. </a:t>
          </a:r>
          <a:r>
            <a:rPr lang="nb-NO" sz="1400" dirty="0"/>
            <a:t>Quản trị </a:t>
          </a:r>
          <a:r>
            <a:rPr lang="nb-NO" sz="1400" b="1" dirty="0"/>
            <a:t>hoạt động giáo dục</a:t>
          </a:r>
          <a:r>
            <a:rPr lang="nb-NO" sz="1400" dirty="0"/>
            <a:t> trẻ em</a:t>
          </a:r>
          <a:endParaRPr lang="en-US" sz="1400" dirty="0"/>
        </a:p>
      </dgm:t>
    </dgm:pt>
    <dgm:pt modelId="{9F2A311E-F84D-45E7-8D02-9C1E00301702}" type="parTrans" cxnId="{5EC997EA-0C59-418B-99AB-F98CBEC54837}">
      <dgm:prSet/>
      <dgm:spPr/>
      <dgm:t>
        <a:bodyPr/>
        <a:lstStyle/>
        <a:p>
          <a:endParaRPr lang="en-US"/>
        </a:p>
      </dgm:t>
    </dgm:pt>
    <dgm:pt modelId="{569ECFED-0879-47D2-A8A3-B613CC4D2C77}" type="sibTrans" cxnId="{5EC997EA-0C59-418B-99AB-F98CBEC54837}">
      <dgm:prSet/>
      <dgm:spPr/>
      <dgm:t>
        <a:bodyPr/>
        <a:lstStyle/>
        <a:p>
          <a:endParaRPr lang="en-US"/>
        </a:p>
      </dgm:t>
    </dgm:pt>
    <dgm:pt modelId="{584C3A31-7B97-4BFF-944D-7A434D0D8A13}" type="pres">
      <dgm:prSet presAssocID="{E2C90172-E853-4E19-B871-D24E53D5EBE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08DFDB-30AE-496A-BA97-2B04CB08331B}" type="pres">
      <dgm:prSet presAssocID="{3B40EBA3-2563-48F0-9624-81B2E466B277}" presName="centerShape" presStyleLbl="node0" presStyleIdx="0" presStyleCnt="1"/>
      <dgm:spPr/>
      <dgm:t>
        <a:bodyPr/>
        <a:lstStyle/>
        <a:p>
          <a:endParaRPr lang="en-US"/>
        </a:p>
      </dgm:t>
    </dgm:pt>
    <dgm:pt modelId="{34AB695C-8C4B-44EE-91BA-F091C14896D0}" type="pres">
      <dgm:prSet presAssocID="{5C8A6A01-31A3-4889-9391-B6EE9218E8FA}" presName="parTrans" presStyleLbl="bgSibTrans2D1" presStyleIdx="0" presStyleCnt="8" custAng="21559818" custFlipHor="1" custScaleX="47721" custLinFactNeighborX="18606" custLinFactNeighborY="32506"/>
      <dgm:spPr/>
      <dgm:t>
        <a:bodyPr/>
        <a:lstStyle/>
        <a:p>
          <a:endParaRPr lang="en-US"/>
        </a:p>
      </dgm:t>
    </dgm:pt>
    <dgm:pt modelId="{D91181FD-2C8A-4E2D-8B2D-7710CA4C6995}" type="pres">
      <dgm:prSet presAssocID="{B173C0A0-BEB8-4A00-A4C6-DFDDDF581637}" presName="node" presStyleLbl="node1" presStyleIdx="0" presStyleCnt="8" custRadScaleRad="104543" custRadScaleInc="2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0A2356-D6C4-462A-B536-0982E0311020}" type="pres">
      <dgm:prSet presAssocID="{EE0D3A75-69CD-4D87-9870-87A32724B0DA}" presName="parTrans" presStyleLbl="bgSibTrans2D1" presStyleIdx="1" presStyleCnt="8" custAng="10837836" custScaleX="43989" custLinFactNeighborX="15650" custLinFactNeighborY="51553"/>
      <dgm:spPr/>
      <dgm:t>
        <a:bodyPr/>
        <a:lstStyle/>
        <a:p>
          <a:endParaRPr lang="en-US"/>
        </a:p>
      </dgm:t>
    </dgm:pt>
    <dgm:pt modelId="{850991CB-54CF-4F88-8846-E846B35F42A9}" type="pres">
      <dgm:prSet presAssocID="{CA83F245-A2E4-4DB1-AFBF-FAC0EC975645}" presName="node" presStyleLbl="node1" presStyleIdx="1" presStyleCnt="8" custRadScaleRad="98354" custRadScaleInc="-1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1D607A-8A34-4813-B753-B30AFE76B676}" type="pres">
      <dgm:prSet presAssocID="{9F2A311E-F84D-45E7-8D02-9C1E00301702}" presName="parTrans" presStyleLbl="bgSibTrans2D1" presStyleIdx="2" presStyleCnt="8"/>
      <dgm:spPr/>
      <dgm:t>
        <a:bodyPr/>
        <a:lstStyle/>
        <a:p>
          <a:endParaRPr lang="en-US"/>
        </a:p>
      </dgm:t>
    </dgm:pt>
    <dgm:pt modelId="{115E46BD-E4FF-4B5A-A644-AB7FEB579733}" type="pres">
      <dgm:prSet presAssocID="{5D81000B-5F5D-4A2E-812F-306468290FA9}" presName="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A4D35-D03D-4BDB-9CD9-1770B4E41E43}" type="pres">
      <dgm:prSet presAssocID="{CD148075-85C5-4A58-8D97-B490AF0A04EC}" presName="parTrans" presStyleLbl="bgSibTrans2D1" presStyleIdx="3" presStyleCnt="8" custAng="10467294" custScaleX="37146" custLinFactNeighborX="849" custLinFactNeighborY="39207"/>
      <dgm:spPr/>
      <dgm:t>
        <a:bodyPr/>
        <a:lstStyle/>
        <a:p>
          <a:endParaRPr lang="en-US"/>
        </a:p>
      </dgm:t>
    </dgm:pt>
    <dgm:pt modelId="{2194D624-5C21-4B50-968B-03068167704A}" type="pres">
      <dgm:prSet presAssocID="{6908AB24-A00D-4735-8956-A8AB9CC0A558}" presName="node" presStyleLbl="node1" presStyleIdx="3" presStyleCnt="8" custScaleX="87977" custScaleY="84840" custRadScaleRad="102576" custRadScaleInc="5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7DE0F9-CD68-426A-B346-5E89EFF640F1}" type="pres">
      <dgm:prSet presAssocID="{EBD1BF46-6B52-423C-B21E-63E99AFD9B78}" presName="parTrans" presStyleLbl="bgSibTrans2D1" presStyleIdx="4" presStyleCnt="8" custAng="10800000" custScaleX="42005" custLinFactNeighborX="-382" custLinFactNeighborY="12870"/>
      <dgm:spPr/>
      <dgm:t>
        <a:bodyPr/>
        <a:lstStyle/>
        <a:p>
          <a:endParaRPr lang="en-US"/>
        </a:p>
      </dgm:t>
    </dgm:pt>
    <dgm:pt modelId="{6C25B0A9-7189-4C25-BD3F-65631DD82CE0}" type="pres">
      <dgm:prSet presAssocID="{C8B58DC2-A49A-4574-86EB-594F5FFF2726}" presName="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9D64C7-C6EA-48E2-BC65-8DE8BD8CD02C}" type="pres">
      <dgm:prSet presAssocID="{E906AF52-A7DF-40B8-B6C9-8485792C3640}" presName="parTrans" presStyleLbl="bgSibTrans2D1" presStyleIdx="5" presStyleCnt="8" custAng="10709009" custScaleX="37949" custLinFactNeighborX="-6310" custLinFactNeighborY="21116"/>
      <dgm:spPr/>
      <dgm:t>
        <a:bodyPr/>
        <a:lstStyle/>
        <a:p>
          <a:endParaRPr lang="en-US"/>
        </a:p>
      </dgm:t>
    </dgm:pt>
    <dgm:pt modelId="{ED824673-3353-4FBD-A071-EB271323BACC}" type="pres">
      <dgm:prSet presAssocID="{D3708A14-2A99-42EE-B497-AED8A537D40B}" presName="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CD423D-4D6B-40C1-95BF-8EBD06AB815F}" type="pres">
      <dgm:prSet presAssocID="{807AA1CF-2529-4974-9B9D-7255EA0E7DC4}" presName="parTrans" presStyleLbl="bgSibTrans2D1" presStyleIdx="6" presStyleCnt="8" custAng="10732127" custScaleX="44630" custLinFactNeighborX="-11924" custLinFactNeighborY="16464"/>
      <dgm:spPr/>
      <dgm:t>
        <a:bodyPr/>
        <a:lstStyle/>
        <a:p>
          <a:endParaRPr lang="en-US"/>
        </a:p>
      </dgm:t>
    </dgm:pt>
    <dgm:pt modelId="{CFDA4946-7DA0-4858-A068-6B997250B3C3}" type="pres">
      <dgm:prSet presAssocID="{FC54BBB1-D14C-4604-8873-13642FC063CF}" presName="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6366BD-FD5C-4E58-954A-8CC9F338183B}" type="pres">
      <dgm:prSet presAssocID="{3880AEA1-CDFA-460B-8EAF-21CC11B2EC6E}" presName="parTrans" presStyleLbl="bgSibTrans2D1" presStyleIdx="7" presStyleCnt="8" custAng="10975187" custScaleX="57216" custLinFactNeighborX="-16003" custLinFactNeighborY="2191"/>
      <dgm:spPr/>
      <dgm:t>
        <a:bodyPr/>
        <a:lstStyle/>
        <a:p>
          <a:endParaRPr lang="en-US"/>
        </a:p>
      </dgm:t>
    </dgm:pt>
    <dgm:pt modelId="{2EBCD5BF-DC46-4452-B814-ABB63A55DB3D}" type="pres">
      <dgm:prSet presAssocID="{BB242BD1-67F3-4D9F-8744-24D04CB3E4AF}" presName="node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8057466-1773-444D-A76B-F4038EF17D77}" type="presOf" srcId="{B173C0A0-BEB8-4A00-A4C6-DFDDDF581637}" destId="{D91181FD-2C8A-4E2D-8B2D-7710CA4C6995}" srcOrd="0" destOrd="0" presId="urn:microsoft.com/office/officeart/2005/8/layout/radial4"/>
    <dgm:cxn modelId="{490A8563-6832-42E2-A143-74B1195CACA0}" srcId="{3B40EBA3-2563-48F0-9624-81B2E466B277}" destId="{B173C0A0-BEB8-4A00-A4C6-DFDDDF581637}" srcOrd="0" destOrd="0" parTransId="{5C8A6A01-31A3-4889-9391-B6EE9218E8FA}" sibTransId="{BC5DFB8A-D8BA-4739-8C5E-938DF1D19D21}"/>
    <dgm:cxn modelId="{5EC997EA-0C59-418B-99AB-F98CBEC54837}" srcId="{3B40EBA3-2563-48F0-9624-81B2E466B277}" destId="{5D81000B-5F5D-4A2E-812F-306468290FA9}" srcOrd="2" destOrd="0" parTransId="{9F2A311E-F84D-45E7-8D02-9C1E00301702}" sibTransId="{569ECFED-0879-47D2-A8A3-B613CC4D2C77}"/>
    <dgm:cxn modelId="{95F27483-879F-439E-BE90-407E7A401127}" srcId="{3B40EBA3-2563-48F0-9624-81B2E466B277}" destId="{D3708A14-2A99-42EE-B497-AED8A537D40B}" srcOrd="5" destOrd="0" parTransId="{E906AF52-A7DF-40B8-B6C9-8485792C3640}" sibTransId="{32703A47-BBA3-45CC-8433-5B55402F09F4}"/>
    <dgm:cxn modelId="{E32B6B92-7F26-47FA-A313-CEE5848FDFF0}" type="presOf" srcId="{807AA1CF-2529-4974-9B9D-7255EA0E7DC4}" destId="{ADCD423D-4D6B-40C1-95BF-8EBD06AB815F}" srcOrd="0" destOrd="0" presId="urn:microsoft.com/office/officeart/2005/8/layout/radial4"/>
    <dgm:cxn modelId="{12EDF23C-BAE1-4708-A68F-773A234DA757}" type="presOf" srcId="{CA83F245-A2E4-4DB1-AFBF-FAC0EC975645}" destId="{850991CB-54CF-4F88-8846-E846B35F42A9}" srcOrd="0" destOrd="0" presId="urn:microsoft.com/office/officeart/2005/8/layout/radial4"/>
    <dgm:cxn modelId="{38174575-3DE0-4FA2-B1E8-B2C864420B24}" type="presOf" srcId="{6908AB24-A00D-4735-8956-A8AB9CC0A558}" destId="{2194D624-5C21-4B50-968B-03068167704A}" srcOrd="0" destOrd="0" presId="urn:microsoft.com/office/officeart/2005/8/layout/radial4"/>
    <dgm:cxn modelId="{86BEF4CE-475B-48E7-95F6-8D609AFA1F01}" type="presOf" srcId="{3B40EBA3-2563-48F0-9624-81B2E466B277}" destId="{D608DFDB-30AE-496A-BA97-2B04CB08331B}" srcOrd="0" destOrd="0" presId="urn:microsoft.com/office/officeart/2005/8/layout/radial4"/>
    <dgm:cxn modelId="{2A0CB845-73F0-476A-BFA4-44F161FA271E}" srcId="{3B40EBA3-2563-48F0-9624-81B2E466B277}" destId="{FC54BBB1-D14C-4604-8873-13642FC063CF}" srcOrd="6" destOrd="0" parTransId="{807AA1CF-2529-4974-9B9D-7255EA0E7DC4}" sibTransId="{D40645F2-76E9-45D7-84F7-4F17BB087430}"/>
    <dgm:cxn modelId="{7177848C-C9A8-435C-AABC-47DDDF4190A7}" type="presOf" srcId="{FC54BBB1-D14C-4604-8873-13642FC063CF}" destId="{CFDA4946-7DA0-4858-A068-6B997250B3C3}" srcOrd="0" destOrd="0" presId="urn:microsoft.com/office/officeart/2005/8/layout/radial4"/>
    <dgm:cxn modelId="{5ACD089F-B62F-43D5-996F-B20E48B2FC8D}" type="presOf" srcId="{E906AF52-A7DF-40B8-B6C9-8485792C3640}" destId="{EB9D64C7-C6EA-48E2-BC65-8DE8BD8CD02C}" srcOrd="0" destOrd="0" presId="urn:microsoft.com/office/officeart/2005/8/layout/radial4"/>
    <dgm:cxn modelId="{9BB5DC39-B896-4343-9ABD-A104D9C4781F}" type="presOf" srcId="{EE0D3A75-69CD-4D87-9870-87A32724B0DA}" destId="{440A2356-D6C4-462A-B536-0982E0311020}" srcOrd="0" destOrd="0" presId="urn:microsoft.com/office/officeart/2005/8/layout/radial4"/>
    <dgm:cxn modelId="{1C791F72-40D0-4DCB-A307-0176A2FCFC40}" type="presOf" srcId="{5D81000B-5F5D-4A2E-812F-306468290FA9}" destId="{115E46BD-E4FF-4B5A-A644-AB7FEB579733}" srcOrd="0" destOrd="0" presId="urn:microsoft.com/office/officeart/2005/8/layout/radial4"/>
    <dgm:cxn modelId="{D1145CDD-C6ED-464D-8086-832CD98FBDDA}" type="presOf" srcId="{5C8A6A01-31A3-4889-9391-B6EE9218E8FA}" destId="{34AB695C-8C4B-44EE-91BA-F091C14896D0}" srcOrd="0" destOrd="0" presId="urn:microsoft.com/office/officeart/2005/8/layout/radial4"/>
    <dgm:cxn modelId="{F82CA66A-7DAE-4F2D-88EB-C405A5299286}" srcId="{3B40EBA3-2563-48F0-9624-81B2E466B277}" destId="{CA83F245-A2E4-4DB1-AFBF-FAC0EC975645}" srcOrd="1" destOrd="0" parTransId="{EE0D3A75-69CD-4D87-9870-87A32724B0DA}" sibTransId="{722FF78E-C7F4-4449-B5A6-7676783D294C}"/>
    <dgm:cxn modelId="{475A6E4B-68A8-44DC-A0C2-95CF428922C6}" type="presOf" srcId="{3880AEA1-CDFA-460B-8EAF-21CC11B2EC6E}" destId="{296366BD-FD5C-4E58-954A-8CC9F338183B}" srcOrd="0" destOrd="0" presId="urn:microsoft.com/office/officeart/2005/8/layout/radial4"/>
    <dgm:cxn modelId="{BCEB5189-5ADD-4A45-8EE1-7D0970772C23}" type="presOf" srcId="{E2C90172-E853-4E19-B871-D24E53D5EBEE}" destId="{584C3A31-7B97-4BFF-944D-7A434D0D8A13}" srcOrd="0" destOrd="0" presId="urn:microsoft.com/office/officeart/2005/8/layout/radial4"/>
    <dgm:cxn modelId="{D22B406A-6666-4D57-9E73-473BC9A5C75E}" type="presOf" srcId="{9F2A311E-F84D-45E7-8D02-9C1E00301702}" destId="{471D607A-8A34-4813-B753-B30AFE76B676}" srcOrd="0" destOrd="0" presId="urn:microsoft.com/office/officeart/2005/8/layout/radial4"/>
    <dgm:cxn modelId="{A338630D-D62C-4F67-A43A-3A48EF36522E}" type="presOf" srcId="{C8B58DC2-A49A-4574-86EB-594F5FFF2726}" destId="{6C25B0A9-7189-4C25-BD3F-65631DD82CE0}" srcOrd="0" destOrd="0" presId="urn:microsoft.com/office/officeart/2005/8/layout/radial4"/>
    <dgm:cxn modelId="{12BA3595-1DE0-44CA-A0DA-6C972FCBF0F0}" srcId="{3B40EBA3-2563-48F0-9624-81B2E466B277}" destId="{C8B58DC2-A49A-4574-86EB-594F5FFF2726}" srcOrd="4" destOrd="0" parTransId="{EBD1BF46-6B52-423C-B21E-63E99AFD9B78}" sibTransId="{4078F722-4824-470C-B1E6-0EC1EAD75BE5}"/>
    <dgm:cxn modelId="{08D5A297-6AB1-4A81-9A59-8DA37DFD732A}" type="presOf" srcId="{D3708A14-2A99-42EE-B497-AED8A537D40B}" destId="{ED824673-3353-4FBD-A071-EB271323BACC}" srcOrd="0" destOrd="0" presId="urn:microsoft.com/office/officeart/2005/8/layout/radial4"/>
    <dgm:cxn modelId="{22C5A4EE-FD47-4FF3-9C6E-C5E5A47B8B01}" type="presOf" srcId="{CD148075-85C5-4A58-8D97-B490AF0A04EC}" destId="{406A4D35-D03D-4BDB-9CD9-1770B4E41E43}" srcOrd="0" destOrd="0" presId="urn:microsoft.com/office/officeart/2005/8/layout/radial4"/>
    <dgm:cxn modelId="{58903650-14C4-4E0E-AE15-DDE6696718BF}" srcId="{3B40EBA3-2563-48F0-9624-81B2E466B277}" destId="{BB242BD1-67F3-4D9F-8744-24D04CB3E4AF}" srcOrd="7" destOrd="0" parTransId="{3880AEA1-CDFA-460B-8EAF-21CC11B2EC6E}" sibTransId="{01132F4D-FBA6-4414-9B3E-BE46E594093C}"/>
    <dgm:cxn modelId="{9CDBB06E-6ABB-44DA-AAD6-461ACE586F53}" srcId="{3B40EBA3-2563-48F0-9624-81B2E466B277}" destId="{6908AB24-A00D-4735-8956-A8AB9CC0A558}" srcOrd="3" destOrd="0" parTransId="{CD148075-85C5-4A58-8D97-B490AF0A04EC}" sibTransId="{FF15DC11-4210-4705-AC84-992C2009820F}"/>
    <dgm:cxn modelId="{2B7D26F3-A7FE-4FD7-9EFC-65DC0574FE72}" srcId="{E2C90172-E853-4E19-B871-D24E53D5EBEE}" destId="{3B40EBA3-2563-48F0-9624-81B2E466B277}" srcOrd="0" destOrd="0" parTransId="{31BB1377-A762-40B1-BC75-17C6DE314BBA}" sibTransId="{2405E5FE-62A4-4DBD-96CB-51D48296AA88}"/>
    <dgm:cxn modelId="{2CFC29F4-6846-4479-9F3C-CF5DC3C5BBB7}" type="presOf" srcId="{EBD1BF46-6B52-423C-B21E-63E99AFD9B78}" destId="{C87DE0F9-CD68-426A-B346-5E89EFF640F1}" srcOrd="0" destOrd="0" presId="urn:microsoft.com/office/officeart/2005/8/layout/radial4"/>
    <dgm:cxn modelId="{FFD794D1-E00F-4C27-8F47-57C1EB1EA056}" type="presOf" srcId="{BB242BD1-67F3-4D9F-8744-24D04CB3E4AF}" destId="{2EBCD5BF-DC46-4452-B814-ABB63A55DB3D}" srcOrd="0" destOrd="0" presId="urn:microsoft.com/office/officeart/2005/8/layout/radial4"/>
    <dgm:cxn modelId="{93039B13-B523-49A5-8074-FF0E17043841}" type="presParOf" srcId="{584C3A31-7B97-4BFF-944D-7A434D0D8A13}" destId="{D608DFDB-30AE-496A-BA97-2B04CB08331B}" srcOrd="0" destOrd="0" presId="urn:microsoft.com/office/officeart/2005/8/layout/radial4"/>
    <dgm:cxn modelId="{AF2ACAC3-426C-41FB-A2E6-9298D4245235}" type="presParOf" srcId="{584C3A31-7B97-4BFF-944D-7A434D0D8A13}" destId="{34AB695C-8C4B-44EE-91BA-F091C14896D0}" srcOrd="1" destOrd="0" presId="urn:microsoft.com/office/officeart/2005/8/layout/radial4"/>
    <dgm:cxn modelId="{C96E4B14-85DD-4A6C-859E-818C1AF7DC41}" type="presParOf" srcId="{584C3A31-7B97-4BFF-944D-7A434D0D8A13}" destId="{D91181FD-2C8A-4E2D-8B2D-7710CA4C6995}" srcOrd="2" destOrd="0" presId="urn:microsoft.com/office/officeart/2005/8/layout/radial4"/>
    <dgm:cxn modelId="{C5F59FAB-20A2-4AA2-B944-A4F6BFC90E29}" type="presParOf" srcId="{584C3A31-7B97-4BFF-944D-7A434D0D8A13}" destId="{440A2356-D6C4-462A-B536-0982E0311020}" srcOrd="3" destOrd="0" presId="urn:microsoft.com/office/officeart/2005/8/layout/radial4"/>
    <dgm:cxn modelId="{769AB491-4E8F-4761-9481-A1BFA6D53236}" type="presParOf" srcId="{584C3A31-7B97-4BFF-944D-7A434D0D8A13}" destId="{850991CB-54CF-4F88-8846-E846B35F42A9}" srcOrd="4" destOrd="0" presId="urn:microsoft.com/office/officeart/2005/8/layout/radial4"/>
    <dgm:cxn modelId="{966588DD-91B2-4153-8134-B809F4868A94}" type="presParOf" srcId="{584C3A31-7B97-4BFF-944D-7A434D0D8A13}" destId="{471D607A-8A34-4813-B753-B30AFE76B676}" srcOrd="5" destOrd="0" presId="urn:microsoft.com/office/officeart/2005/8/layout/radial4"/>
    <dgm:cxn modelId="{C733A52D-F5DC-4AE4-9F41-DFFBCB922B2F}" type="presParOf" srcId="{584C3A31-7B97-4BFF-944D-7A434D0D8A13}" destId="{115E46BD-E4FF-4B5A-A644-AB7FEB579733}" srcOrd="6" destOrd="0" presId="urn:microsoft.com/office/officeart/2005/8/layout/radial4"/>
    <dgm:cxn modelId="{133791DB-AA26-4EB9-884C-4157F59A1666}" type="presParOf" srcId="{584C3A31-7B97-4BFF-944D-7A434D0D8A13}" destId="{406A4D35-D03D-4BDB-9CD9-1770B4E41E43}" srcOrd="7" destOrd="0" presId="urn:microsoft.com/office/officeart/2005/8/layout/radial4"/>
    <dgm:cxn modelId="{921F613E-9BEF-4D4F-98C9-CD0B9F6181AC}" type="presParOf" srcId="{584C3A31-7B97-4BFF-944D-7A434D0D8A13}" destId="{2194D624-5C21-4B50-968B-03068167704A}" srcOrd="8" destOrd="0" presId="urn:microsoft.com/office/officeart/2005/8/layout/radial4"/>
    <dgm:cxn modelId="{2361DCEF-FCBB-4F7C-930C-CC1865C13E96}" type="presParOf" srcId="{584C3A31-7B97-4BFF-944D-7A434D0D8A13}" destId="{C87DE0F9-CD68-426A-B346-5E89EFF640F1}" srcOrd="9" destOrd="0" presId="urn:microsoft.com/office/officeart/2005/8/layout/radial4"/>
    <dgm:cxn modelId="{81D5ED0A-5B0D-46A7-8AF2-E1854C45CEE8}" type="presParOf" srcId="{584C3A31-7B97-4BFF-944D-7A434D0D8A13}" destId="{6C25B0A9-7189-4C25-BD3F-65631DD82CE0}" srcOrd="10" destOrd="0" presId="urn:microsoft.com/office/officeart/2005/8/layout/radial4"/>
    <dgm:cxn modelId="{02594B1E-0463-4206-95BF-7CAD07CA46F1}" type="presParOf" srcId="{584C3A31-7B97-4BFF-944D-7A434D0D8A13}" destId="{EB9D64C7-C6EA-48E2-BC65-8DE8BD8CD02C}" srcOrd="11" destOrd="0" presId="urn:microsoft.com/office/officeart/2005/8/layout/radial4"/>
    <dgm:cxn modelId="{BE16F9BC-15F9-46CE-B8A2-D0E5986AD0B1}" type="presParOf" srcId="{584C3A31-7B97-4BFF-944D-7A434D0D8A13}" destId="{ED824673-3353-4FBD-A071-EB271323BACC}" srcOrd="12" destOrd="0" presId="urn:microsoft.com/office/officeart/2005/8/layout/radial4"/>
    <dgm:cxn modelId="{13383CFB-C1C8-4EFF-85B7-6EF9A63A9A50}" type="presParOf" srcId="{584C3A31-7B97-4BFF-944D-7A434D0D8A13}" destId="{ADCD423D-4D6B-40C1-95BF-8EBD06AB815F}" srcOrd="13" destOrd="0" presId="urn:microsoft.com/office/officeart/2005/8/layout/radial4"/>
    <dgm:cxn modelId="{F93FDBA8-AB72-4ECD-BDCE-D90F0F361D61}" type="presParOf" srcId="{584C3A31-7B97-4BFF-944D-7A434D0D8A13}" destId="{CFDA4946-7DA0-4858-A068-6B997250B3C3}" srcOrd="14" destOrd="0" presId="urn:microsoft.com/office/officeart/2005/8/layout/radial4"/>
    <dgm:cxn modelId="{8B8CA20C-23EB-4991-9F88-BB499CDE36FA}" type="presParOf" srcId="{584C3A31-7B97-4BFF-944D-7A434D0D8A13}" destId="{296366BD-FD5C-4E58-954A-8CC9F338183B}" srcOrd="15" destOrd="0" presId="urn:microsoft.com/office/officeart/2005/8/layout/radial4"/>
    <dgm:cxn modelId="{12E5D0C4-D036-4DAA-A740-3DDC3F4B33AA}" type="presParOf" srcId="{584C3A31-7B97-4BFF-944D-7A434D0D8A13}" destId="{2EBCD5BF-DC46-4452-B814-ABB63A55DB3D}" srcOrd="1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pPr algn="ctr"/>
          <a:r>
            <a:rPr lang="en-US" dirty="0"/>
            <a:t>MỨC ĐẠT</a:t>
          </a:r>
        </a:p>
        <a:p>
          <a:pPr algn="l"/>
          <a:r>
            <a:rPr lang="en-US" dirty="0"/>
            <a:t>-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chức</a:t>
          </a:r>
          <a:r>
            <a:rPr lang="en-US" dirty="0"/>
            <a:t> </a:t>
          </a:r>
          <a:r>
            <a:rPr lang="en-US" dirty="0" err="1"/>
            <a:t>xây</a:t>
          </a:r>
          <a:r>
            <a:rPr lang="en-US" dirty="0"/>
            <a:t> </a:t>
          </a:r>
          <a:r>
            <a:rPr lang="en-US" dirty="0" err="1"/>
            <a:t>dựng</a:t>
          </a:r>
          <a:r>
            <a:rPr lang="en-US" dirty="0"/>
            <a:t> </a:t>
          </a:r>
          <a:r>
            <a:rPr lang="en-US" dirty="0" err="1"/>
            <a:t>kế</a:t>
          </a:r>
          <a:r>
            <a:rPr lang="en-US" dirty="0"/>
            <a:t> </a:t>
          </a:r>
          <a:r>
            <a:rPr lang="en-US" dirty="0" err="1"/>
            <a:t>hoạch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,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chuyên</a:t>
          </a:r>
          <a:r>
            <a:rPr lang="en-US" dirty="0"/>
            <a:t> </a:t>
          </a:r>
          <a:r>
            <a:rPr lang="en-US" dirty="0" err="1"/>
            <a:t>môn</a:t>
          </a:r>
          <a:r>
            <a:rPr lang="en-US" dirty="0"/>
            <a:t>, </a:t>
          </a:r>
          <a:r>
            <a:rPr lang="en-US" dirty="0" err="1"/>
            <a:t>cá</a:t>
          </a:r>
          <a:r>
            <a:rPr lang="en-US" dirty="0"/>
            <a:t> </a:t>
          </a:r>
          <a:r>
            <a:rPr lang="en-US" dirty="0" err="1"/>
            <a:t>nhân</a:t>
          </a:r>
          <a:r>
            <a:rPr lang="en-US" dirty="0"/>
            <a:t> </a:t>
          </a:r>
          <a:r>
            <a:rPr lang="en-US" dirty="0" err="1"/>
            <a:t>theo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định</a:t>
          </a:r>
          <a:endParaRPr lang="en-US" dirty="0"/>
        </a:p>
        <a:p>
          <a:pPr algn="l"/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 custT="1"/>
      <dgm:spPr/>
      <dgm:t>
        <a:bodyPr/>
        <a:lstStyle/>
        <a:p>
          <a:r>
            <a:rPr lang="en-US" sz="2000" dirty="0"/>
            <a:t>MỨC KHÁ</a:t>
          </a:r>
        </a:p>
        <a:p>
          <a:r>
            <a:rPr lang="en-US" sz="2000" dirty="0" err="1"/>
            <a:t>đổi</a:t>
          </a:r>
          <a:r>
            <a:rPr lang="en-US" sz="2000" dirty="0"/>
            <a:t> </a:t>
          </a:r>
          <a:r>
            <a:rPr lang="en-US" sz="2000" dirty="0" err="1"/>
            <a:t>mới</a:t>
          </a:r>
          <a:r>
            <a:rPr lang="en-US" sz="2000" dirty="0"/>
            <a:t>, </a:t>
          </a:r>
          <a:r>
            <a:rPr lang="en-US" sz="2000" dirty="0" err="1"/>
            <a:t>sáng</a:t>
          </a:r>
          <a:r>
            <a:rPr lang="en-US" sz="2000" dirty="0"/>
            <a:t> </a:t>
          </a:r>
          <a:r>
            <a:rPr lang="en-US" sz="2000" dirty="0" err="1"/>
            <a:t>tạo</a:t>
          </a:r>
          <a:r>
            <a:rPr lang="en-US" sz="2000" dirty="0"/>
            <a:t> </a:t>
          </a:r>
          <a:r>
            <a:rPr lang="en-US" sz="2000" dirty="0" err="1"/>
            <a:t>trong</a:t>
          </a:r>
          <a:r>
            <a:rPr lang="en-US" sz="2000" dirty="0"/>
            <a:t> </a:t>
          </a:r>
          <a:r>
            <a:rPr lang="en-US" sz="2000" dirty="0" err="1"/>
            <a:t>xây</a:t>
          </a:r>
          <a:r>
            <a:rPr lang="en-US" sz="2000" dirty="0"/>
            <a:t> </a:t>
          </a:r>
          <a:r>
            <a:rPr lang="en-US" sz="2000" dirty="0" err="1"/>
            <a:t>dựng</a:t>
          </a:r>
          <a:r>
            <a:rPr lang="en-US" sz="2000" dirty="0"/>
            <a:t>, </a:t>
          </a:r>
          <a:r>
            <a:rPr lang="en-US" sz="2000" dirty="0" err="1"/>
            <a:t>chỉ</a:t>
          </a:r>
          <a:r>
            <a:rPr lang="en-US" sz="2000" dirty="0"/>
            <a:t> </a:t>
          </a:r>
          <a:r>
            <a:rPr lang="en-US" sz="2000" dirty="0" err="1"/>
            <a:t>đạo</a:t>
          </a:r>
          <a:r>
            <a:rPr lang="en-US" sz="2000" dirty="0"/>
            <a:t> </a:t>
          </a:r>
          <a:r>
            <a:rPr lang="en-US" sz="2000" dirty="0" err="1"/>
            <a:t>lập</a:t>
          </a:r>
          <a:r>
            <a:rPr lang="en-US" sz="2000" dirty="0"/>
            <a:t> </a:t>
          </a:r>
          <a:r>
            <a:rPr lang="en-US" sz="2000" dirty="0" err="1"/>
            <a:t>kế</a:t>
          </a:r>
          <a:r>
            <a:rPr lang="en-US" sz="2000" dirty="0"/>
            <a:t> </a:t>
          </a:r>
          <a:r>
            <a:rPr lang="en-US" sz="2000" dirty="0" err="1"/>
            <a:t>hoạch</a:t>
          </a:r>
          <a:r>
            <a:rPr lang="en-US" sz="2000" dirty="0"/>
            <a:t>, </a:t>
          </a:r>
          <a:r>
            <a:rPr lang="en-US" sz="2000" dirty="0" err="1"/>
            <a:t>điều</a:t>
          </a:r>
          <a:r>
            <a:rPr lang="en-US" sz="2000" dirty="0"/>
            <a:t> </a:t>
          </a:r>
          <a:r>
            <a:rPr lang="en-US" sz="2000" dirty="0" err="1"/>
            <a:t>chỉnh</a:t>
          </a:r>
          <a:r>
            <a:rPr lang="en-US" sz="2000" dirty="0"/>
            <a:t>  </a:t>
          </a:r>
          <a:r>
            <a:rPr lang="en-US" sz="2000" dirty="0" err="1"/>
            <a:t>kế</a:t>
          </a:r>
          <a:r>
            <a:rPr lang="en-US" sz="2000" dirty="0"/>
            <a:t> </a:t>
          </a:r>
          <a:r>
            <a:rPr lang="en-US" sz="2000" dirty="0" err="1"/>
            <a:t>hoạch</a:t>
          </a:r>
          <a:endParaRPr lang="en-US" sz="2000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 custT="1"/>
      <dgm:spPr/>
      <dgm:t>
        <a:bodyPr/>
        <a:lstStyle/>
        <a:p>
          <a:r>
            <a:rPr lang="en-US" sz="1600" dirty="0"/>
            <a:t>MỨC TỐT</a:t>
          </a:r>
        </a:p>
        <a:p>
          <a:r>
            <a:rPr lang="en-US" sz="2000" dirty="0" err="1"/>
            <a:t>hướng</a:t>
          </a:r>
          <a:r>
            <a:rPr lang="en-US" sz="2000" dirty="0"/>
            <a:t> </a:t>
          </a:r>
          <a:r>
            <a:rPr lang="en-US" sz="2000" dirty="0" err="1"/>
            <a:t>dẫn</a:t>
          </a:r>
          <a:r>
            <a:rPr lang="en-US" sz="2000" dirty="0"/>
            <a:t>, </a:t>
          </a:r>
          <a:r>
            <a:rPr lang="en-US" sz="2000" dirty="0" err="1"/>
            <a:t>hỗ</a:t>
          </a:r>
          <a:r>
            <a:rPr lang="en-US" sz="2000" dirty="0"/>
            <a:t> </a:t>
          </a:r>
          <a:r>
            <a:rPr lang="en-US" sz="2000" dirty="0" err="1"/>
            <a:t>trợ</a:t>
          </a:r>
          <a:r>
            <a:rPr lang="en-US" sz="2000" dirty="0"/>
            <a:t> </a:t>
          </a:r>
          <a:r>
            <a:rPr lang="en-US" sz="2000" dirty="0" err="1"/>
            <a:t>đồng</a:t>
          </a:r>
          <a:r>
            <a:rPr lang="en-US" sz="2000" dirty="0"/>
            <a:t> </a:t>
          </a:r>
          <a:r>
            <a:rPr lang="en-US" sz="2000" dirty="0" err="1"/>
            <a:t>nghiệp</a:t>
          </a:r>
          <a:r>
            <a:rPr lang="en-US" sz="2000" dirty="0"/>
            <a:t> </a:t>
          </a:r>
          <a:r>
            <a:rPr lang="en-US" sz="2000" dirty="0" err="1"/>
            <a:t>về</a:t>
          </a:r>
          <a:r>
            <a:rPr lang="en-US" sz="2000" dirty="0"/>
            <a:t> </a:t>
          </a:r>
          <a:r>
            <a:rPr lang="en-US" sz="2000" dirty="0" err="1"/>
            <a:t>lập</a:t>
          </a:r>
          <a:r>
            <a:rPr lang="en-US" sz="2000" dirty="0"/>
            <a:t> </a:t>
          </a:r>
          <a:r>
            <a:rPr lang="en-US" sz="2000" dirty="0" err="1"/>
            <a:t>kế</a:t>
          </a:r>
          <a:r>
            <a:rPr lang="en-US" sz="2000" dirty="0"/>
            <a:t> </a:t>
          </a:r>
          <a:r>
            <a:rPr lang="en-US" sz="2000" dirty="0" err="1"/>
            <a:t>hoạch</a:t>
          </a:r>
          <a:endParaRPr lang="en-US" sz="1200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X="-1097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 custT="1"/>
      <dgm:spPr/>
      <dgm:t>
        <a:bodyPr/>
        <a:lstStyle/>
        <a:p>
          <a:pPr algn="ctr"/>
          <a:r>
            <a:rPr lang="en-US" sz="1600" dirty="0"/>
            <a:t>MỨC ĐẠT</a:t>
          </a:r>
        </a:p>
        <a:p>
          <a:pPr algn="l"/>
          <a:r>
            <a:rPr lang="en-US" sz="1600" dirty="0" err="1"/>
            <a:t>Thực</a:t>
          </a:r>
          <a:r>
            <a:rPr lang="en-US" sz="1600" dirty="0"/>
            <a:t> </a:t>
          </a:r>
          <a:r>
            <a:rPr lang="en-US" sz="1600" dirty="0" err="1"/>
            <a:t>hiện</a:t>
          </a:r>
          <a:r>
            <a:rPr lang="en-US" sz="1600" dirty="0"/>
            <a:t> </a:t>
          </a:r>
          <a:r>
            <a:rPr lang="en-US" sz="1600" dirty="0" err="1"/>
            <a:t>đúng</a:t>
          </a:r>
          <a:r>
            <a:rPr lang="en-US" sz="1600" dirty="0"/>
            <a:t> </a:t>
          </a:r>
          <a:r>
            <a:rPr lang="en-US" sz="1600" dirty="0" err="1"/>
            <a:t>quy</a:t>
          </a:r>
          <a:r>
            <a:rPr lang="en-US" sz="1600" dirty="0"/>
            <a:t> </a:t>
          </a:r>
          <a:r>
            <a:rPr lang="en-US" sz="1600" dirty="0" err="1"/>
            <a:t>định</a:t>
          </a:r>
          <a:r>
            <a:rPr lang="en-US" sz="1600" dirty="0"/>
            <a:t>:</a:t>
          </a:r>
        </a:p>
        <a:p>
          <a:pPr algn="l"/>
          <a:r>
            <a:rPr lang="en-US" sz="1600" dirty="0"/>
            <a:t>- X</a:t>
          </a:r>
          <a:r>
            <a:rPr lang="nb-NO" sz="1600" dirty="0"/>
            <a:t>ây dựng và thực hiện kế hoạch hoạt động nuôi dưỡng, chăm sóc sức khỏe của trẻ</a:t>
          </a:r>
        </a:p>
        <a:p>
          <a:pPr algn="l"/>
          <a:r>
            <a:rPr lang="nb-NO" sz="1600" dirty="0"/>
            <a:t>- Đánh giá sự phát triển về thể chất và sức khỏe của trẻ</a:t>
          </a:r>
          <a:endParaRPr lang="en-US" sz="1600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pPr algn="ctr"/>
          <a:r>
            <a:rPr lang="en-US" dirty="0"/>
            <a:t>MỨC KHÁ</a:t>
          </a:r>
        </a:p>
        <a:p>
          <a:pPr algn="l"/>
          <a:r>
            <a:rPr lang="en-US" dirty="0" err="1"/>
            <a:t>Đổi</a:t>
          </a:r>
          <a:r>
            <a:rPr lang="en-US" dirty="0"/>
            <a:t> </a:t>
          </a:r>
          <a:r>
            <a:rPr lang="en-US" dirty="0" err="1"/>
            <a:t>mới</a:t>
          </a:r>
          <a:r>
            <a:rPr lang="en-US" dirty="0"/>
            <a:t>  </a:t>
          </a:r>
          <a:r>
            <a:rPr lang="en-US" dirty="0" err="1"/>
            <a:t>mới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hoạt</a:t>
          </a:r>
          <a:r>
            <a:rPr lang="en-US" dirty="0"/>
            <a:t> </a:t>
          </a:r>
          <a:r>
            <a:rPr lang="en-US" dirty="0" err="1"/>
            <a:t>động</a:t>
          </a:r>
          <a:r>
            <a:rPr lang="en-US" dirty="0"/>
            <a:t> </a:t>
          </a:r>
          <a:r>
            <a:rPr lang="nb-NO" dirty="0"/>
            <a:t>nuôi dưỡng, chăm sóc sức khỏe của trẻ</a:t>
          </a:r>
          <a:r>
            <a:rPr lang="en-US" dirty="0"/>
            <a:t>;</a:t>
          </a:r>
        </a:p>
        <a:p>
          <a:pPr algn="l"/>
          <a:r>
            <a:rPr lang="en-US" dirty="0"/>
            <a:t>GV,NV </a:t>
          </a:r>
          <a:r>
            <a:rPr lang="nb-NO" dirty="0"/>
            <a:t>nuôi dưỡng, chăm sóc sức khỏe của trẻ </a:t>
          </a:r>
          <a:r>
            <a:rPr lang="en-US" dirty="0" err="1"/>
            <a:t>hiệu</a:t>
          </a:r>
          <a:r>
            <a:rPr lang="en-US" dirty="0"/>
            <a:t> </a:t>
          </a:r>
          <a:r>
            <a:rPr lang="en-US" dirty="0" err="1"/>
            <a:t>quả</a:t>
          </a:r>
          <a:endParaRPr lang="en-US" dirty="0"/>
        </a:p>
        <a:p>
          <a:pPr algn="l"/>
          <a:r>
            <a:rPr lang="en-US" dirty="0" err="1"/>
            <a:t>Kết</a:t>
          </a:r>
          <a:r>
            <a:rPr lang="en-US" dirty="0"/>
            <a:t> </a:t>
          </a:r>
          <a:r>
            <a:rPr lang="en-US" dirty="0" err="1"/>
            <a:t>quả</a:t>
          </a:r>
          <a:r>
            <a:rPr lang="en-US" dirty="0"/>
            <a:t> </a:t>
          </a:r>
          <a:r>
            <a:rPr lang="nb-NO" dirty="0"/>
            <a:t>phát triển về thể chất và sức khỏe của trẻ</a:t>
          </a:r>
          <a:r>
            <a:rPr lang="en-US" dirty="0"/>
            <a:t> </a:t>
          </a:r>
          <a:r>
            <a:rPr lang="en-US" dirty="0" err="1"/>
            <a:t>được</a:t>
          </a:r>
          <a:r>
            <a:rPr lang="en-US" dirty="0"/>
            <a:t> </a:t>
          </a:r>
          <a:r>
            <a:rPr lang="en-US" dirty="0" err="1"/>
            <a:t>nâng</a:t>
          </a:r>
          <a:r>
            <a:rPr lang="en-US" dirty="0"/>
            <a:t> </a:t>
          </a:r>
          <a:r>
            <a:rPr lang="en-US" dirty="0" err="1"/>
            <a:t>cao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r>
            <a:rPr lang="en-US" dirty="0"/>
            <a:t>MỨC TỐT</a:t>
          </a:r>
        </a:p>
        <a:p>
          <a:r>
            <a:rPr lang="en-US" dirty="0" err="1"/>
            <a:t>Hướng</a:t>
          </a:r>
          <a:r>
            <a:rPr lang="en-US" dirty="0"/>
            <a:t> </a:t>
          </a:r>
          <a:r>
            <a:rPr lang="en-US" dirty="0" err="1"/>
            <a:t>dẫn</a:t>
          </a:r>
          <a:r>
            <a:rPr lang="en-US" dirty="0"/>
            <a:t>, </a:t>
          </a:r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đồng</a:t>
          </a:r>
          <a:r>
            <a:rPr lang="en-US" dirty="0"/>
            <a:t> </a:t>
          </a:r>
          <a:r>
            <a:rPr lang="en-US" dirty="0" err="1"/>
            <a:t>nghiệp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hoạt</a:t>
          </a:r>
          <a:r>
            <a:rPr lang="en-US" dirty="0"/>
            <a:t> </a:t>
          </a:r>
          <a:r>
            <a:rPr lang="en-US" dirty="0" err="1"/>
            <a:t>động</a:t>
          </a:r>
          <a:r>
            <a:rPr lang="en-US" dirty="0"/>
            <a:t> </a:t>
          </a:r>
          <a:r>
            <a:rPr lang="nb-NO" dirty="0"/>
            <a:t>nuôi dưỡng, chăm sóc sức khỏe của trẻ</a:t>
          </a:r>
          <a:endParaRPr lang="en-US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 custLinFactNeighborX="-14836" custLinFactNeighborY="1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3435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 custT="1"/>
      <dgm:spPr/>
      <dgm:t>
        <a:bodyPr/>
        <a:lstStyle/>
        <a:p>
          <a:pPr algn="ctr"/>
          <a:r>
            <a:rPr lang="en-US" sz="1600" dirty="0"/>
            <a:t>MỨC ĐẠT</a:t>
          </a:r>
        </a:p>
        <a:p>
          <a:pPr algn="l"/>
          <a:r>
            <a:rPr lang="en-US" sz="1600" dirty="0" err="1"/>
            <a:t>Thực</a:t>
          </a:r>
          <a:r>
            <a:rPr lang="en-US" sz="1600" dirty="0"/>
            <a:t> </a:t>
          </a:r>
          <a:r>
            <a:rPr lang="en-US" sz="1600" dirty="0" err="1"/>
            <a:t>hiện</a:t>
          </a:r>
          <a:r>
            <a:rPr lang="en-US" sz="1600" dirty="0"/>
            <a:t> </a:t>
          </a:r>
          <a:r>
            <a:rPr lang="en-US" sz="1600" dirty="0" err="1"/>
            <a:t>đúng</a:t>
          </a:r>
          <a:r>
            <a:rPr lang="en-US" sz="1600" dirty="0"/>
            <a:t> </a:t>
          </a:r>
          <a:r>
            <a:rPr lang="en-US" sz="1600" dirty="0" err="1"/>
            <a:t>quy</a:t>
          </a:r>
          <a:r>
            <a:rPr lang="en-US" sz="1600" dirty="0"/>
            <a:t> </a:t>
          </a:r>
          <a:r>
            <a:rPr lang="en-US" sz="1600" dirty="0" err="1"/>
            <a:t>định</a:t>
          </a:r>
          <a:r>
            <a:rPr lang="en-US" sz="1600" dirty="0"/>
            <a:t>:</a:t>
          </a:r>
        </a:p>
        <a:p>
          <a:pPr algn="l"/>
          <a:r>
            <a:rPr lang="en-US" sz="1600" dirty="0"/>
            <a:t>- X</a:t>
          </a:r>
          <a:r>
            <a:rPr lang="nb-NO" sz="1600" dirty="0"/>
            <a:t>ây dựng và thực hiện kế hoạch giáo dục trẻ</a:t>
          </a:r>
        </a:p>
        <a:p>
          <a:pPr algn="l"/>
          <a:r>
            <a:rPr lang="nb-NO" sz="1600" dirty="0"/>
            <a:t>- Đánh giá sự phát triển về thể  chất, ngôn ngữ, nhận thức, tình cảm - xã hội và thẩm mỹ của trẻ </a:t>
          </a:r>
          <a:endParaRPr lang="en-US" sz="1600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pPr algn="ctr"/>
          <a:r>
            <a:rPr lang="en-US" dirty="0"/>
            <a:t>MỨC KHÁ</a:t>
          </a:r>
        </a:p>
        <a:p>
          <a:pPr algn="l"/>
          <a:r>
            <a:rPr lang="en-US" dirty="0" err="1"/>
            <a:t>Đổi</a:t>
          </a:r>
          <a:r>
            <a:rPr lang="en-US" dirty="0"/>
            <a:t> </a:t>
          </a:r>
          <a:r>
            <a:rPr lang="en-US" dirty="0" err="1"/>
            <a:t>mới</a:t>
          </a:r>
          <a:r>
            <a:rPr lang="en-US" dirty="0"/>
            <a:t>  </a:t>
          </a:r>
          <a:r>
            <a:rPr lang="en-US" dirty="0" err="1"/>
            <a:t>mới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hoạt</a:t>
          </a:r>
          <a:r>
            <a:rPr lang="en-US" dirty="0"/>
            <a:t> </a:t>
          </a:r>
          <a:r>
            <a:rPr lang="en-US" dirty="0" err="1"/>
            <a:t>động</a:t>
          </a:r>
          <a:r>
            <a:rPr lang="en-US" dirty="0"/>
            <a:t> </a:t>
          </a:r>
          <a:r>
            <a:rPr lang="nb-NO" dirty="0"/>
            <a:t>giáo dục trẻ</a:t>
          </a:r>
          <a:r>
            <a:rPr lang="en-US" dirty="0"/>
            <a:t>;</a:t>
          </a:r>
        </a:p>
        <a:p>
          <a:pPr algn="l"/>
          <a:r>
            <a:rPr lang="en-US" dirty="0" err="1"/>
            <a:t>Kết</a:t>
          </a:r>
          <a:r>
            <a:rPr lang="en-US" dirty="0"/>
            <a:t> </a:t>
          </a:r>
          <a:r>
            <a:rPr lang="en-US" dirty="0" err="1"/>
            <a:t>quả</a:t>
          </a:r>
          <a:r>
            <a:rPr lang="en-US" dirty="0"/>
            <a:t> </a:t>
          </a:r>
          <a:r>
            <a:rPr lang="nb-NO" dirty="0"/>
            <a:t>phát triển về thể  chất, ngôn ngữ, nhận thức, tình cảm - xã hội và thẩm mỹ của trẻ </a:t>
          </a:r>
          <a:r>
            <a:rPr lang="en-US" dirty="0"/>
            <a:t> </a:t>
          </a:r>
          <a:r>
            <a:rPr lang="en-US" dirty="0" err="1"/>
            <a:t>được</a:t>
          </a:r>
          <a:r>
            <a:rPr lang="en-US" dirty="0"/>
            <a:t> </a:t>
          </a:r>
          <a:r>
            <a:rPr lang="en-US" dirty="0" err="1"/>
            <a:t>nâng</a:t>
          </a:r>
          <a:r>
            <a:rPr lang="en-US" dirty="0"/>
            <a:t> </a:t>
          </a:r>
          <a:r>
            <a:rPr lang="en-US" dirty="0" err="1"/>
            <a:t>cao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r>
            <a:rPr lang="en-US" dirty="0"/>
            <a:t>MỨC TỐT</a:t>
          </a:r>
        </a:p>
        <a:p>
          <a:r>
            <a:rPr lang="en-US" dirty="0" err="1"/>
            <a:t>Hướng</a:t>
          </a:r>
          <a:r>
            <a:rPr lang="en-US" dirty="0"/>
            <a:t> </a:t>
          </a:r>
          <a:r>
            <a:rPr lang="en-US" dirty="0" err="1"/>
            <a:t>dẫn</a:t>
          </a:r>
          <a:r>
            <a:rPr lang="en-US" dirty="0"/>
            <a:t>, </a:t>
          </a:r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đồng</a:t>
          </a:r>
          <a:r>
            <a:rPr lang="en-US" dirty="0"/>
            <a:t> </a:t>
          </a:r>
          <a:r>
            <a:rPr lang="en-US" dirty="0" err="1"/>
            <a:t>nghiệp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hoạt</a:t>
          </a:r>
          <a:r>
            <a:rPr lang="en-US" dirty="0"/>
            <a:t> </a:t>
          </a:r>
          <a:r>
            <a:rPr lang="en-US" dirty="0" err="1"/>
            <a:t>động</a:t>
          </a:r>
          <a:r>
            <a:rPr lang="en-US" dirty="0"/>
            <a:t> </a:t>
          </a:r>
          <a:r>
            <a:rPr lang="nb-NO" dirty="0"/>
            <a:t>giáo dục trẻ</a:t>
          </a:r>
          <a:endParaRPr lang="en-US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 custLinFactNeighborX="-14836" custLinFactNeighborY="192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3435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 custT="1"/>
      <dgm:spPr/>
      <dgm:t>
        <a:bodyPr/>
        <a:lstStyle/>
        <a:p>
          <a:r>
            <a:rPr lang="en-US" sz="2000" dirty="0"/>
            <a:t>MỨC ĐẠT</a:t>
          </a:r>
        </a:p>
        <a:p>
          <a:r>
            <a:rPr lang="en-US" sz="2000" dirty="0"/>
            <a:t>- XD  </a:t>
          </a:r>
          <a:r>
            <a:rPr lang="en-US" sz="2000" dirty="0" err="1"/>
            <a:t>đề</a:t>
          </a:r>
          <a:r>
            <a:rPr lang="en-US" sz="2000" dirty="0"/>
            <a:t> </a:t>
          </a:r>
          <a:r>
            <a:rPr lang="en-US" sz="2000" dirty="0" err="1"/>
            <a:t>án</a:t>
          </a:r>
          <a:r>
            <a:rPr lang="en-US" sz="2000" dirty="0"/>
            <a:t> </a:t>
          </a:r>
          <a:r>
            <a:rPr lang="en-US" sz="2000" dirty="0" err="1"/>
            <a:t>vị</a:t>
          </a:r>
          <a:r>
            <a:rPr lang="en-US" sz="2000" dirty="0"/>
            <a:t> </a:t>
          </a:r>
          <a:r>
            <a:rPr lang="en-US" sz="2000" dirty="0" err="1"/>
            <a:t>trí</a:t>
          </a:r>
          <a:r>
            <a:rPr lang="en-US" sz="2000" dirty="0"/>
            <a:t> </a:t>
          </a:r>
          <a:r>
            <a:rPr lang="en-US" sz="2000" dirty="0" err="1"/>
            <a:t>việc</a:t>
          </a:r>
          <a:r>
            <a:rPr lang="en-US" sz="2000" dirty="0"/>
            <a:t> </a:t>
          </a:r>
          <a:r>
            <a:rPr lang="en-US" sz="2000" dirty="0" err="1"/>
            <a:t>làm</a:t>
          </a:r>
          <a:r>
            <a:rPr lang="en-US" sz="2000" dirty="0"/>
            <a:t>; </a:t>
          </a:r>
          <a:r>
            <a:rPr lang="en-US" sz="2000" dirty="0" err="1"/>
            <a:t>chủ</a:t>
          </a:r>
          <a:r>
            <a:rPr lang="en-US" sz="2000" dirty="0"/>
            <a:t> </a:t>
          </a:r>
          <a:r>
            <a:rPr lang="en-US" sz="2000" dirty="0" err="1"/>
            <a:t>động</a:t>
          </a:r>
          <a:r>
            <a:rPr lang="en-US" sz="2000" dirty="0"/>
            <a:t> </a:t>
          </a:r>
          <a:r>
            <a:rPr lang="en-US" sz="2000" dirty="0" err="1"/>
            <a:t>đề</a:t>
          </a:r>
          <a:r>
            <a:rPr lang="en-US" sz="2000" dirty="0"/>
            <a:t> </a:t>
          </a:r>
          <a:r>
            <a:rPr lang="en-US" sz="2000" dirty="0" err="1"/>
            <a:t>xuất</a:t>
          </a:r>
          <a:r>
            <a:rPr lang="en-US" sz="2000" dirty="0"/>
            <a:t> </a:t>
          </a:r>
          <a:r>
            <a:rPr lang="en-US" sz="2000" dirty="0" err="1"/>
            <a:t>tuyển</a:t>
          </a:r>
          <a:r>
            <a:rPr lang="en-US" sz="2000" dirty="0"/>
            <a:t> </a:t>
          </a:r>
          <a:r>
            <a:rPr lang="en-US" sz="2000" dirty="0" err="1"/>
            <a:t>dụng</a:t>
          </a:r>
          <a:r>
            <a:rPr lang="en-US" sz="2000" dirty="0"/>
            <a:t>, </a:t>
          </a:r>
          <a:r>
            <a:rPr lang="en-US" sz="2000" dirty="0" err="1"/>
            <a:t>sử</a:t>
          </a:r>
          <a:r>
            <a:rPr lang="en-US" sz="2000" dirty="0"/>
            <a:t> </a:t>
          </a:r>
          <a:r>
            <a:rPr lang="en-US" sz="2000" dirty="0" err="1"/>
            <a:t>dugj</a:t>
          </a:r>
          <a:r>
            <a:rPr lang="en-US" sz="2000" dirty="0"/>
            <a:t>  </a:t>
          </a:r>
          <a:r>
            <a:rPr lang="en-US" sz="2000" dirty="0" err="1"/>
            <a:t>nhân</a:t>
          </a:r>
          <a:r>
            <a:rPr lang="en-US" sz="2000" dirty="0"/>
            <a:t> </a:t>
          </a:r>
          <a:r>
            <a:rPr lang="en-US" sz="2000" dirty="0" err="1"/>
            <a:t>sự</a:t>
          </a:r>
          <a:r>
            <a:rPr lang="en-US" sz="2000" dirty="0"/>
            <a:t> </a:t>
          </a:r>
          <a:r>
            <a:rPr lang="en-US" sz="2000" dirty="0" err="1"/>
            <a:t>theo</a:t>
          </a:r>
          <a:r>
            <a:rPr lang="en-US" sz="2000" dirty="0"/>
            <a:t> </a:t>
          </a:r>
          <a:r>
            <a:rPr lang="en-US" sz="2000" dirty="0" err="1"/>
            <a:t>quy</a:t>
          </a:r>
          <a:r>
            <a:rPr lang="en-US" sz="2000" dirty="0"/>
            <a:t> </a:t>
          </a:r>
          <a:r>
            <a:rPr lang="en-US" sz="2000" dirty="0" err="1"/>
            <a:t>định</a:t>
          </a:r>
          <a:r>
            <a:rPr lang="en-US" sz="2000" dirty="0"/>
            <a:t>; </a:t>
          </a:r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en-US" dirty="0" err="1"/>
            <a:t>Sử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, </a:t>
          </a:r>
          <a:r>
            <a:rPr lang="en-US" dirty="0" err="1"/>
            <a:t>đánh</a:t>
          </a:r>
          <a:r>
            <a:rPr lang="en-US" dirty="0"/>
            <a:t> </a:t>
          </a:r>
          <a:r>
            <a:rPr lang="en-US" dirty="0" err="1"/>
            <a:t>giá</a:t>
          </a:r>
          <a:r>
            <a:rPr lang="en-US" dirty="0"/>
            <a:t> , </a:t>
          </a:r>
          <a:r>
            <a:rPr lang="en-US" dirty="0" err="1"/>
            <a:t>phát</a:t>
          </a:r>
          <a:r>
            <a:rPr lang="en-US" dirty="0"/>
            <a:t> </a:t>
          </a:r>
          <a:r>
            <a:rPr lang="en-US" dirty="0" err="1"/>
            <a:t>triển</a:t>
          </a:r>
          <a:r>
            <a:rPr lang="en-US" dirty="0"/>
            <a:t> NL </a:t>
          </a:r>
          <a:r>
            <a:rPr lang="en-US" dirty="0" err="1"/>
            <a:t>giáo</a:t>
          </a:r>
          <a:r>
            <a:rPr lang="en-US" dirty="0"/>
            <a:t> </a:t>
          </a:r>
          <a:r>
            <a:rPr lang="en-US" dirty="0" err="1"/>
            <a:t>viên</a:t>
          </a:r>
          <a:r>
            <a:rPr lang="en-US" dirty="0"/>
            <a:t>, </a:t>
          </a:r>
          <a:r>
            <a:rPr lang="en-US" dirty="0" err="1"/>
            <a:t>nhân</a:t>
          </a:r>
          <a:r>
            <a:rPr lang="en-US" dirty="0"/>
            <a:t> </a:t>
          </a:r>
          <a:r>
            <a:rPr lang="en-US" dirty="0" err="1"/>
            <a:t>viên</a:t>
          </a:r>
          <a:r>
            <a:rPr lang="en-US" dirty="0"/>
            <a:t> </a:t>
          </a:r>
          <a:r>
            <a:rPr lang="en-US" dirty="0" err="1"/>
            <a:t>đúng</a:t>
          </a:r>
          <a:r>
            <a:rPr lang="en-US" dirty="0"/>
            <a:t> </a:t>
          </a:r>
          <a:r>
            <a:rPr lang="en-US" dirty="0" err="1"/>
            <a:t>chuyên</a:t>
          </a:r>
          <a:r>
            <a:rPr lang="en-US" dirty="0"/>
            <a:t> </a:t>
          </a:r>
          <a:r>
            <a:rPr lang="en-US" dirty="0" err="1"/>
            <a:t>môn</a:t>
          </a:r>
          <a:r>
            <a:rPr lang="en-US" dirty="0"/>
            <a:t>, </a:t>
          </a:r>
          <a:r>
            <a:rPr lang="en-US" dirty="0" err="1"/>
            <a:t>nghiệp</a:t>
          </a:r>
          <a:r>
            <a:rPr lang="en-US" dirty="0"/>
            <a:t> </a:t>
          </a:r>
          <a:r>
            <a:rPr lang="en-US" dirty="0" err="1"/>
            <a:t>vụ</a:t>
          </a:r>
          <a:r>
            <a:rPr lang="en-US" dirty="0"/>
            <a:t> </a:t>
          </a:r>
          <a:r>
            <a:rPr lang="en-US" dirty="0" err="1"/>
            <a:t>đảm</a:t>
          </a:r>
          <a:r>
            <a:rPr lang="en-US" dirty="0"/>
            <a:t> </a:t>
          </a:r>
          <a:r>
            <a:rPr lang="en-US" dirty="0" err="1"/>
            <a:t>bảo</a:t>
          </a:r>
          <a:r>
            <a:rPr lang="en-US" dirty="0"/>
            <a:t> </a:t>
          </a:r>
          <a:r>
            <a:rPr lang="en-US" dirty="0" err="1"/>
            <a:t>tinh</a:t>
          </a:r>
          <a:r>
            <a:rPr lang="en-US" dirty="0"/>
            <a:t> </a:t>
          </a:r>
          <a:r>
            <a:rPr lang="en-US" dirty="0" err="1"/>
            <a:t>gọn</a:t>
          </a:r>
          <a:r>
            <a:rPr lang="en-US" dirty="0"/>
            <a:t>, </a:t>
          </a:r>
          <a:r>
            <a:rPr lang="en-US" dirty="0" err="1"/>
            <a:t>hiệu</a:t>
          </a:r>
          <a:r>
            <a:rPr lang="en-US" dirty="0"/>
            <a:t> </a:t>
          </a:r>
          <a:r>
            <a:rPr lang="en-US" dirty="0" err="1"/>
            <a:t>quả</a:t>
          </a:r>
          <a:r>
            <a:rPr lang="en-US" dirty="0"/>
            <a:t>; </a:t>
          </a:r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r>
            <a:rPr lang="en-US" dirty="0"/>
            <a:t>MỨC TỐT</a:t>
          </a:r>
        </a:p>
        <a:p>
          <a:r>
            <a:rPr lang="en-US" dirty="0" err="1"/>
            <a:t>Hướng</a:t>
          </a:r>
          <a:r>
            <a:rPr lang="en-US" dirty="0"/>
            <a:t> </a:t>
          </a:r>
          <a:r>
            <a:rPr lang="en-US" dirty="0" err="1"/>
            <a:t>dẫn</a:t>
          </a:r>
          <a:r>
            <a:rPr lang="en-US" dirty="0"/>
            <a:t>, </a:t>
          </a:r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cán</a:t>
          </a:r>
          <a:r>
            <a:rPr lang="en-US" dirty="0"/>
            <a:t> </a:t>
          </a:r>
          <a:r>
            <a:rPr lang="en-US" dirty="0" err="1"/>
            <a:t>bộ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lý</a:t>
          </a:r>
          <a:r>
            <a:rPr lang="en-US" dirty="0"/>
            <a:t> </a:t>
          </a:r>
          <a:r>
            <a:rPr lang="en-US" dirty="0" err="1"/>
            <a:t>cơ</a:t>
          </a:r>
          <a:r>
            <a:rPr lang="en-US" dirty="0"/>
            <a:t> </a:t>
          </a:r>
          <a:r>
            <a:rPr lang="en-US" dirty="0" err="1"/>
            <a:t>sở</a:t>
          </a:r>
          <a:r>
            <a:rPr lang="en-US" dirty="0"/>
            <a:t> </a:t>
          </a:r>
          <a:r>
            <a:rPr lang="en-US" dirty="0" err="1"/>
            <a:t>giáo</a:t>
          </a:r>
          <a:r>
            <a:rPr lang="en-US" dirty="0"/>
            <a:t> </a:t>
          </a:r>
          <a:r>
            <a:rPr lang="en-US" dirty="0" err="1"/>
            <a:t>dục</a:t>
          </a:r>
          <a:r>
            <a:rPr lang="en-US" dirty="0"/>
            <a:t> </a:t>
          </a:r>
          <a:r>
            <a:rPr lang="en-US" dirty="0" err="1"/>
            <a:t>phổ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nhân</a:t>
          </a:r>
          <a:r>
            <a:rPr lang="en-US" dirty="0"/>
            <a:t> </a:t>
          </a:r>
          <a:r>
            <a:rPr lang="en-US" dirty="0" err="1"/>
            <a:t>sự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.</a:t>
          </a:r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9382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3435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r>
            <a:rPr lang="en-US" dirty="0"/>
            <a:t>MỨC ĐẠT</a:t>
          </a:r>
        </a:p>
        <a:p>
          <a:r>
            <a:rPr lang="en-US" dirty="0" err="1"/>
            <a:t>chỉ</a:t>
          </a:r>
          <a:r>
            <a:rPr lang="en-US" dirty="0"/>
            <a:t> </a:t>
          </a:r>
          <a:r>
            <a:rPr lang="en-US" dirty="0" err="1"/>
            <a:t>đạo</a:t>
          </a:r>
          <a:r>
            <a:rPr lang="en-US" dirty="0"/>
            <a:t> </a:t>
          </a:r>
          <a:r>
            <a:rPr lang="en-US" dirty="0" err="1"/>
            <a:t>xây</a:t>
          </a:r>
          <a:r>
            <a:rPr lang="en-US" dirty="0"/>
            <a:t> </a:t>
          </a:r>
          <a:r>
            <a:rPr lang="en-US" dirty="0" err="1"/>
            <a:t>dựng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chức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định</a:t>
          </a:r>
          <a:r>
            <a:rPr lang="en-US" dirty="0"/>
            <a:t> </a:t>
          </a:r>
          <a:r>
            <a:rPr lang="en-US" dirty="0" err="1"/>
            <a:t>cụ</a:t>
          </a:r>
          <a:r>
            <a:rPr lang="en-US" dirty="0"/>
            <a:t> </a:t>
          </a:r>
          <a:r>
            <a:rPr lang="en-US" dirty="0" err="1"/>
            <a:t>thể</a:t>
          </a:r>
          <a:r>
            <a:rPr lang="en-US" dirty="0"/>
            <a:t>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chức</a:t>
          </a:r>
          <a:r>
            <a:rPr lang="en-US" dirty="0"/>
            <a:t>, </a:t>
          </a:r>
          <a:r>
            <a:rPr lang="en-US" dirty="0" err="1"/>
            <a:t>hành</a:t>
          </a:r>
          <a:r>
            <a:rPr lang="en-US" dirty="0"/>
            <a:t> </a:t>
          </a:r>
          <a:r>
            <a:rPr lang="en-US" dirty="0" err="1"/>
            <a:t>chính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;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phân</a:t>
          </a:r>
          <a:r>
            <a:rPr lang="en-US" dirty="0"/>
            <a:t> </a:t>
          </a:r>
          <a:r>
            <a:rPr lang="en-US" dirty="0" err="1"/>
            <a:t>công</a:t>
          </a:r>
          <a:r>
            <a:rPr lang="en-US" dirty="0"/>
            <a:t>, </a:t>
          </a:r>
          <a:r>
            <a:rPr lang="en-US" dirty="0" err="1"/>
            <a:t>phối</a:t>
          </a:r>
          <a:r>
            <a:rPr lang="en-US" dirty="0"/>
            <a:t> </a:t>
          </a:r>
          <a:r>
            <a:rPr lang="en-US" dirty="0" err="1"/>
            <a:t>hợp</a:t>
          </a:r>
          <a:r>
            <a:rPr lang="en-US" dirty="0"/>
            <a:t> </a:t>
          </a:r>
          <a:r>
            <a:rPr lang="en-US" dirty="0" err="1"/>
            <a:t>giữa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chuyên</a:t>
          </a:r>
          <a:r>
            <a:rPr lang="en-US" dirty="0"/>
            <a:t> </a:t>
          </a:r>
          <a:r>
            <a:rPr lang="en-US" dirty="0" err="1"/>
            <a:t>môn</a:t>
          </a:r>
          <a:r>
            <a:rPr lang="en-US" dirty="0"/>
            <a:t>,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văn</a:t>
          </a:r>
          <a:r>
            <a:rPr lang="en-US" dirty="0"/>
            <a:t> </a:t>
          </a:r>
          <a:r>
            <a:rPr lang="en-US" dirty="0" err="1"/>
            <a:t>phòng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bộ</a:t>
          </a:r>
          <a:r>
            <a:rPr lang="en-US" dirty="0"/>
            <a:t> </a:t>
          </a:r>
          <a:r>
            <a:rPr lang="en-US" dirty="0" err="1"/>
            <a:t>phận</a:t>
          </a:r>
          <a:r>
            <a:rPr lang="en-US" dirty="0"/>
            <a:t> </a:t>
          </a:r>
          <a:r>
            <a:rPr lang="en-US" dirty="0" err="1"/>
            <a:t>khác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nhiệm</a:t>
          </a:r>
          <a:r>
            <a:rPr lang="en-US" dirty="0"/>
            <a:t> </a:t>
          </a:r>
          <a:r>
            <a:rPr lang="en-US" dirty="0" err="1"/>
            <a:t>vụ</a:t>
          </a:r>
          <a:r>
            <a:rPr lang="en-US" dirty="0"/>
            <a:t> </a:t>
          </a:r>
          <a:r>
            <a:rPr lang="en-US" dirty="0" err="1"/>
            <a:t>theo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định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en-US" dirty="0" err="1"/>
            <a:t>Sắp</a:t>
          </a:r>
          <a:r>
            <a:rPr lang="en-US" dirty="0"/>
            <a:t> </a:t>
          </a:r>
          <a:r>
            <a:rPr lang="en-US" dirty="0" err="1"/>
            <a:t>xếp</a:t>
          </a:r>
          <a:r>
            <a:rPr lang="en-US" dirty="0"/>
            <a:t>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chức</a:t>
          </a:r>
          <a:r>
            <a:rPr lang="en-US" dirty="0"/>
            <a:t> </a:t>
          </a:r>
          <a:r>
            <a:rPr lang="en-US" dirty="0" err="1"/>
            <a:t>bộ</a:t>
          </a:r>
          <a:r>
            <a:rPr lang="en-US" dirty="0"/>
            <a:t> </a:t>
          </a:r>
          <a:r>
            <a:rPr lang="en-US" dirty="0" err="1"/>
            <a:t>máy</a:t>
          </a:r>
          <a:r>
            <a:rPr lang="en-US" dirty="0"/>
            <a:t> </a:t>
          </a:r>
          <a:r>
            <a:rPr lang="en-US" dirty="0" err="1"/>
            <a:t>tinh</a:t>
          </a:r>
          <a:r>
            <a:rPr lang="en-US" dirty="0"/>
            <a:t> </a:t>
          </a:r>
          <a:r>
            <a:rPr lang="en-US" dirty="0" err="1"/>
            <a:t>gọn</a:t>
          </a:r>
          <a:r>
            <a:rPr lang="en-US" dirty="0"/>
            <a:t>, </a:t>
          </a:r>
          <a:r>
            <a:rPr lang="en-US" dirty="0" err="1"/>
            <a:t>hiệu</a:t>
          </a:r>
          <a:r>
            <a:rPr lang="en-US" dirty="0"/>
            <a:t> </a:t>
          </a:r>
          <a:r>
            <a:rPr lang="en-US" dirty="0" err="1"/>
            <a:t>quả</a:t>
          </a:r>
          <a:r>
            <a:rPr lang="en-US" dirty="0"/>
            <a:t>; </a:t>
          </a:r>
          <a:r>
            <a:rPr lang="en-US" dirty="0" err="1"/>
            <a:t>phân</a:t>
          </a:r>
          <a:r>
            <a:rPr lang="en-US" dirty="0"/>
            <a:t> </a:t>
          </a:r>
          <a:r>
            <a:rPr lang="en-US" dirty="0" err="1"/>
            <a:t>cấp</a:t>
          </a:r>
          <a:r>
            <a:rPr lang="en-US" dirty="0"/>
            <a:t>, </a:t>
          </a:r>
          <a:r>
            <a:rPr lang="en-US" dirty="0" err="1"/>
            <a:t>ủy</a:t>
          </a:r>
          <a:r>
            <a:rPr lang="en-US" dirty="0"/>
            <a:t> </a:t>
          </a:r>
          <a:r>
            <a:rPr lang="en-US" dirty="0" err="1"/>
            <a:t>quyền</a:t>
          </a:r>
          <a:r>
            <a:rPr lang="en-US" dirty="0"/>
            <a:t> </a:t>
          </a:r>
          <a:r>
            <a:rPr lang="en-US" dirty="0" err="1"/>
            <a:t>cho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bộ</a:t>
          </a:r>
          <a:r>
            <a:rPr lang="en-US" dirty="0"/>
            <a:t> </a:t>
          </a:r>
          <a:r>
            <a:rPr lang="en-US" dirty="0" err="1"/>
            <a:t>phận</a:t>
          </a:r>
          <a:r>
            <a:rPr lang="en-US" dirty="0"/>
            <a:t>, </a:t>
          </a:r>
          <a:r>
            <a:rPr lang="en-US" dirty="0" err="1"/>
            <a:t>cá</a:t>
          </a:r>
          <a:r>
            <a:rPr lang="en-US" dirty="0"/>
            <a:t> </a:t>
          </a:r>
          <a:r>
            <a:rPr lang="en-US" dirty="0" err="1"/>
            <a:t>nhân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để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tốt</a:t>
          </a:r>
          <a:r>
            <a:rPr lang="en-US" dirty="0"/>
            <a:t> </a:t>
          </a:r>
          <a:r>
            <a:rPr lang="en-US" dirty="0" err="1"/>
            <a:t>nhiệm</a:t>
          </a:r>
          <a:r>
            <a:rPr lang="en-US" dirty="0"/>
            <a:t> </a:t>
          </a:r>
          <a:r>
            <a:rPr lang="en-US" dirty="0" err="1"/>
            <a:t>vụ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pPr algn="ctr"/>
          <a:r>
            <a:rPr lang="en-US" dirty="0"/>
            <a:t>MỨC TỐT</a:t>
          </a:r>
        </a:p>
        <a:p>
          <a:pPr algn="l"/>
          <a:r>
            <a:rPr lang="en-US" dirty="0"/>
            <a:t>- Tin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hóa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hoạt</a:t>
          </a:r>
          <a:r>
            <a:rPr lang="en-US" dirty="0"/>
            <a:t> </a:t>
          </a:r>
          <a:r>
            <a:rPr lang="en-US" dirty="0" err="1"/>
            <a:t>động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chức</a:t>
          </a:r>
          <a:r>
            <a:rPr lang="en-US" dirty="0"/>
            <a:t>, </a:t>
          </a:r>
          <a:r>
            <a:rPr lang="en-US" dirty="0" err="1"/>
            <a:t>hành</a:t>
          </a:r>
          <a:r>
            <a:rPr lang="en-US" dirty="0"/>
            <a:t> </a:t>
          </a:r>
          <a:r>
            <a:rPr lang="en-US" dirty="0" err="1"/>
            <a:t>chính</a:t>
          </a:r>
          <a:r>
            <a:rPr lang="en-US" dirty="0"/>
            <a:t> NT</a:t>
          </a:r>
        </a:p>
        <a:p>
          <a:pPr algn="l"/>
          <a:r>
            <a:rPr lang="en-US" dirty="0"/>
            <a:t>- </a:t>
          </a:r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đồng</a:t>
          </a:r>
          <a:r>
            <a:rPr lang="en-US" dirty="0"/>
            <a:t> </a:t>
          </a:r>
          <a:r>
            <a:rPr lang="en-US" dirty="0" err="1"/>
            <a:t>nghiệp</a:t>
          </a:r>
          <a:r>
            <a:rPr lang="en-US" dirty="0"/>
            <a:t> </a:t>
          </a:r>
          <a:r>
            <a:rPr lang="en-US" dirty="0" err="1"/>
            <a:t>là</a:t>
          </a:r>
          <a:r>
            <a:rPr lang="en-US" dirty="0"/>
            <a:t> CBQLCSGD MN</a:t>
          </a:r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9382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3435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pPr algn="l"/>
          <a:r>
            <a:rPr lang="en-US" dirty="0"/>
            <a:t>MỨC ĐẠT</a:t>
          </a:r>
        </a:p>
        <a:p>
          <a:pPr algn="l"/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đúng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định</a:t>
          </a:r>
          <a:r>
            <a:rPr lang="en-US" dirty="0"/>
            <a:t>:</a:t>
          </a:r>
        </a:p>
        <a:p>
          <a:pPr algn="l"/>
          <a:r>
            <a:rPr lang="en-US" dirty="0"/>
            <a:t>- XD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chức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</a:p>
        <a:p>
          <a:pPr algn="l"/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chế</a:t>
          </a:r>
          <a:r>
            <a:rPr lang="en-US" dirty="0"/>
            <a:t> chi </a:t>
          </a:r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nội</a:t>
          </a:r>
          <a:r>
            <a:rPr lang="en-US" dirty="0"/>
            <a:t> </a:t>
          </a:r>
          <a:r>
            <a:rPr lang="en-US" dirty="0" err="1"/>
            <a:t>bộ</a:t>
          </a:r>
          <a:endParaRPr lang="en-US" dirty="0"/>
        </a:p>
        <a:p>
          <a:pPr algn="l"/>
          <a:r>
            <a:rPr lang="en-US" dirty="0"/>
            <a:t>- </a:t>
          </a:r>
          <a:r>
            <a:rPr lang="en-US" dirty="0" err="1"/>
            <a:t>Lập</a:t>
          </a:r>
          <a:r>
            <a:rPr lang="en-US" dirty="0"/>
            <a:t> </a:t>
          </a:r>
          <a:r>
            <a:rPr lang="en-US" dirty="0" err="1"/>
            <a:t>dự</a:t>
          </a:r>
          <a:r>
            <a:rPr lang="en-US" dirty="0"/>
            <a:t> </a:t>
          </a:r>
          <a:r>
            <a:rPr lang="en-US" dirty="0" err="1"/>
            <a:t>toán</a:t>
          </a:r>
          <a:r>
            <a:rPr lang="en-US" dirty="0"/>
            <a:t>,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thu</a:t>
          </a:r>
          <a:r>
            <a:rPr lang="en-US" dirty="0"/>
            <a:t> chi, </a:t>
          </a:r>
          <a:r>
            <a:rPr lang="en-US" dirty="0" err="1"/>
            <a:t>báo</a:t>
          </a:r>
          <a:r>
            <a:rPr lang="en-US" dirty="0"/>
            <a:t> </a:t>
          </a:r>
          <a:r>
            <a:rPr lang="en-US" dirty="0" err="1"/>
            <a:t>cáo</a:t>
          </a:r>
          <a:r>
            <a:rPr lang="en-US" dirty="0"/>
            <a:t> </a:t>
          </a:r>
          <a:r>
            <a:rPr lang="en-US" dirty="0" err="1"/>
            <a:t>tài</a:t>
          </a:r>
          <a:r>
            <a:rPr lang="en-US" dirty="0"/>
            <a:t> </a:t>
          </a:r>
          <a:r>
            <a:rPr lang="en-US" dirty="0" err="1"/>
            <a:t>chính</a:t>
          </a:r>
          <a:r>
            <a:rPr lang="en-US" dirty="0"/>
            <a:t>, </a:t>
          </a:r>
          <a:r>
            <a:rPr lang="en-US" dirty="0" err="1"/>
            <a:t>kiểm</a:t>
          </a:r>
          <a:r>
            <a:rPr lang="en-US" dirty="0"/>
            <a:t> </a:t>
          </a:r>
          <a:r>
            <a:rPr lang="en-US" dirty="0" err="1"/>
            <a:t>tra</a:t>
          </a:r>
          <a:r>
            <a:rPr lang="en-US" dirty="0"/>
            <a:t> </a:t>
          </a:r>
          <a:r>
            <a:rPr lang="en-US" dirty="0" err="1"/>
            <a:t>tài</a:t>
          </a:r>
          <a:r>
            <a:rPr lang="en-US" dirty="0"/>
            <a:t> </a:t>
          </a:r>
          <a:r>
            <a:rPr lang="en-US" dirty="0" err="1"/>
            <a:t>chính</a:t>
          </a:r>
          <a:r>
            <a:rPr lang="en-US" dirty="0"/>
            <a:t>, </a:t>
          </a:r>
          <a:r>
            <a:rPr lang="en-US" dirty="0" err="1"/>
            <a:t>công</a:t>
          </a:r>
          <a:r>
            <a:rPr lang="en-US" dirty="0"/>
            <a:t> </a:t>
          </a:r>
          <a:r>
            <a:rPr lang="en-US" dirty="0" err="1"/>
            <a:t>khai</a:t>
          </a:r>
          <a:r>
            <a:rPr lang="en-US" dirty="0"/>
            <a:t> </a:t>
          </a:r>
          <a:r>
            <a:rPr lang="en-US" dirty="0" err="1"/>
            <a:t>tài</a:t>
          </a:r>
          <a:r>
            <a:rPr lang="en-US" dirty="0"/>
            <a:t> </a:t>
          </a:r>
          <a:r>
            <a:rPr lang="en-US" dirty="0" err="1"/>
            <a:t>chính</a:t>
          </a:r>
          <a:r>
            <a:rPr lang="en-US" dirty="0"/>
            <a:t> NT</a:t>
          </a:r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en-US" dirty="0" err="1"/>
            <a:t>sử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hiệu</a:t>
          </a:r>
          <a:r>
            <a:rPr lang="en-US" dirty="0"/>
            <a:t> </a:t>
          </a:r>
          <a:r>
            <a:rPr lang="en-US" dirty="0" err="1"/>
            <a:t>quả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nguồn</a:t>
          </a:r>
          <a:r>
            <a:rPr lang="en-US" dirty="0"/>
            <a:t> </a:t>
          </a:r>
          <a:r>
            <a:rPr lang="en-US" dirty="0" err="1"/>
            <a:t>tài</a:t>
          </a:r>
          <a:r>
            <a:rPr lang="en-US" dirty="0"/>
            <a:t> </a:t>
          </a:r>
          <a:r>
            <a:rPr lang="en-US" dirty="0" err="1"/>
            <a:t>chính</a:t>
          </a:r>
          <a:r>
            <a:rPr lang="en-US" dirty="0"/>
            <a:t> </a:t>
          </a:r>
          <a:r>
            <a:rPr lang="en-US" dirty="0" err="1"/>
            <a:t>nhằm</a:t>
          </a:r>
          <a:r>
            <a:rPr lang="en-US" dirty="0"/>
            <a:t> </a:t>
          </a:r>
          <a:r>
            <a:rPr lang="en-US" dirty="0" err="1"/>
            <a:t>nâng</a:t>
          </a:r>
          <a:r>
            <a:rPr lang="en-US" dirty="0"/>
            <a:t> </a:t>
          </a:r>
          <a:r>
            <a:rPr lang="en-US" dirty="0" err="1"/>
            <a:t>cao</a:t>
          </a:r>
          <a:r>
            <a:rPr lang="en-US" dirty="0"/>
            <a:t> </a:t>
          </a:r>
          <a:r>
            <a:rPr lang="en-US" dirty="0" err="1"/>
            <a:t>chất</a:t>
          </a:r>
          <a:r>
            <a:rPr lang="en-US" dirty="0"/>
            <a:t> </a:t>
          </a:r>
          <a:r>
            <a:rPr lang="en-US" dirty="0" err="1"/>
            <a:t>lượng</a:t>
          </a:r>
          <a:r>
            <a:rPr lang="en-US" dirty="0"/>
            <a:t> </a:t>
          </a:r>
          <a:r>
            <a:rPr lang="en-US" dirty="0" err="1"/>
            <a:t>giáo</a:t>
          </a:r>
          <a:r>
            <a:rPr lang="en-US" dirty="0"/>
            <a:t> </a:t>
          </a:r>
          <a:r>
            <a:rPr lang="en-US" dirty="0" err="1"/>
            <a:t>dục</a:t>
          </a:r>
          <a:r>
            <a:rPr lang="en-US" dirty="0"/>
            <a:t> </a:t>
          </a:r>
          <a:r>
            <a:rPr lang="en-US" dirty="0" err="1"/>
            <a:t>toàn</a:t>
          </a:r>
          <a:r>
            <a:rPr lang="en-US" dirty="0"/>
            <a:t> </a:t>
          </a:r>
          <a:r>
            <a:rPr lang="en-US" dirty="0" err="1"/>
            <a:t>diện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r>
            <a:rPr lang="en-US" dirty="0"/>
            <a:t>MỨC TỐT</a:t>
          </a:r>
        </a:p>
        <a:p>
          <a:r>
            <a:rPr lang="en-US" dirty="0" err="1"/>
            <a:t>Huy</a:t>
          </a:r>
          <a:r>
            <a:rPr lang="en-US" dirty="0"/>
            <a:t> </a:t>
          </a:r>
          <a:r>
            <a:rPr lang="en-US" dirty="0" err="1"/>
            <a:t>động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nguồn</a:t>
          </a:r>
          <a:r>
            <a:rPr lang="en-US" dirty="0"/>
            <a:t> </a:t>
          </a:r>
          <a:r>
            <a:rPr lang="en-US" dirty="0" err="1"/>
            <a:t>tài</a:t>
          </a:r>
          <a:r>
            <a:rPr lang="en-US" dirty="0"/>
            <a:t> </a:t>
          </a:r>
          <a:r>
            <a:rPr lang="en-US" dirty="0" err="1"/>
            <a:t>chính</a:t>
          </a:r>
          <a:r>
            <a:rPr lang="en-US" dirty="0"/>
            <a:t> </a:t>
          </a:r>
          <a:r>
            <a:rPr lang="en-US" dirty="0" err="1"/>
            <a:t>hợp</a:t>
          </a:r>
          <a:r>
            <a:rPr lang="en-US" dirty="0"/>
            <a:t> </a:t>
          </a:r>
          <a:r>
            <a:rPr lang="en-US" dirty="0" err="1"/>
            <a:t>pháp</a:t>
          </a:r>
          <a:r>
            <a:rPr lang="en-US" dirty="0"/>
            <a:t> </a:t>
          </a:r>
          <a:r>
            <a:rPr lang="en-US" dirty="0" err="1"/>
            <a:t>theo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định</a:t>
          </a:r>
          <a:r>
            <a:rPr lang="en-US" dirty="0"/>
            <a:t> </a:t>
          </a:r>
          <a:r>
            <a:rPr lang="en-US" dirty="0" err="1"/>
            <a:t>nhằm</a:t>
          </a:r>
          <a:r>
            <a:rPr lang="en-US" dirty="0"/>
            <a:t> </a:t>
          </a:r>
          <a:r>
            <a:rPr lang="en-US" dirty="0" err="1"/>
            <a:t>nâng</a:t>
          </a:r>
          <a:r>
            <a:rPr lang="en-US" dirty="0"/>
            <a:t> </a:t>
          </a:r>
          <a:r>
            <a:rPr lang="en-US" dirty="0" err="1"/>
            <a:t>cao</a:t>
          </a:r>
          <a:r>
            <a:rPr lang="en-US" dirty="0"/>
            <a:t> </a:t>
          </a:r>
          <a:r>
            <a:rPr lang="en-US" dirty="0" err="1"/>
            <a:t>chất</a:t>
          </a:r>
          <a:r>
            <a:rPr lang="en-US" dirty="0"/>
            <a:t> </a:t>
          </a:r>
          <a:r>
            <a:rPr lang="en-US" dirty="0" err="1"/>
            <a:t>lượng</a:t>
          </a:r>
          <a:r>
            <a:rPr lang="en-US" dirty="0"/>
            <a:t> </a:t>
          </a:r>
          <a:r>
            <a:rPr lang="en-US" dirty="0" err="1"/>
            <a:t>giáo</a:t>
          </a:r>
          <a:r>
            <a:rPr lang="en-US" dirty="0"/>
            <a:t> </a:t>
          </a:r>
          <a:r>
            <a:rPr lang="en-US" dirty="0" err="1"/>
            <a:t>dục</a:t>
          </a:r>
          <a:r>
            <a:rPr lang="en-US" dirty="0"/>
            <a:t> </a:t>
          </a:r>
          <a:r>
            <a:rPr lang="en-US" dirty="0" err="1"/>
            <a:t>toàn</a:t>
          </a:r>
          <a:r>
            <a:rPr lang="en-US" dirty="0"/>
            <a:t> </a:t>
          </a:r>
          <a:r>
            <a:rPr lang="en-US" dirty="0" err="1"/>
            <a:t>diện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; </a:t>
          </a:r>
          <a:r>
            <a:rPr lang="en-US" dirty="0" err="1"/>
            <a:t>hướng</a:t>
          </a:r>
          <a:r>
            <a:rPr lang="en-US" dirty="0"/>
            <a:t> </a:t>
          </a:r>
          <a:r>
            <a:rPr lang="en-US" dirty="0" err="1"/>
            <a:t>dẫn</a:t>
          </a:r>
          <a:r>
            <a:rPr lang="en-US" dirty="0"/>
            <a:t>, </a:t>
          </a:r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cán</a:t>
          </a:r>
          <a:r>
            <a:rPr lang="en-US" dirty="0"/>
            <a:t> </a:t>
          </a:r>
          <a:r>
            <a:rPr lang="en-US" dirty="0" err="1"/>
            <a:t>bộ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lý</a:t>
          </a:r>
          <a:r>
            <a:rPr lang="en-US" dirty="0"/>
            <a:t> </a:t>
          </a:r>
          <a:r>
            <a:rPr lang="en-US" dirty="0" err="1"/>
            <a:t>cơ</a:t>
          </a:r>
          <a:r>
            <a:rPr lang="en-US" dirty="0"/>
            <a:t> </a:t>
          </a:r>
          <a:r>
            <a:rPr lang="en-US" dirty="0" err="1"/>
            <a:t>sở</a:t>
          </a:r>
          <a:r>
            <a:rPr lang="en-US" dirty="0"/>
            <a:t> </a:t>
          </a:r>
          <a:r>
            <a:rPr lang="en-US" dirty="0" err="1"/>
            <a:t>giáo</a:t>
          </a:r>
          <a:r>
            <a:rPr lang="en-US" dirty="0"/>
            <a:t> </a:t>
          </a:r>
          <a:r>
            <a:rPr lang="en-US" dirty="0" err="1"/>
            <a:t>dục</a:t>
          </a:r>
          <a:r>
            <a:rPr lang="en-US" dirty="0"/>
            <a:t> </a:t>
          </a:r>
          <a:r>
            <a:rPr lang="en-US" dirty="0" err="1"/>
            <a:t>phổ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tài</a:t>
          </a:r>
          <a:r>
            <a:rPr lang="en-US" dirty="0"/>
            <a:t> </a:t>
          </a:r>
          <a:r>
            <a:rPr lang="en-US" dirty="0" err="1"/>
            <a:t>chính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.</a:t>
          </a:r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9382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3435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891572-9014-4389-A9A8-5FBC25BFA6AA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4D4A7EC8-8C70-409A-811A-1603D60757F2}">
      <dgm:prSet phldrT="[Text]"/>
      <dgm:spPr/>
      <dgm:t>
        <a:bodyPr/>
        <a:lstStyle/>
        <a:p>
          <a:r>
            <a:rPr lang="en-US" dirty="0"/>
            <a:t>TR MẦM NON</a:t>
          </a:r>
        </a:p>
      </dgm:t>
    </dgm:pt>
    <dgm:pt modelId="{87397EEA-A890-4E12-8219-0937FBA8CD40}" type="parTrans" cxnId="{5F8FBD98-7342-4404-8478-B57E749F4BF7}">
      <dgm:prSet/>
      <dgm:spPr/>
      <dgm:t>
        <a:bodyPr/>
        <a:lstStyle/>
        <a:p>
          <a:endParaRPr lang="en-US"/>
        </a:p>
      </dgm:t>
    </dgm:pt>
    <dgm:pt modelId="{E65E93BB-5D30-4145-A8E3-C259F513B9E0}" type="sibTrans" cxnId="{5F8FBD98-7342-4404-8478-B57E749F4BF7}">
      <dgm:prSet/>
      <dgm:spPr/>
      <dgm:t>
        <a:bodyPr/>
        <a:lstStyle/>
        <a:p>
          <a:endParaRPr lang="en-US"/>
        </a:p>
      </dgm:t>
    </dgm:pt>
    <dgm:pt modelId="{AED14241-A36A-41EB-A706-4E9C6D1D037B}">
      <dgm:prSet phldrT="[Text]" custT="1"/>
      <dgm:spPr/>
      <dgm:t>
        <a:bodyPr/>
        <a:lstStyle/>
        <a:p>
          <a:r>
            <a:rPr lang="en-US" sz="2000" b="1" i="1" dirty="0" err="1"/>
            <a:t>Thể</a:t>
          </a:r>
          <a:r>
            <a:rPr lang="en-US" sz="2000" b="1" i="1" dirty="0"/>
            <a:t> </a:t>
          </a:r>
          <a:r>
            <a:rPr lang="en-US" sz="2000" b="1" i="1" dirty="0" err="1"/>
            <a:t>chất</a:t>
          </a:r>
          <a:r>
            <a:rPr lang="en-US" sz="2000" b="1" i="1" dirty="0"/>
            <a:t> </a:t>
          </a:r>
          <a:endParaRPr lang="en-US" sz="2000" dirty="0"/>
        </a:p>
      </dgm:t>
    </dgm:pt>
    <dgm:pt modelId="{B5F6EC65-2E61-437A-8AAA-B600B7F6D140}" type="parTrans" cxnId="{6C712F98-66FB-45B9-9ABE-69D3AAA670BC}">
      <dgm:prSet/>
      <dgm:spPr/>
      <dgm:t>
        <a:bodyPr/>
        <a:lstStyle/>
        <a:p>
          <a:endParaRPr lang="en-US"/>
        </a:p>
      </dgm:t>
    </dgm:pt>
    <dgm:pt modelId="{D5DB11E5-72A1-4B80-ADE9-F7EBA83B0F59}" type="sibTrans" cxnId="{6C712F98-66FB-45B9-9ABE-69D3AAA670BC}">
      <dgm:prSet/>
      <dgm:spPr/>
      <dgm:t>
        <a:bodyPr/>
        <a:lstStyle/>
        <a:p>
          <a:endParaRPr lang="en-US"/>
        </a:p>
      </dgm:t>
    </dgm:pt>
    <dgm:pt modelId="{BB07BD79-74DF-4273-B0FC-03A92B5B408A}">
      <dgm:prSet phldrT="[Text]"/>
      <dgm:spPr/>
      <dgm:t>
        <a:bodyPr/>
        <a:lstStyle/>
        <a:p>
          <a:r>
            <a:rPr lang="en-US" b="1" i="1" dirty="0"/>
            <a:t>T</a:t>
          </a:r>
          <a:r>
            <a:rPr lang="vi-VN" b="1" i="1" dirty="0"/>
            <a:t>ình cảm và quan hệ xã hội</a:t>
          </a:r>
          <a:endParaRPr lang="en-US" dirty="0"/>
        </a:p>
      </dgm:t>
    </dgm:pt>
    <dgm:pt modelId="{7DCC8B2B-FF70-4F84-BB2C-DFC74C2E1E2D}" type="parTrans" cxnId="{8E8B8DD8-CC6E-45AF-A194-81C58E97DEB7}">
      <dgm:prSet/>
      <dgm:spPr/>
      <dgm:t>
        <a:bodyPr/>
        <a:lstStyle/>
        <a:p>
          <a:endParaRPr lang="en-US"/>
        </a:p>
      </dgm:t>
    </dgm:pt>
    <dgm:pt modelId="{36831008-83EB-4F30-9BA9-5A634D72A448}" type="sibTrans" cxnId="{8E8B8DD8-CC6E-45AF-A194-81C58E97DEB7}">
      <dgm:prSet/>
      <dgm:spPr/>
      <dgm:t>
        <a:bodyPr/>
        <a:lstStyle/>
        <a:p>
          <a:endParaRPr lang="en-US"/>
        </a:p>
      </dgm:t>
    </dgm:pt>
    <dgm:pt modelId="{D88CB0A0-1B3A-45BC-9CBC-C21F20487B8C}">
      <dgm:prSet phldrT="[Text]"/>
      <dgm:spPr/>
      <dgm:t>
        <a:bodyPr/>
        <a:lstStyle/>
        <a:p>
          <a:r>
            <a:rPr lang="en-US" b="1" i="1" dirty="0"/>
            <a:t>N</a:t>
          </a:r>
          <a:r>
            <a:rPr lang="vi-VN" b="1" i="1" dirty="0"/>
            <a:t>gôn ngữ và giao tiếp</a:t>
          </a:r>
          <a:endParaRPr lang="en-US" dirty="0"/>
        </a:p>
      </dgm:t>
    </dgm:pt>
    <dgm:pt modelId="{6369443F-953A-42A7-9CD5-FFC84155A49D}" type="parTrans" cxnId="{25521689-086C-4F9B-9224-32A22A35D5BB}">
      <dgm:prSet/>
      <dgm:spPr/>
      <dgm:t>
        <a:bodyPr/>
        <a:lstStyle/>
        <a:p>
          <a:endParaRPr lang="en-US"/>
        </a:p>
      </dgm:t>
    </dgm:pt>
    <dgm:pt modelId="{0586878B-7DDD-4DEC-A923-948508233F8C}" type="sibTrans" cxnId="{25521689-086C-4F9B-9224-32A22A35D5BB}">
      <dgm:prSet/>
      <dgm:spPr/>
      <dgm:t>
        <a:bodyPr/>
        <a:lstStyle/>
        <a:p>
          <a:endParaRPr lang="en-US"/>
        </a:p>
      </dgm:t>
    </dgm:pt>
    <dgm:pt modelId="{66A57D8D-6614-410A-933B-6D10AC463CA8}">
      <dgm:prSet phldrT="[Text]" custT="1"/>
      <dgm:spPr/>
      <dgm:t>
        <a:bodyPr/>
        <a:lstStyle/>
        <a:p>
          <a:r>
            <a:rPr lang="en-US" sz="2000" b="1" i="1" dirty="0"/>
            <a:t>N</a:t>
          </a:r>
          <a:r>
            <a:rPr lang="vi-VN" sz="2000" b="1" i="1" dirty="0"/>
            <a:t>hận thức</a:t>
          </a:r>
          <a:endParaRPr lang="en-US" sz="2000" dirty="0"/>
        </a:p>
      </dgm:t>
    </dgm:pt>
    <dgm:pt modelId="{A384D4AA-3992-4568-808D-78E58B96EC63}" type="parTrans" cxnId="{67F1BDE5-F1F8-47BB-8F4A-77F3093CDBC0}">
      <dgm:prSet/>
      <dgm:spPr/>
      <dgm:t>
        <a:bodyPr/>
        <a:lstStyle/>
        <a:p>
          <a:endParaRPr lang="en-US"/>
        </a:p>
      </dgm:t>
    </dgm:pt>
    <dgm:pt modelId="{36B49DB9-37D0-436D-885A-F8EA1F37C024}" type="sibTrans" cxnId="{67F1BDE5-F1F8-47BB-8F4A-77F3093CDBC0}">
      <dgm:prSet/>
      <dgm:spPr/>
      <dgm:t>
        <a:bodyPr/>
        <a:lstStyle/>
        <a:p>
          <a:endParaRPr lang="en-US"/>
        </a:p>
      </dgm:t>
    </dgm:pt>
    <dgm:pt modelId="{BC7A4652-C252-4A6F-97A3-A95D479EA74C}" type="pres">
      <dgm:prSet presAssocID="{E5891572-9014-4389-A9A8-5FBC25BFA6AA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46062DB8-6684-43D0-968D-2D58A23E67DD}" type="pres">
      <dgm:prSet presAssocID="{4D4A7EC8-8C70-409A-811A-1603D60757F2}" presName="centerShape" presStyleLbl="node0" presStyleIdx="0" presStyleCnt="1"/>
      <dgm:spPr/>
      <dgm:t>
        <a:bodyPr/>
        <a:lstStyle/>
        <a:p>
          <a:endParaRPr lang="en-US"/>
        </a:p>
      </dgm:t>
    </dgm:pt>
    <dgm:pt modelId="{D4F4EC4E-384E-409C-B6A3-D689C09EDD8F}" type="pres">
      <dgm:prSet presAssocID="{AED14241-A36A-41EB-A706-4E9C6D1D037B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DFE78D2-33F0-42FC-8A7C-CB18B089554E}" type="pres">
      <dgm:prSet presAssocID="{AED14241-A36A-41EB-A706-4E9C6D1D037B}" presName="dummy" presStyleCnt="0"/>
      <dgm:spPr/>
    </dgm:pt>
    <dgm:pt modelId="{19FB64F1-A07D-4148-AFEC-8F6977D70FE2}" type="pres">
      <dgm:prSet presAssocID="{D5DB11E5-72A1-4B80-ADE9-F7EBA83B0F59}" presName="sibTrans" presStyleLbl="sibTrans2D1" presStyleIdx="0" presStyleCnt="4"/>
      <dgm:spPr/>
      <dgm:t>
        <a:bodyPr/>
        <a:lstStyle/>
        <a:p>
          <a:endParaRPr lang="en-US"/>
        </a:p>
      </dgm:t>
    </dgm:pt>
    <dgm:pt modelId="{10EF4C32-3AEF-40D6-A724-4A5BD5C14FD9}" type="pres">
      <dgm:prSet presAssocID="{BB07BD79-74DF-4273-B0FC-03A92B5B408A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D55744-0880-4DC5-AEF3-43649968D535}" type="pres">
      <dgm:prSet presAssocID="{BB07BD79-74DF-4273-B0FC-03A92B5B408A}" presName="dummy" presStyleCnt="0"/>
      <dgm:spPr/>
    </dgm:pt>
    <dgm:pt modelId="{EA4895CB-009D-4909-87E6-5A5F9FB073E4}" type="pres">
      <dgm:prSet presAssocID="{36831008-83EB-4F30-9BA9-5A634D72A448}" presName="sibTrans" presStyleLbl="sibTrans2D1" presStyleIdx="1" presStyleCnt="4"/>
      <dgm:spPr/>
      <dgm:t>
        <a:bodyPr/>
        <a:lstStyle/>
        <a:p>
          <a:endParaRPr lang="en-US"/>
        </a:p>
      </dgm:t>
    </dgm:pt>
    <dgm:pt modelId="{7EDFA3CD-0581-499F-A4E4-ABC61F8850BC}" type="pres">
      <dgm:prSet presAssocID="{D88CB0A0-1B3A-45BC-9CBC-C21F20487B8C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6BCF45-0919-4FC3-A223-4C13DCAA66C3}" type="pres">
      <dgm:prSet presAssocID="{D88CB0A0-1B3A-45BC-9CBC-C21F20487B8C}" presName="dummy" presStyleCnt="0"/>
      <dgm:spPr/>
    </dgm:pt>
    <dgm:pt modelId="{8FA63B23-EE49-48DA-8C1A-78636038FD3E}" type="pres">
      <dgm:prSet presAssocID="{0586878B-7DDD-4DEC-A923-948508233F8C}" presName="sibTrans" presStyleLbl="sibTrans2D1" presStyleIdx="2" presStyleCnt="4"/>
      <dgm:spPr/>
      <dgm:t>
        <a:bodyPr/>
        <a:lstStyle/>
        <a:p>
          <a:endParaRPr lang="en-US"/>
        </a:p>
      </dgm:t>
    </dgm:pt>
    <dgm:pt modelId="{8B9D90C4-4F61-4854-A64E-A73AB2B6498E}" type="pres">
      <dgm:prSet presAssocID="{66A57D8D-6614-410A-933B-6D10AC463CA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3C2A0F-2CF7-4F70-ABF5-1E917462B02F}" type="pres">
      <dgm:prSet presAssocID="{66A57D8D-6614-410A-933B-6D10AC463CA8}" presName="dummy" presStyleCnt="0"/>
      <dgm:spPr/>
    </dgm:pt>
    <dgm:pt modelId="{F17AFC6F-6F0E-4AC9-8929-BD0F281F3026}" type="pres">
      <dgm:prSet presAssocID="{36B49DB9-37D0-436D-885A-F8EA1F37C024}" presName="sibTrans" presStyleLbl="sibTrans2D1" presStyleIdx="3" presStyleCnt="4"/>
      <dgm:spPr/>
      <dgm:t>
        <a:bodyPr/>
        <a:lstStyle/>
        <a:p>
          <a:endParaRPr lang="en-US"/>
        </a:p>
      </dgm:t>
    </dgm:pt>
  </dgm:ptLst>
  <dgm:cxnLst>
    <dgm:cxn modelId="{FD0816BC-3649-4378-B9EB-84E554E0CCE3}" type="presOf" srcId="{66A57D8D-6614-410A-933B-6D10AC463CA8}" destId="{8B9D90C4-4F61-4854-A64E-A73AB2B6498E}" srcOrd="0" destOrd="0" presId="urn:microsoft.com/office/officeart/2005/8/layout/radial6"/>
    <dgm:cxn modelId="{B6F43A85-62C8-4FC1-BEC3-D14AF1D6F461}" type="presOf" srcId="{0586878B-7DDD-4DEC-A923-948508233F8C}" destId="{8FA63B23-EE49-48DA-8C1A-78636038FD3E}" srcOrd="0" destOrd="0" presId="urn:microsoft.com/office/officeart/2005/8/layout/radial6"/>
    <dgm:cxn modelId="{5F8FBD98-7342-4404-8478-B57E749F4BF7}" srcId="{E5891572-9014-4389-A9A8-5FBC25BFA6AA}" destId="{4D4A7EC8-8C70-409A-811A-1603D60757F2}" srcOrd="0" destOrd="0" parTransId="{87397EEA-A890-4E12-8219-0937FBA8CD40}" sibTransId="{E65E93BB-5D30-4145-A8E3-C259F513B9E0}"/>
    <dgm:cxn modelId="{8EBBD3E1-CC68-485A-81DA-7F17FDEA61C8}" type="presOf" srcId="{36B49DB9-37D0-436D-885A-F8EA1F37C024}" destId="{F17AFC6F-6F0E-4AC9-8929-BD0F281F3026}" srcOrd="0" destOrd="0" presId="urn:microsoft.com/office/officeart/2005/8/layout/radial6"/>
    <dgm:cxn modelId="{8E21DB55-4D2D-4FFE-8C88-18670B2C21DA}" type="presOf" srcId="{4D4A7EC8-8C70-409A-811A-1603D60757F2}" destId="{46062DB8-6684-43D0-968D-2D58A23E67DD}" srcOrd="0" destOrd="0" presId="urn:microsoft.com/office/officeart/2005/8/layout/radial6"/>
    <dgm:cxn modelId="{E1C9332B-5E41-4C1F-9FB9-790541C95708}" type="presOf" srcId="{E5891572-9014-4389-A9A8-5FBC25BFA6AA}" destId="{BC7A4652-C252-4A6F-97A3-A95D479EA74C}" srcOrd="0" destOrd="0" presId="urn:microsoft.com/office/officeart/2005/8/layout/radial6"/>
    <dgm:cxn modelId="{73CAD5AE-64FB-44F2-8D29-5A90242E8E03}" type="presOf" srcId="{D88CB0A0-1B3A-45BC-9CBC-C21F20487B8C}" destId="{7EDFA3CD-0581-499F-A4E4-ABC61F8850BC}" srcOrd="0" destOrd="0" presId="urn:microsoft.com/office/officeart/2005/8/layout/radial6"/>
    <dgm:cxn modelId="{05696338-3939-4AEF-8DDD-1D43C992495E}" type="presOf" srcId="{AED14241-A36A-41EB-A706-4E9C6D1D037B}" destId="{D4F4EC4E-384E-409C-B6A3-D689C09EDD8F}" srcOrd="0" destOrd="0" presId="urn:microsoft.com/office/officeart/2005/8/layout/radial6"/>
    <dgm:cxn modelId="{6C712F98-66FB-45B9-9ABE-69D3AAA670BC}" srcId="{4D4A7EC8-8C70-409A-811A-1603D60757F2}" destId="{AED14241-A36A-41EB-A706-4E9C6D1D037B}" srcOrd="0" destOrd="0" parTransId="{B5F6EC65-2E61-437A-8AAA-B600B7F6D140}" sibTransId="{D5DB11E5-72A1-4B80-ADE9-F7EBA83B0F59}"/>
    <dgm:cxn modelId="{67F1BDE5-F1F8-47BB-8F4A-77F3093CDBC0}" srcId="{4D4A7EC8-8C70-409A-811A-1603D60757F2}" destId="{66A57D8D-6614-410A-933B-6D10AC463CA8}" srcOrd="3" destOrd="0" parTransId="{A384D4AA-3992-4568-808D-78E58B96EC63}" sibTransId="{36B49DB9-37D0-436D-885A-F8EA1F37C024}"/>
    <dgm:cxn modelId="{50D036A7-52C3-436C-B3C5-E8EA750540B5}" type="presOf" srcId="{D5DB11E5-72A1-4B80-ADE9-F7EBA83B0F59}" destId="{19FB64F1-A07D-4148-AFEC-8F6977D70FE2}" srcOrd="0" destOrd="0" presId="urn:microsoft.com/office/officeart/2005/8/layout/radial6"/>
    <dgm:cxn modelId="{AB511051-918E-4966-8CB6-5B1C549FCD14}" type="presOf" srcId="{BB07BD79-74DF-4273-B0FC-03A92B5B408A}" destId="{10EF4C32-3AEF-40D6-A724-4A5BD5C14FD9}" srcOrd="0" destOrd="0" presId="urn:microsoft.com/office/officeart/2005/8/layout/radial6"/>
    <dgm:cxn modelId="{25521689-086C-4F9B-9224-32A22A35D5BB}" srcId="{4D4A7EC8-8C70-409A-811A-1603D60757F2}" destId="{D88CB0A0-1B3A-45BC-9CBC-C21F20487B8C}" srcOrd="2" destOrd="0" parTransId="{6369443F-953A-42A7-9CD5-FFC84155A49D}" sibTransId="{0586878B-7DDD-4DEC-A923-948508233F8C}"/>
    <dgm:cxn modelId="{FEE36B04-3A77-4EA7-BE3C-B9FB98CECDF8}" type="presOf" srcId="{36831008-83EB-4F30-9BA9-5A634D72A448}" destId="{EA4895CB-009D-4909-87E6-5A5F9FB073E4}" srcOrd="0" destOrd="0" presId="urn:microsoft.com/office/officeart/2005/8/layout/radial6"/>
    <dgm:cxn modelId="{8E8B8DD8-CC6E-45AF-A194-81C58E97DEB7}" srcId="{4D4A7EC8-8C70-409A-811A-1603D60757F2}" destId="{BB07BD79-74DF-4273-B0FC-03A92B5B408A}" srcOrd="1" destOrd="0" parTransId="{7DCC8B2B-FF70-4F84-BB2C-DFC74C2E1E2D}" sibTransId="{36831008-83EB-4F30-9BA9-5A634D72A448}"/>
    <dgm:cxn modelId="{2ABD6CCF-D826-432B-B712-04867878CE6C}" type="presParOf" srcId="{BC7A4652-C252-4A6F-97A3-A95D479EA74C}" destId="{46062DB8-6684-43D0-968D-2D58A23E67DD}" srcOrd="0" destOrd="0" presId="urn:microsoft.com/office/officeart/2005/8/layout/radial6"/>
    <dgm:cxn modelId="{705C63A7-9ACF-42D8-81D9-D421BB60A759}" type="presParOf" srcId="{BC7A4652-C252-4A6F-97A3-A95D479EA74C}" destId="{D4F4EC4E-384E-409C-B6A3-D689C09EDD8F}" srcOrd="1" destOrd="0" presId="urn:microsoft.com/office/officeart/2005/8/layout/radial6"/>
    <dgm:cxn modelId="{FC76020F-F93A-44ED-958F-20A971AF4AF3}" type="presParOf" srcId="{BC7A4652-C252-4A6F-97A3-A95D479EA74C}" destId="{4DFE78D2-33F0-42FC-8A7C-CB18B089554E}" srcOrd="2" destOrd="0" presId="urn:microsoft.com/office/officeart/2005/8/layout/radial6"/>
    <dgm:cxn modelId="{D29DAAF3-66E6-47C2-A12B-528722EB6D24}" type="presParOf" srcId="{BC7A4652-C252-4A6F-97A3-A95D479EA74C}" destId="{19FB64F1-A07D-4148-AFEC-8F6977D70FE2}" srcOrd="3" destOrd="0" presId="urn:microsoft.com/office/officeart/2005/8/layout/radial6"/>
    <dgm:cxn modelId="{4C3EA903-F929-4CEF-8101-009233BB4BA8}" type="presParOf" srcId="{BC7A4652-C252-4A6F-97A3-A95D479EA74C}" destId="{10EF4C32-3AEF-40D6-A724-4A5BD5C14FD9}" srcOrd="4" destOrd="0" presId="urn:microsoft.com/office/officeart/2005/8/layout/radial6"/>
    <dgm:cxn modelId="{774DFA05-7986-4E0D-920E-768A15F0E567}" type="presParOf" srcId="{BC7A4652-C252-4A6F-97A3-A95D479EA74C}" destId="{7FD55744-0880-4DC5-AEF3-43649968D535}" srcOrd="5" destOrd="0" presId="urn:microsoft.com/office/officeart/2005/8/layout/radial6"/>
    <dgm:cxn modelId="{4657FC26-B979-4326-9667-1538EAF9EE1F}" type="presParOf" srcId="{BC7A4652-C252-4A6F-97A3-A95D479EA74C}" destId="{EA4895CB-009D-4909-87E6-5A5F9FB073E4}" srcOrd="6" destOrd="0" presId="urn:microsoft.com/office/officeart/2005/8/layout/radial6"/>
    <dgm:cxn modelId="{C338606C-4F2F-4737-8371-EF805A33DEF3}" type="presParOf" srcId="{BC7A4652-C252-4A6F-97A3-A95D479EA74C}" destId="{7EDFA3CD-0581-499F-A4E4-ABC61F8850BC}" srcOrd="7" destOrd="0" presId="urn:microsoft.com/office/officeart/2005/8/layout/radial6"/>
    <dgm:cxn modelId="{94CE837E-955E-4F95-9FB1-24784686FC66}" type="presParOf" srcId="{BC7A4652-C252-4A6F-97A3-A95D479EA74C}" destId="{276BCF45-0919-4FC3-A223-4C13DCAA66C3}" srcOrd="8" destOrd="0" presId="urn:microsoft.com/office/officeart/2005/8/layout/radial6"/>
    <dgm:cxn modelId="{C8B0098A-1367-4C3A-951B-09B105264901}" type="presParOf" srcId="{BC7A4652-C252-4A6F-97A3-A95D479EA74C}" destId="{8FA63B23-EE49-48DA-8C1A-78636038FD3E}" srcOrd="9" destOrd="0" presId="urn:microsoft.com/office/officeart/2005/8/layout/radial6"/>
    <dgm:cxn modelId="{5339E76E-03D0-4F52-9DA4-76916C0F0ED9}" type="presParOf" srcId="{BC7A4652-C252-4A6F-97A3-A95D479EA74C}" destId="{8B9D90C4-4F61-4854-A64E-A73AB2B6498E}" srcOrd="10" destOrd="0" presId="urn:microsoft.com/office/officeart/2005/8/layout/radial6"/>
    <dgm:cxn modelId="{E6498A35-E68C-441B-9D2C-94453EED9FB7}" type="presParOf" srcId="{BC7A4652-C252-4A6F-97A3-A95D479EA74C}" destId="{B13C2A0F-2CF7-4F70-ABF5-1E917462B02F}" srcOrd="11" destOrd="0" presId="urn:microsoft.com/office/officeart/2005/8/layout/radial6"/>
    <dgm:cxn modelId="{A423B2D5-9271-4C92-B2EB-1D52184D3302}" type="presParOf" srcId="{BC7A4652-C252-4A6F-97A3-A95D479EA74C}" destId="{F17AFC6F-6F0E-4AC9-8929-BD0F281F3026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 custT="1"/>
      <dgm:spPr/>
      <dgm:t>
        <a:bodyPr/>
        <a:lstStyle/>
        <a:p>
          <a:pPr algn="ctr"/>
          <a:r>
            <a:rPr lang="en-US" sz="1400" dirty="0"/>
            <a:t>MỨC ĐẠT</a:t>
          </a:r>
        </a:p>
        <a:p>
          <a:pPr algn="l"/>
          <a:r>
            <a:rPr lang="en-US" sz="1400" dirty="0" err="1"/>
            <a:t>Thực</a:t>
          </a:r>
          <a:r>
            <a:rPr lang="en-US" sz="1400" dirty="0"/>
            <a:t> </a:t>
          </a:r>
          <a:r>
            <a:rPr lang="en-US" sz="1400" dirty="0" err="1"/>
            <a:t>hiện</a:t>
          </a:r>
          <a:r>
            <a:rPr lang="en-US" sz="1400" dirty="0"/>
            <a:t> </a:t>
          </a:r>
          <a:r>
            <a:rPr lang="en-US" sz="1400" dirty="0" err="1"/>
            <a:t>đúng</a:t>
          </a:r>
          <a:r>
            <a:rPr lang="en-US" sz="1400" dirty="0"/>
            <a:t> </a:t>
          </a:r>
          <a:r>
            <a:rPr lang="en-US" sz="1400" dirty="0" err="1"/>
            <a:t>quy</a:t>
          </a:r>
          <a:r>
            <a:rPr lang="en-US" sz="1400" dirty="0"/>
            <a:t> </a:t>
          </a:r>
          <a:r>
            <a:rPr lang="en-US" sz="1400" dirty="0" err="1"/>
            <a:t>định</a:t>
          </a:r>
          <a:r>
            <a:rPr lang="en-US" sz="1400" dirty="0"/>
            <a:t>:</a:t>
          </a:r>
        </a:p>
        <a:p>
          <a:pPr algn="l"/>
          <a:r>
            <a:rPr lang="en-US" sz="1400" dirty="0"/>
            <a:t>- XD </a:t>
          </a:r>
          <a:r>
            <a:rPr lang="en-US" sz="1400" dirty="0" err="1"/>
            <a:t>và</a:t>
          </a:r>
          <a:r>
            <a:rPr lang="en-US" sz="1400" dirty="0"/>
            <a:t> </a:t>
          </a:r>
          <a:r>
            <a:rPr lang="en-US" sz="1400" dirty="0" err="1"/>
            <a:t>tổ</a:t>
          </a:r>
          <a:r>
            <a:rPr lang="en-US" sz="1400" dirty="0"/>
            <a:t> </a:t>
          </a:r>
          <a:r>
            <a:rPr lang="en-US" sz="1400" dirty="0" err="1"/>
            <a:t>chức</a:t>
          </a:r>
          <a:r>
            <a:rPr lang="en-US" sz="1400" dirty="0"/>
            <a:t> </a:t>
          </a:r>
          <a:r>
            <a:rPr lang="en-US" sz="1400" dirty="0" err="1"/>
            <a:t>thực</a:t>
          </a:r>
          <a:r>
            <a:rPr lang="en-US" sz="1400" dirty="0"/>
            <a:t> </a:t>
          </a:r>
          <a:r>
            <a:rPr lang="en-US" sz="1400" dirty="0" err="1"/>
            <a:t>hiện</a:t>
          </a:r>
          <a:r>
            <a:rPr lang="en-US" sz="1400" dirty="0"/>
            <a:t> </a:t>
          </a:r>
          <a:r>
            <a:rPr lang="en-US" sz="1400" dirty="0" err="1"/>
            <a:t>quy</a:t>
          </a:r>
          <a:r>
            <a:rPr lang="en-US" sz="1400" dirty="0"/>
            <a:t> </a:t>
          </a:r>
          <a:r>
            <a:rPr lang="en-US" sz="1400" dirty="0" err="1"/>
            <a:t>định</a:t>
          </a:r>
          <a:r>
            <a:rPr lang="en-US" sz="1400" dirty="0"/>
            <a:t> </a:t>
          </a:r>
          <a:r>
            <a:rPr lang="en-US" sz="1400" dirty="0" err="1"/>
            <a:t>về</a:t>
          </a:r>
          <a:r>
            <a:rPr lang="en-US" sz="1400" dirty="0"/>
            <a:t> </a:t>
          </a:r>
          <a:r>
            <a:rPr lang="en-US" sz="1400" dirty="0" err="1"/>
            <a:t>quản</a:t>
          </a:r>
          <a:r>
            <a:rPr lang="en-US" sz="1400" dirty="0"/>
            <a:t> </a:t>
          </a:r>
          <a:r>
            <a:rPr lang="en-US" sz="1400" dirty="0" err="1"/>
            <a:t>trị</a:t>
          </a:r>
          <a:r>
            <a:rPr lang="en-US" sz="1400" dirty="0"/>
            <a:t> CSVC,ĐDĐC</a:t>
          </a:r>
          <a:r>
            <a:rPr lang="nb-NO" sz="1400" dirty="0"/>
            <a:t>, TBDH</a:t>
          </a:r>
          <a:endParaRPr lang="en-US" sz="1400" dirty="0"/>
        </a:p>
        <a:p>
          <a:pPr algn="l"/>
          <a:r>
            <a:rPr lang="en-US" sz="1400" dirty="0"/>
            <a:t>- </a:t>
          </a:r>
          <a:r>
            <a:rPr lang="en-US" sz="1400" dirty="0" err="1"/>
            <a:t>Lập</a:t>
          </a:r>
          <a:r>
            <a:rPr lang="en-US" sz="1400" dirty="0"/>
            <a:t> </a:t>
          </a:r>
          <a:r>
            <a:rPr lang="en-US" sz="1400" dirty="0" err="1"/>
            <a:t>và</a:t>
          </a:r>
          <a:r>
            <a:rPr lang="en-US" sz="1400" dirty="0"/>
            <a:t> </a:t>
          </a:r>
          <a:r>
            <a:rPr lang="en-US" sz="1400" dirty="0" err="1"/>
            <a:t>thực</a:t>
          </a:r>
          <a:r>
            <a:rPr lang="en-US" sz="1400" dirty="0"/>
            <a:t> </a:t>
          </a:r>
          <a:r>
            <a:rPr lang="en-US" sz="1400" dirty="0" err="1"/>
            <a:t>hiện</a:t>
          </a:r>
          <a:r>
            <a:rPr lang="en-US" sz="1400" dirty="0"/>
            <a:t> </a:t>
          </a:r>
          <a:r>
            <a:rPr lang="en-US" sz="1400" dirty="0" err="1"/>
            <a:t>kế</a:t>
          </a:r>
          <a:r>
            <a:rPr lang="en-US" sz="1400" dirty="0"/>
            <a:t> </a:t>
          </a:r>
          <a:r>
            <a:rPr lang="en-US" sz="1400" dirty="0" err="1"/>
            <a:t>hoạch</a:t>
          </a:r>
          <a:r>
            <a:rPr lang="en-US" sz="1400" dirty="0"/>
            <a:t> </a:t>
          </a:r>
          <a:r>
            <a:rPr lang="en-US" sz="1400" dirty="0" err="1"/>
            <a:t>mua</a:t>
          </a:r>
          <a:r>
            <a:rPr lang="en-US" sz="1400" dirty="0"/>
            <a:t> </a:t>
          </a:r>
          <a:r>
            <a:rPr lang="en-US" sz="1400" dirty="0" err="1"/>
            <a:t>sắm</a:t>
          </a:r>
          <a:r>
            <a:rPr lang="en-US" sz="1400" dirty="0"/>
            <a:t>, </a:t>
          </a:r>
          <a:r>
            <a:rPr lang="en-US" sz="1400" dirty="0" err="1"/>
            <a:t>kiểm</a:t>
          </a:r>
          <a:r>
            <a:rPr lang="en-US" sz="1400" dirty="0"/>
            <a:t> </a:t>
          </a:r>
          <a:r>
            <a:rPr lang="en-US" sz="1400" dirty="0" err="1"/>
            <a:t>kê</a:t>
          </a:r>
          <a:r>
            <a:rPr lang="en-US" sz="1400" dirty="0"/>
            <a:t>, </a:t>
          </a:r>
          <a:r>
            <a:rPr lang="en-US" sz="1400" dirty="0" err="1"/>
            <a:t>bảo</a:t>
          </a:r>
          <a:r>
            <a:rPr lang="en-US" sz="1400" dirty="0"/>
            <a:t> </a:t>
          </a:r>
          <a:r>
            <a:rPr lang="en-US" sz="1400" dirty="0" err="1"/>
            <a:t>quản</a:t>
          </a:r>
          <a:r>
            <a:rPr lang="en-US" sz="1400" dirty="0"/>
            <a:t>, </a:t>
          </a:r>
          <a:r>
            <a:rPr lang="en-US" sz="1400" dirty="0" err="1"/>
            <a:t>sửa</a:t>
          </a:r>
          <a:r>
            <a:rPr lang="en-US" sz="1400" dirty="0"/>
            <a:t> </a:t>
          </a:r>
          <a:r>
            <a:rPr lang="en-US" sz="1400" dirty="0" err="1"/>
            <a:t>chữa</a:t>
          </a:r>
          <a:r>
            <a:rPr lang="en-US" sz="1400" dirty="0"/>
            <a:t> CSVC,ĐDĐC</a:t>
          </a:r>
          <a:r>
            <a:rPr lang="nb-NO" sz="1400" dirty="0"/>
            <a:t>, TBDH</a:t>
          </a:r>
          <a:endParaRPr lang="en-US" sz="1400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 custT="1"/>
      <dgm:spPr/>
      <dgm:t>
        <a:bodyPr/>
        <a:lstStyle/>
        <a:p>
          <a:r>
            <a:rPr lang="en-US" sz="1600" dirty="0"/>
            <a:t>MỨC KHÁ</a:t>
          </a:r>
        </a:p>
        <a:p>
          <a:r>
            <a:rPr lang="en-US" sz="1600" dirty="0" err="1"/>
            <a:t>Khai</a:t>
          </a:r>
          <a:r>
            <a:rPr lang="en-US" sz="1600" dirty="0"/>
            <a:t> </a:t>
          </a:r>
          <a:r>
            <a:rPr lang="en-US" sz="1600" dirty="0" err="1"/>
            <a:t>thác</a:t>
          </a:r>
          <a:r>
            <a:rPr lang="en-US" sz="1600" dirty="0"/>
            <a:t>, </a:t>
          </a:r>
          <a:r>
            <a:rPr lang="en-US" sz="1600" dirty="0" err="1"/>
            <a:t>sử</a:t>
          </a:r>
          <a:r>
            <a:rPr lang="en-US" sz="1600" dirty="0"/>
            <a:t> </a:t>
          </a:r>
          <a:r>
            <a:rPr lang="en-US" sz="1600" dirty="0" err="1"/>
            <a:t>dụng</a:t>
          </a:r>
          <a:r>
            <a:rPr lang="en-US" sz="1600" dirty="0"/>
            <a:t> </a:t>
          </a:r>
          <a:r>
            <a:rPr lang="en-US" sz="1600" dirty="0" err="1"/>
            <a:t>hiệu</a:t>
          </a:r>
          <a:r>
            <a:rPr lang="en-US" sz="1600" dirty="0"/>
            <a:t> </a:t>
          </a:r>
          <a:r>
            <a:rPr lang="en-US" sz="1600" dirty="0" err="1"/>
            <a:t>quả</a:t>
          </a:r>
          <a:r>
            <a:rPr lang="en-US" sz="1600" dirty="0"/>
            <a:t> CSVC,ĐDĐC</a:t>
          </a:r>
          <a:r>
            <a:rPr lang="nb-NO" sz="1600" dirty="0"/>
            <a:t>, TBDH</a:t>
          </a:r>
        </a:p>
        <a:p>
          <a:r>
            <a:rPr lang="en-US" sz="1600" dirty="0" err="1"/>
            <a:t>trong</a:t>
          </a:r>
          <a:r>
            <a:rPr lang="en-US" sz="1600" dirty="0"/>
            <a:t> </a:t>
          </a:r>
          <a:r>
            <a:rPr lang="en-US" sz="1600" dirty="0" err="1"/>
            <a:t>nuôi</a:t>
          </a:r>
          <a:r>
            <a:rPr lang="en-US" sz="1600" dirty="0"/>
            <a:t> </a:t>
          </a:r>
          <a:r>
            <a:rPr lang="en-US" sz="1600" dirty="0" err="1"/>
            <a:t>dưỡng</a:t>
          </a:r>
          <a:r>
            <a:rPr lang="en-US" sz="1600" dirty="0"/>
            <a:t>, </a:t>
          </a:r>
          <a:r>
            <a:rPr lang="en-US" sz="1600" dirty="0" err="1"/>
            <a:t>chăm</a:t>
          </a:r>
          <a:r>
            <a:rPr lang="en-US" sz="1600" dirty="0"/>
            <a:t> </a:t>
          </a:r>
          <a:r>
            <a:rPr lang="en-US" sz="1600" dirty="0" err="1"/>
            <a:t>sóc</a:t>
          </a:r>
          <a:r>
            <a:rPr lang="en-US" sz="1600" dirty="0"/>
            <a:t>, </a:t>
          </a:r>
          <a:r>
            <a:rPr lang="en-US" sz="1600" dirty="0" err="1"/>
            <a:t>giáo</a:t>
          </a:r>
          <a:r>
            <a:rPr lang="en-US" sz="1600" dirty="0"/>
            <a:t> </a:t>
          </a:r>
          <a:r>
            <a:rPr lang="en-US" sz="1600" dirty="0" err="1"/>
            <a:t>dục</a:t>
          </a:r>
          <a:r>
            <a:rPr lang="en-US" sz="1600" dirty="0"/>
            <a:t> </a:t>
          </a:r>
          <a:r>
            <a:rPr lang="en-US" sz="1600" dirty="0" err="1"/>
            <a:t>trẻ</a:t>
          </a:r>
          <a:endParaRPr lang="en-US" sz="1600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pPr algn="ctr"/>
          <a:r>
            <a:rPr lang="en-US" dirty="0"/>
            <a:t>MỨC TỐT</a:t>
          </a:r>
        </a:p>
        <a:p>
          <a:pPr algn="l"/>
          <a:r>
            <a:rPr lang="en-US" dirty="0"/>
            <a:t>- </a:t>
          </a:r>
          <a:r>
            <a:rPr lang="en-US" dirty="0" err="1"/>
            <a:t>Huy</a:t>
          </a:r>
          <a:r>
            <a:rPr lang="en-US" dirty="0"/>
            <a:t> </a:t>
          </a:r>
          <a:r>
            <a:rPr lang="en-US" dirty="0" err="1"/>
            <a:t>động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nguồn</a:t>
          </a:r>
          <a:r>
            <a:rPr lang="en-US" dirty="0"/>
            <a:t> </a:t>
          </a:r>
          <a:r>
            <a:rPr lang="en-US" dirty="0" err="1"/>
            <a:t>lực</a:t>
          </a:r>
          <a:r>
            <a:rPr lang="en-US" dirty="0"/>
            <a:t> </a:t>
          </a:r>
          <a:r>
            <a:rPr lang="en-US" dirty="0" err="1"/>
            <a:t>để</a:t>
          </a:r>
          <a:r>
            <a:rPr lang="en-US" dirty="0"/>
            <a:t> </a:t>
          </a:r>
          <a:r>
            <a:rPr lang="en-US" dirty="0" err="1"/>
            <a:t>tăng</a:t>
          </a:r>
          <a:r>
            <a:rPr lang="en-US" dirty="0"/>
            <a:t> </a:t>
          </a:r>
          <a:r>
            <a:rPr lang="en-US" dirty="0" err="1"/>
            <a:t>cường</a:t>
          </a:r>
          <a:r>
            <a:rPr lang="en-US" dirty="0"/>
            <a:t> CSVC,ĐDĐC</a:t>
          </a:r>
          <a:r>
            <a:rPr lang="nb-NO" dirty="0"/>
            <a:t>, TBDH</a:t>
          </a:r>
          <a:r>
            <a:rPr lang="en-US" dirty="0"/>
            <a:t>; </a:t>
          </a:r>
        </a:p>
        <a:p>
          <a:pPr algn="l"/>
          <a:r>
            <a:rPr lang="en-US" dirty="0"/>
            <a:t>- </a:t>
          </a:r>
          <a:r>
            <a:rPr lang="en-US" dirty="0" err="1"/>
            <a:t>Hướng</a:t>
          </a:r>
          <a:r>
            <a:rPr lang="en-US" dirty="0"/>
            <a:t> </a:t>
          </a:r>
          <a:r>
            <a:rPr lang="en-US" dirty="0" err="1"/>
            <a:t>dẫn</a:t>
          </a:r>
          <a:r>
            <a:rPr lang="en-US" dirty="0"/>
            <a:t>, </a:t>
          </a:r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đồng</a:t>
          </a:r>
          <a:r>
            <a:rPr lang="en-US" dirty="0"/>
            <a:t> </a:t>
          </a:r>
          <a:r>
            <a:rPr lang="en-US" dirty="0" err="1"/>
            <a:t>nghiệp</a:t>
          </a:r>
          <a:endParaRPr lang="en-US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9382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 custT="1"/>
      <dgm:spPr/>
      <dgm:t>
        <a:bodyPr/>
        <a:lstStyle/>
        <a:p>
          <a:r>
            <a:rPr lang="en-US" sz="1800" dirty="0"/>
            <a:t>MỨC ĐẠT</a:t>
          </a:r>
        </a:p>
        <a:p>
          <a:r>
            <a:rPr lang="en-US" sz="1800" dirty="0" err="1"/>
            <a:t>chỉ</a:t>
          </a:r>
          <a:r>
            <a:rPr lang="en-US" sz="1800" dirty="0"/>
            <a:t> </a:t>
          </a:r>
          <a:r>
            <a:rPr lang="en-US" sz="1800" dirty="0" err="1"/>
            <a:t>đạo</a:t>
          </a:r>
          <a:r>
            <a:rPr lang="en-US" sz="1800" dirty="0"/>
            <a:t> </a:t>
          </a:r>
          <a:r>
            <a:rPr lang="en-US" sz="1800" dirty="0" err="1"/>
            <a:t>xây</a:t>
          </a:r>
          <a:r>
            <a:rPr lang="en-US" sz="1800" dirty="0"/>
            <a:t> </a:t>
          </a:r>
          <a:r>
            <a:rPr lang="en-US" sz="1800" dirty="0" err="1"/>
            <a:t>dựng</a:t>
          </a:r>
          <a:r>
            <a:rPr lang="en-US" sz="1800" dirty="0"/>
            <a:t> </a:t>
          </a:r>
          <a:r>
            <a:rPr lang="en-US" sz="1800" dirty="0" err="1"/>
            <a:t>và</a:t>
          </a:r>
          <a:r>
            <a:rPr lang="en-US" sz="1800" dirty="0"/>
            <a:t> </a:t>
          </a:r>
          <a:r>
            <a:rPr lang="en-US" sz="1800" dirty="0" err="1"/>
            <a:t>tổ</a:t>
          </a:r>
          <a:r>
            <a:rPr lang="en-US" sz="1800" dirty="0"/>
            <a:t> </a:t>
          </a:r>
          <a:r>
            <a:rPr lang="en-US" sz="1800" dirty="0" err="1"/>
            <a:t>chức</a:t>
          </a:r>
          <a:r>
            <a:rPr lang="en-US" sz="1800" dirty="0"/>
            <a:t> </a:t>
          </a:r>
          <a:r>
            <a:rPr lang="en-US" sz="1800" dirty="0" err="1"/>
            <a:t>thực</a:t>
          </a:r>
          <a:r>
            <a:rPr lang="en-US" sz="1800" dirty="0"/>
            <a:t> </a:t>
          </a:r>
          <a:r>
            <a:rPr lang="en-US" sz="1800" dirty="0" err="1"/>
            <a:t>hiện</a:t>
          </a:r>
          <a:r>
            <a:rPr lang="en-US" sz="1800" dirty="0"/>
            <a:t> </a:t>
          </a:r>
          <a:r>
            <a:rPr lang="en-US" sz="1800" dirty="0" err="1"/>
            <a:t>kế</a:t>
          </a:r>
          <a:r>
            <a:rPr lang="en-US" sz="1800" dirty="0"/>
            <a:t> </a:t>
          </a:r>
          <a:r>
            <a:rPr lang="en-US" sz="1800" dirty="0" err="1"/>
            <a:t>hoạch</a:t>
          </a:r>
          <a:r>
            <a:rPr lang="en-US" sz="1800" dirty="0"/>
            <a:t> </a:t>
          </a:r>
          <a:r>
            <a:rPr lang="en-US" sz="1800" dirty="0" err="1"/>
            <a:t>tự</a:t>
          </a:r>
          <a:r>
            <a:rPr lang="en-US" sz="1800" dirty="0"/>
            <a:t> </a:t>
          </a:r>
          <a:r>
            <a:rPr lang="en-US" sz="1800" dirty="0" err="1"/>
            <a:t>đánh</a:t>
          </a:r>
          <a:r>
            <a:rPr lang="en-US" sz="1800" dirty="0"/>
            <a:t> </a:t>
          </a:r>
          <a:r>
            <a:rPr lang="en-US" sz="1800" dirty="0" err="1"/>
            <a:t>giá</a:t>
          </a:r>
          <a:r>
            <a:rPr lang="en-US" sz="1800" dirty="0"/>
            <a:t> </a:t>
          </a:r>
          <a:r>
            <a:rPr lang="en-US" sz="1800" dirty="0" err="1"/>
            <a:t>chất</a:t>
          </a:r>
          <a:r>
            <a:rPr lang="en-US" sz="1800" dirty="0"/>
            <a:t> </a:t>
          </a:r>
          <a:r>
            <a:rPr lang="en-US" sz="1800" dirty="0" err="1"/>
            <a:t>lượng</a:t>
          </a:r>
          <a:r>
            <a:rPr lang="en-US" sz="1800" dirty="0"/>
            <a:t> </a:t>
          </a:r>
          <a:r>
            <a:rPr lang="en-US" sz="1800" dirty="0" err="1"/>
            <a:t>giáo</a:t>
          </a:r>
          <a:r>
            <a:rPr lang="en-US" sz="1800" dirty="0"/>
            <a:t> </a:t>
          </a:r>
          <a:r>
            <a:rPr lang="en-US" sz="1800" dirty="0" err="1"/>
            <a:t>dục</a:t>
          </a:r>
          <a:r>
            <a:rPr lang="en-US" sz="1800" dirty="0"/>
            <a:t> </a:t>
          </a:r>
          <a:r>
            <a:rPr lang="en-US" sz="1800" dirty="0" err="1"/>
            <a:t>nhà</a:t>
          </a:r>
          <a:r>
            <a:rPr lang="en-US" sz="1800" dirty="0"/>
            <a:t> </a:t>
          </a:r>
          <a:r>
            <a:rPr lang="en-US" sz="1800" dirty="0" err="1"/>
            <a:t>trường</a:t>
          </a:r>
          <a:r>
            <a:rPr lang="en-US" sz="1800" dirty="0"/>
            <a:t> </a:t>
          </a:r>
          <a:r>
            <a:rPr lang="en-US" sz="1800" dirty="0" err="1"/>
            <a:t>theo</a:t>
          </a:r>
          <a:r>
            <a:rPr lang="en-US" sz="1800" dirty="0"/>
            <a:t> </a:t>
          </a:r>
          <a:r>
            <a:rPr lang="en-US" sz="1800" dirty="0" err="1"/>
            <a:t>quy</a:t>
          </a:r>
          <a:r>
            <a:rPr lang="en-US" sz="1800" dirty="0"/>
            <a:t> </a:t>
          </a:r>
          <a:r>
            <a:rPr lang="en-US" sz="1800" dirty="0" err="1"/>
            <a:t>định</a:t>
          </a:r>
          <a:endParaRPr lang="en-US" sz="1800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en-US" dirty="0"/>
            <a:t>-</a:t>
          </a:r>
          <a:r>
            <a:rPr lang="en-US" dirty="0" err="1"/>
            <a:t>Chỉ</a:t>
          </a:r>
          <a:r>
            <a:rPr lang="en-US" dirty="0"/>
            <a:t> </a:t>
          </a:r>
          <a:r>
            <a:rPr lang="en-US" dirty="0" err="1"/>
            <a:t>đạo</a:t>
          </a:r>
          <a:r>
            <a:rPr lang="en-US" dirty="0"/>
            <a:t> </a:t>
          </a:r>
          <a:r>
            <a:rPr lang="en-US" dirty="0" err="1"/>
            <a:t>xây</a:t>
          </a:r>
          <a:r>
            <a:rPr lang="en-US" dirty="0"/>
            <a:t> </a:t>
          </a:r>
          <a:r>
            <a:rPr lang="en-US" dirty="0" err="1"/>
            <a:t>dựng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chức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kế</a:t>
          </a:r>
          <a:r>
            <a:rPr lang="en-US" dirty="0"/>
            <a:t> </a:t>
          </a:r>
          <a:r>
            <a:rPr lang="en-US" dirty="0" err="1"/>
            <a:t>hoạch</a:t>
          </a:r>
          <a:r>
            <a:rPr lang="en-US" dirty="0"/>
            <a:t> </a:t>
          </a:r>
          <a:r>
            <a:rPr lang="en-US" dirty="0" err="1"/>
            <a:t>cải</a:t>
          </a:r>
          <a:r>
            <a:rPr lang="en-US" dirty="0"/>
            <a:t> </a:t>
          </a:r>
          <a:r>
            <a:rPr lang="en-US" dirty="0" err="1"/>
            <a:t>tiến</a:t>
          </a:r>
          <a:r>
            <a:rPr lang="en-US" dirty="0"/>
            <a:t> </a:t>
          </a:r>
          <a:r>
            <a:rPr lang="en-US" dirty="0" err="1"/>
            <a:t>chất</a:t>
          </a:r>
          <a:r>
            <a:rPr lang="en-US" dirty="0"/>
            <a:t> </a:t>
          </a:r>
          <a:r>
            <a:rPr lang="en-US" dirty="0" err="1"/>
            <a:t>lượng</a:t>
          </a:r>
          <a:r>
            <a:rPr lang="en-US" dirty="0"/>
            <a:t> </a:t>
          </a:r>
          <a:r>
            <a:rPr lang="en-US" dirty="0" err="1"/>
            <a:t>hiệu</a:t>
          </a:r>
          <a:r>
            <a:rPr lang="en-US" dirty="0"/>
            <a:t> </a:t>
          </a:r>
          <a:r>
            <a:rPr lang="en-US" dirty="0" err="1"/>
            <a:t>quả</a:t>
          </a:r>
          <a:r>
            <a:rPr lang="en-US" dirty="0"/>
            <a:t>,</a:t>
          </a:r>
        </a:p>
        <a:p>
          <a:r>
            <a:rPr lang="en-US" dirty="0"/>
            <a:t>- </a:t>
          </a:r>
          <a:r>
            <a:rPr lang="en-US" dirty="0" err="1"/>
            <a:t>Khắc</a:t>
          </a:r>
          <a:r>
            <a:rPr lang="en-US" dirty="0"/>
            <a:t> </a:t>
          </a:r>
          <a:r>
            <a:rPr lang="en-US" dirty="0" err="1"/>
            <a:t>phục</a:t>
          </a:r>
          <a:r>
            <a:rPr lang="en-US" dirty="0"/>
            <a:t> </a:t>
          </a:r>
          <a:r>
            <a:rPr lang="en-US" dirty="0" err="1"/>
            <a:t>điểm</a:t>
          </a:r>
          <a:r>
            <a:rPr lang="en-US" dirty="0"/>
            <a:t> </a:t>
          </a:r>
          <a:r>
            <a:rPr lang="en-US" dirty="0" err="1"/>
            <a:t>yếu</a:t>
          </a:r>
          <a:r>
            <a:rPr lang="en-US" dirty="0"/>
            <a:t> </a:t>
          </a:r>
          <a:r>
            <a:rPr lang="en-US" dirty="0" err="1"/>
            <a:t>theo</a:t>
          </a:r>
          <a:r>
            <a:rPr lang="en-US" dirty="0"/>
            <a:t> </a:t>
          </a:r>
          <a:r>
            <a:rPr lang="en-US" dirty="0" err="1"/>
            <a:t>kết</a:t>
          </a:r>
          <a:r>
            <a:rPr lang="en-US" dirty="0"/>
            <a:t> </a:t>
          </a:r>
          <a:r>
            <a:rPr lang="en-US" dirty="0" err="1"/>
            <a:t>quả</a:t>
          </a:r>
          <a:r>
            <a:rPr lang="en-US" dirty="0"/>
            <a:t> </a:t>
          </a:r>
          <a:r>
            <a:rPr lang="en-US" dirty="0" err="1"/>
            <a:t>tự</a:t>
          </a:r>
          <a:r>
            <a:rPr lang="en-US" dirty="0"/>
            <a:t> </a:t>
          </a:r>
          <a:r>
            <a:rPr lang="en-US" dirty="0" err="1"/>
            <a:t>đánh</a:t>
          </a:r>
          <a:r>
            <a:rPr lang="en-US" dirty="0"/>
            <a:t> </a:t>
          </a:r>
          <a:r>
            <a:rPr lang="en-US" dirty="0" err="1"/>
            <a:t>giá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 custT="1"/>
      <dgm:spPr/>
      <dgm:t>
        <a:bodyPr/>
        <a:lstStyle/>
        <a:p>
          <a:pPr algn="l"/>
          <a:r>
            <a:rPr lang="en-US" sz="1600" dirty="0"/>
            <a:t>MỨC TỐT</a:t>
          </a:r>
        </a:p>
        <a:p>
          <a:pPr algn="l"/>
          <a:r>
            <a:rPr lang="en-US" sz="1600" dirty="0"/>
            <a:t>- </a:t>
          </a:r>
          <a:r>
            <a:rPr lang="en-US" sz="1600" dirty="0" err="1"/>
            <a:t>Chỉ</a:t>
          </a:r>
          <a:r>
            <a:rPr lang="en-US" sz="1600" dirty="0"/>
            <a:t> </a:t>
          </a:r>
          <a:r>
            <a:rPr lang="en-US" sz="1600" dirty="0" err="1"/>
            <a:t>đạo</a:t>
          </a:r>
          <a:r>
            <a:rPr lang="en-US" sz="1600" dirty="0"/>
            <a:t> </a:t>
          </a:r>
          <a:r>
            <a:rPr lang="en-US" sz="1600" dirty="0" err="1"/>
            <a:t>xây</a:t>
          </a:r>
          <a:r>
            <a:rPr lang="en-US" sz="1600" dirty="0"/>
            <a:t> </a:t>
          </a:r>
          <a:r>
            <a:rPr lang="en-US" sz="1600" dirty="0" err="1"/>
            <a:t>dựng</a:t>
          </a:r>
          <a:r>
            <a:rPr lang="en-US" sz="1600" dirty="0"/>
            <a:t> </a:t>
          </a:r>
          <a:r>
            <a:rPr lang="en-US" sz="1600" dirty="0" err="1"/>
            <a:t>và</a:t>
          </a:r>
          <a:r>
            <a:rPr lang="en-US" sz="1600" dirty="0"/>
            <a:t> </a:t>
          </a:r>
          <a:r>
            <a:rPr lang="en-US" sz="1600" dirty="0" err="1"/>
            <a:t>tổ</a:t>
          </a:r>
          <a:r>
            <a:rPr lang="en-US" sz="1600" dirty="0"/>
            <a:t> </a:t>
          </a:r>
          <a:r>
            <a:rPr lang="en-US" sz="1600" dirty="0" err="1"/>
            <a:t>chức</a:t>
          </a:r>
          <a:r>
            <a:rPr lang="en-US" sz="1600" dirty="0"/>
            <a:t> </a:t>
          </a:r>
          <a:r>
            <a:rPr lang="en-US" sz="1600" dirty="0" err="1"/>
            <a:t>thực</a:t>
          </a:r>
          <a:r>
            <a:rPr lang="en-US" sz="1600" dirty="0"/>
            <a:t> </a:t>
          </a:r>
          <a:r>
            <a:rPr lang="en-US" sz="1600" dirty="0" err="1"/>
            <a:t>hiện</a:t>
          </a:r>
          <a:r>
            <a:rPr lang="en-US" sz="1600" dirty="0"/>
            <a:t> </a:t>
          </a:r>
          <a:r>
            <a:rPr lang="en-US" sz="1600" dirty="0" err="1"/>
            <a:t>kế</a:t>
          </a:r>
          <a:r>
            <a:rPr lang="en-US" sz="1600" dirty="0"/>
            <a:t> </a:t>
          </a:r>
          <a:r>
            <a:rPr lang="en-US" sz="1600" dirty="0" err="1"/>
            <a:t>hoạch</a:t>
          </a:r>
          <a:r>
            <a:rPr lang="en-US" sz="1600" dirty="0"/>
            <a:t> </a:t>
          </a:r>
          <a:r>
            <a:rPr lang="en-US" sz="1600" dirty="0" err="1"/>
            <a:t>phát</a:t>
          </a:r>
          <a:r>
            <a:rPr lang="en-US" sz="1600" dirty="0"/>
            <a:t> </a:t>
          </a:r>
          <a:r>
            <a:rPr lang="en-US" sz="1600" dirty="0" err="1"/>
            <a:t>triển</a:t>
          </a:r>
          <a:r>
            <a:rPr lang="en-US" sz="1600" dirty="0"/>
            <a:t> </a:t>
          </a:r>
          <a:r>
            <a:rPr lang="en-US" sz="1600" dirty="0" err="1"/>
            <a:t>chất</a:t>
          </a:r>
          <a:r>
            <a:rPr lang="en-US" sz="1600" dirty="0"/>
            <a:t> </a:t>
          </a:r>
          <a:r>
            <a:rPr lang="en-US" sz="1600" dirty="0" err="1"/>
            <a:t>lượng</a:t>
          </a:r>
          <a:r>
            <a:rPr lang="en-US" sz="1600" dirty="0"/>
            <a:t> </a:t>
          </a:r>
          <a:r>
            <a:rPr lang="en-US" sz="1600" dirty="0" err="1"/>
            <a:t>bền</a:t>
          </a:r>
          <a:r>
            <a:rPr lang="en-US" sz="1600" dirty="0"/>
            <a:t> </a:t>
          </a:r>
          <a:r>
            <a:rPr lang="en-US" sz="1600" dirty="0" err="1"/>
            <a:t>vững</a:t>
          </a:r>
          <a:r>
            <a:rPr lang="en-US" sz="1600" dirty="0"/>
            <a:t>; </a:t>
          </a:r>
        </a:p>
        <a:p>
          <a:pPr algn="l"/>
          <a:r>
            <a:rPr lang="en-US" sz="1600" dirty="0"/>
            <a:t>- </a:t>
          </a:r>
          <a:r>
            <a:rPr lang="en-US" sz="1600" dirty="0" err="1"/>
            <a:t>Hướng</a:t>
          </a:r>
          <a:r>
            <a:rPr lang="en-US" sz="1600" dirty="0"/>
            <a:t> </a:t>
          </a:r>
          <a:r>
            <a:rPr lang="en-US" sz="1600" dirty="0" err="1"/>
            <a:t>dẫn</a:t>
          </a:r>
          <a:r>
            <a:rPr lang="en-US" sz="1600" dirty="0"/>
            <a:t>, </a:t>
          </a:r>
          <a:r>
            <a:rPr lang="en-US" sz="1600" dirty="0" err="1"/>
            <a:t>hỗ</a:t>
          </a:r>
          <a:r>
            <a:rPr lang="en-US" sz="1600" dirty="0"/>
            <a:t> </a:t>
          </a:r>
          <a:r>
            <a:rPr lang="en-US" sz="1600" dirty="0" err="1"/>
            <a:t>trợ</a:t>
          </a:r>
          <a:r>
            <a:rPr lang="en-US" sz="1600" dirty="0"/>
            <a:t> </a:t>
          </a:r>
          <a:r>
            <a:rPr lang="en-US" sz="1600" dirty="0" err="1"/>
            <a:t>đồng</a:t>
          </a:r>
          <a:r>
            <a:rPr lang="en-US" sz="1600" dirty="0"/>
            <a:t> </a:t>
          </a:r>
          <a:r>
            <a:rPr lang="en-US" sz="1600" dirty="0" err="1"/>
            <a:t>nghiệp</a:t>
          </a:r>
          <a:endParaRPr lang="en-US" sz="1600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 custScaleX="117647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9382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E2C90172-E853-4E19-B871-D24E53D5EBE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B40EBA3-2563-48F0-9624-81B2E466B277}">
      <dgm:prSet phldrT="[Text]" custT="1"/>
      <dgm:spPr/>
      <dgm:t>
        <a:bodyPr/>
        <a:lstStyle/>
        <a:p>
          <a:r>
            <a:rPr lang="en-US" sz="2400" b="1" dirty="0" err="1"/>
            <a:t>Tiêu</a:t>
          </a:r>
          <a:r>
            <a:rPr lang="en-US" sz="2400" b="1" dirty="0"/>
            <a:t> </a:t>
          </a:r>
          <a:r>
            <a:rPr lang="en-US" sz="2400" b="1" dirty="0" err="1"/>
            <a:t>chuẩn</a:t>
          </a:r>
          <a:r>
            <a:rPr lang="en-US" sz="2400" b="1" dirty="0"/>
            <a:t> 3. </a:t>
          </a:r>
          <a:r>
            <a:rPr lang="en-US" sz="2400" b="1" dirty="0" err="1"/>
            <a:t>Xây</a:t>
          </a:r>
          <a:r>
            <a:rPr lang="en-US" sz="2400" b="1" dirty="0"/>
            <a:t> </a:t>
          </a:r>
          <a:r>
            <a:rPr lang="en-US" sz="2400" b="1" dirty="0" err="1"/>
            <a:t>dựng</a:t>
          </a:r>
          <a:r>
            <a:rPr lang="en-US" sz="2400" b="1" dirty="0"/>
            <a:t> </a:t>
          </a:r>
          <a:r>
            <a:rPr lang="en-US" sz="2400" b="1" dirty="0" err="1"/>
            <a:t>môi</a:t>
          </a:r>
          <a:r>
            <a:rPr lang="en-US" sz="2400" b="1" dirty="0"/>
            <a:t> </a:t>
          </a:r>
          <a:r>
            <a:rPr lang="en-US" sz="2400" b="1" dirty="0" err="1"/>
            <a:t>trường</a:t>
          </a:r>
          <a:r>
            <a:rPr lang="en-US" sz="2400" b="1" dirty="0"/>
            <a:t> </a:t>
          </a:r>
          <a:r>
            <a:rPr lang="en-US" sz="2400" b="1" dirty="0" err="1"/>
            <a:t>giáo</a:t>
          </a:r>
          <a:r>
            <a:rPr lang="en-US" sz="2400" b="1" dirty="0"/>
            <a:t> </a:t>
          </a:r>
          <a:r>
            <a:rPr lang="en-US" sz="2400" b="1" dirty="0" err="1"/>
            <a:t>dục</a:t>
          </a:r>
          <a:endParaRPr lang="en-US" sz="2400" dirty="0"/>
        </a:p>
      </dgm:t>
    </dgm:pt>
    <dgm:pt modelId="{31BB1377-A762-40B1-BC75-17C6DE314BBA}" type="parTrans" cxnId="{2B7D26F3-A7FE-4FD7-9EFC-65DC0574FE72}">
      <dgm:prSet/>
      <dgm:spPr/>
      <dgm:t>
        <a:bodyPr/>
        <a:lstStyle/>
        <a:p>
          <a:endParaRPr lang="en-US"/>
        </a:p>
      </dgm:t>
    </dgm:pt>
    <dgm:pt modelId="{2405E5FE-62A4-4DBD-96CB-51D48296AA88}" type="sibTrans" cxnId="{2B7D26F3-A7FE-4FD7-9EFC-65DC0574FE72}">
      <dgm:prSet/>
      <dgm:spPr/>
      <dgm:t>
        <a:bodyPr/>
        <a:lstStyle/>
        <a:p>
          <a:endParaRPr lang="en-US"/>
        </a:p>
      </dgm:t>
    </dgm:pt>
    <dgm:pt modelId="{B173C0A0-BEB8-4A00-A4C6-DFDDDF581637}">
      <dgm:prSet phldrT="[Text]"/>
      <dgm:spPr/>
      <dgm:t>
        <a:bodyPr/>
        <a:lstStyle/>
        <a:p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chí</a:t>
          </a:r>
          <a:r>
            <a:rPr lang="en-US" dirty="0"/>
            <a:t> 12. </a:t>
          </a:r>
        </a:p>
        <a:p>
          <a:r>
            <a:rPr lang="en-US" dirty="0" err="1"/>
            <a:t>Xây</a:t>
          </a:r>
          <a:r>
            <a:rPr lang="en-US" dirty="0"/>
            <a:t> </a:t>
          </a:r>
          <a:r>
            <a:rPr lang="en-US" dirty="0" err="1"/>
            <a:t>dựng</a:t>
          </a:r>
          <a:r>
            <a:rPr lang="en-US" dirty="0"/>
            <a:t> </a:t>
          </a:r>
          <a:r>
            <a:rPr lang="en-US" dirty="0" err="1"/>
            <a:t>văn</a:t>
          </a:r>
          <a:r>
            <a:rPr lang="en-US" dirty="0"/>
            <a:t> </a:t>
          </a:r>
          <a:r>
            <a:rPr lang="en-US" dirty="0" err="1"/>
            <a:t>hóa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</a:p>
      </dgm:t>
    </dgm:pt>
    <dgm:pt modelId="{5C8A6A01-31A3-4889-9391-B6EE9218E8FA}" type="parTrans" cxnId="{490A8563-6832-42E2-A143-74B1195CACA0}">
      <dgm:prSet/>
      <dgm:spPr/>
      <dgm:t>
        <a:bodyPr/>
        <a:lstStyle/>
        <a:p>
          <a:endParaRPr lang="en-US"/>
        </a:p>
      </dgm:t>
    </dgm:pt>
    <dgm:pt modelId="{BC5DFB8A-D8BA-4739-8C5E-938DF1D19D21}" type="sibTrans" cxnId="{490A8563-6832-42E2-A143-74B1195CACA0}">
      <dgm:prSet/>
      <dgm:spPr/>
      <dgm:t>
        <a:bodyPr/>
        <a:lstStyle/>
        <a:p>
          <a:endParaRPr lang="en-US"/>
        </a:p>
      </dgm:t>
    </dgm:pt>
    <dgm:pt modelId="{CA83F245-A2E4-4DB1-AFBF-FAC0EC975645}">
      <dgm:prSet phldrT="[Text]"/>
      <dgm:spPr/>
      <dgm:t>
        <a:bodyPr/>
        <a:lstStyle/>
        <a:p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chí</a:t>
          </a:r>
          <a:r>
            <a:rPr lang="en-US" dirty="0"/>
            <a:t> 13.</a:t>
          </a:r>
        </a:p>
        <a:p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dân</a:t>
          </a:r>
          <a:r>
            <a:rPr lang="en-US" dirty="0"/>
            <a:t> </a:t>
          </a:r>
          <a:r>
            <a:rPr lang="en-US" dirty="0" err="1"/>
            <a:t>chủ</a:t>
          </a:r>
          <a:r>
            <a:rPr lang="en-US" dirty="0"/>
            <a:t> </a:t>
          </a:r>
          <a:r>
            <a:rPr lang="en-US" dirty="0" err="1"/>
            <a:t>cơ</a:t>
          </a:r>
          <a:r>
            <a:rPr lang="en-US" dirty="0"/>
            <a:t> </a:t>
          </a:r>
          <a:r>
            <a:rPr lang="en-US" dirty="0" err="1"/>
            <a:t>sở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</a:p>
      </dgm:t>
    </dgm:pt>
    <dgm:pt modelId="{EE0D3A75-69CD-4D87-9870-87A32724B0DA}" type="parTrans" cxnId="{F82CA66A-7DAE-4F2D-88EB-C405A5299286}">
      <dgm:prSet/>
      <dgm:spPr/>
      <dgm:t>
        <a:bodyPr/>
        <a:lstStyle/>
        <a:p>
          <a:endParaRPr lang="en-US"/>
        </a:p>
      </dgm:t>
    </dgm:pt>
    <dgm:pt modelId="{722FF78E-C7F4-4449-B5A6-7676783D294C}" type="sibTrans" cxnId="{F82CA66A-7DAE-4F2D-88EB-C405A5299286}">
      <dgm:prSet/>
      <dgm:spPr/>
      <dgm:t>
        <a:bodyPr/>
        <a:lstStyle/>
        <a:p>
          <a:endParaRPr lang="en-US"/>
        </a:p>
      </dgm:t>
    </dgm:pt>
    <dgm:pt modelId="{6908AB24-A00D-4735-8956-A8AB9CC0A558}">
      <dgm:prSet phldrT="[Text]"/>
      <dgm:spPr/>
      <dgm:t>
        <a:bodyPr/>
        <a:lstStyle/>
        <a:p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chí</a:t>
          </a:r>
          <a:r>
            <a:rPr lang="en-US" dirty="0"/>
            <a:t> 14. </a:t>
          </a:r>
        </a:p>
        <a:p>
          <a:r>
            <a:rPr lang="en-US" dirty="0" err="1"/>
            <a:t>Xây</a:t>
          </a:r>
          <a:r>
            <a:rPr lang="en-US" dirty="0"/>
            <a:t> </a:t>
          </a:r>
          <a:r>
            <a:rPr lang="en-US" dirty="0" err="1"/>
            <a:t>dựng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an </a:t>
          </a:r>
          <a:r>
            <a:rPr lang="en-US" dirty="0" err="1"/>
            <a:t>toàn</a:t>
          </a:r>
          <a:r>
            <a:rPr lang="en-US" dirty="0"/>
            <a:t>, </a:t>
          </a:r>
          <a:r>
            <a:rPr lang="en-US" dirty="0" err="1"/>
            <a:t>phòng</a:t>
          </a:r>
          <a:r>
            <a:rPr lang="en-US" dirty="0"/>
            <a:t> </a:t>
          </a:r>
          <a:r>
            <a:rPr lang="en-US" dirty="0" err="1"/>
            <a:t>chống</a:t>
          </a:r>
          <a:r>
            <a:rPr lang="en-US" dirty="0"/>
            <a:t> </a:t>
          </a:r>
          <a:r>
            <a:rPr lang="en-US" dirty="0" err="1"/>
            <a:t>bạo</a:t>
          </a:r>
          <a:r>
            <a:rPr lang="en-US" dirty="0"/>
            <a:t> </a:t>
          </a:r>
          <a:r>
            <a:rPr lang="en-US" dirty="0" err="1"/>
            <a:t>lực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đường</a:t>
          </a:r>
          <a:endParaRPr lang="en-US" dirty="0"/>
        </a:p>
      </dgm:t>
    </dgm:pt>
    <dgm:pt modelId="{CD148075-85C5-4A58-8D97-B490AF0A04EC}" type="parTrans" cxnId="{9CDBB06E-6ABB-44DA-AAD6-461ACE586F53}">
      <dgm:prSet/>
      <dgm:spPr/>
      <dgm:t>
        <a:bodyPr/>
        <a:lstStyle/>
        <a:p>
          <a:endParaRPr lang="en-US"/>
        </a:p>
      </dgm:t>
    </dgm:pt>
    <dgm:pt modelId="{FF15DC11-4210-4705-AC84-992C2009820F}" type="sibTrans" cxnId="{9CDBB06E-6ABB-44DA-AAD6-461ACE586F53}">
      <dgm:prSet/>
      <dgm:spPr/>
      <dgm:t>
        <a:bodyPr/>
        <a:lstStyle/>
        <a:p>
          <a:endParaRPr lang="en-US"/>
        </a:p>
      </dgm:t>
    </dgm:pt>
    <dgm:pt modelId="{584C3A31-7B97-4BFF-944D-7A434D0D8A13}" type="pres">
      <dgm:prSet presAssocID="{E2C90172-E853-4E19-B871-D24E53D5EBE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08DFDB-30AE-496A-BA97-2B04CB08331B}" type="pres">
      <dgm:prSet presAssocID="{3B40EBA3-2563-48F0-9624-81B2E466B277}" presName="centerShape" presStyleLbl="node0" presStyleIdx="0" presStyleCnt="1"/>
      <dgm:spPr/>
      <dgm:t>
        <a:bodyPr/>
        <a:lstStyle/>
        <a:p>
          <a:endParaRPr lang="en-US"/>
        </a:p>
      </dgm:t>
    </dgm:pt>
    <dgm:pt modelId="{34AB695C-8C4B-44EE-91BA-F091C14896D0}" type="pres">
      <dgm:prSet presAssocID="{5C8A6A01-31A3-4889-9391-B6EE9218E8FA}" presName="parTrans" presStyleLbl="bgSibTrans2D1" presStyleIdx="0" presStyleCnt="3" custAng="16712018" custFlipHor="1" custScaleX="34418" custLinFactNeighborX="27404" custLinFactNeighborY="74734"/>
      <dgm:spPr/>
      <dgm:t>
        <a:bodyPr/>
        <a:lstStyle/>
        <a:p>
          <a:endParaRPr lang="en-US"/>
        </a:p>
      </dgm:t>
    </dgm:pt>
    <dgm:pt modelId="{D91181FD-2C8A-4E2D-8B2D-7710CA4C6995}" type="pres">
      <dgm:prSet presAssocID="{B173C0A0-BEB8-4A00-A4C6-DFDDDF581637}" presName="node" presStyleLbl="node1" presStyleIdx="0" presStyleCnt="3" custRadScaleRad="104543" custRadScaleInc="2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0A2356-D6C4-462A-B536-0982E0311020}" type="pres">
      <dgm:prSet presAssocID="{EE0D3A75-69CD-4D87-9870-87A32724B0DA}" presName="parTrans" presStyleLbl="bgSibTrans2D1" presStyleIdx="1" presStyleCnt="3" custAng="10837836" custScaleX="43989" custLinFactNeighborX="1122" custLinFactNeighborY="82547"/>
      <dgm:spPr/>
      <dgm:t>
        <a:bodyPr/>
        <a:lstStyle/>
        <a:p>
          <a:endParaRPr lang="en-US"/>
        </a:p>
      </dgm:t>
    </dgm:pt>
    <dgm:pt modelId="{850991CB-54CF-4F88-8846-E846B35F42A9}" type="pres">
      <dgm:prSet presAssocID="{CA83F245-A2E4-4DB1-AFBF-FAC0EC975645}" presName="node" presStyleLbl="node1" presStyleIdx="1" presStyleCnt="3" custRadScaleRad="98354" custRadScaleInc="-1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A4D35-D03D-4BDB-9CD9-1770B4E41E43}" type="pres">
      <dgm:prSet presAssocID="{CD148075-85C5-4A58-8D97-B490AF0A04EC}" presName="parTrans" presStyleLbl="bgSibTrans2D1" presStyleIdx="2" presStyleCnt="3" custAng="10467294" custScaleX="43807" custLinFactNeighborX="-26347" custLinFactNeighborY="57675"/>
      <dgm:spPr/>
      <dgm:t>
        <a:bodyPr/>
        <a:lstStyle/>
        <a:p>
          <a:endParaRPr lang="en-US"/>
        </a:p>
      </dgm:t>
    </dgm:pt>
    <dgm:pt modelId="{2194D624-5C21-4B50-968B-03068167704A}" type="pres">
      <dgm:prSet presAssocID="{6908AB24-A00D-4735-8956-A8AB9CC0A558}" presName="node" presStyleLbl="node1" presStyleIdx="2" presStyleCnt="3" custScaleX="87977" custScaleY="84840" custRadScaleRad="106358" custRadScaleInc="1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B5DC39-B896-4343-9ABD-A104D9C4781F}" type="presOf" srcId="{EE0D3A75-69CD-4D87-9870-87A32724B0DA}" destId="{440A2356-D6C4-462A-B536-0982E0311020}" srcOrd="0" destOrd="0" presId="urn:microsoft.com/office/officeart/2005/8/layout/radial4"/>
    <dgm:cxn modelId="{88057466-1773-444D-A76B-F4038EF17D77}" type="presOf" srcId="{B173C0A0-BEB8-4A00-A4C6-DFDDDF581637}" destId="{D91181FD-2C8A-4E2D-8B2D-7710CA4C6995}" srcOrd="0" destOrd="0" presId="urn:microsoft.com/office/officeart/2005/8/layout/radial4"/>
    <dgm:cxn modelId="{86BEF4CE-475B-48E7-95F6-8D609AFA1F01}" type="presOf" srcId="{3B40EBA3-2563-48F0-9624-81B2E466B277}" destId="{D608DFDB-30AE-496A-BA97-2B04CB08331B}" srcOrd="0" destOrd="0" presId="urn:microsoft.com/office/officeart/2005/8/layout/radial4"/>
    <dgm:cxn modelId="{38174575-3DE0-4FA2-B1E8-B2C864420B24}" type="presOf" srcId="{6908AB24-A00D-4735-8956-A8AB9CC0A558}" destId="{2194D624-5C21-4B50-968B-03068167704A}" srcOrd="0" destOrd="0" presId="urn:microsoft.com/office/officeart/2005/8/layout/radial4"/>
    <dgm:cxn modelId="{BCEB5189-5ADD-4A45-8EE1-7D0970772C23}" type="presOf" srcId="{E2C90172-E853-4E19-B871-D24E53D5EBEE}" destId="{584C3A31-7B97-4BFF-944D-7A434D0D8A13}" srcOrd="0" destOrd="0" presId="urn:microsoft.com/office/officeart/2005/8/layout/radial4"/>
    <dgm:cxn modelId="{490A8563-6832-42E2-A143-74B1195CACA0}" srcId="{3B40EBA3-2563-48F0-9624-81B2E466B277}" destId="{B173C0A0-BEB8-4A00-A4C6-DFDDDF581637}" srcOrd="0" destOrd="0" parTransId="{5C8A6A01-31A3-4889-9391-B6EE9218E8FA}" sibTransId="{BC5DFB8A-D8BA-4739-8C5E-938DF1D19D21}"/>
    <dgm:cxn modelId="{2B7D26F3-A7FE-4FD7-9EFC-65DC0574FE72}" srcId="{E2C90172-E853-4E19-B871-D24E53D5EBEE}" destId="{3B40EBA3-2563-48F0-9624-81B2E466B277}" srcOrd="0" destOrd="0" parTransId="{31BB1377-A762-40B1-BC75-17C6DE314BBA}" sibTransId="{2405E5FE-62A4-4DBD-96CB-51D48296AA88}"/>
    <dgm:cxn modelId="{F82CA66A-7DAE-4F2D-88EB-C405A5299286}" srcId="{3B40EBA3-2563-48F0-9624-81B2E466B277}" destId="{CA83F245-A2E4-4DB1-AFBF-FAC0EC975645}" srcOrd="1" destOrd="0" parTransId="{EE0D3A75-69CD-4D87-9870-87A32724B0DA}" sibTransId="{722FF78E-C7F4-4449-B5A6-7676783D294C}"/>
    <dgm:cxn modelId="{9CDBB06E-6ABB-44DA-AAD6-461ACE586F53}" srcId="{3B40EBA3-2563-48F0-9624-81B2E466B277}" destId="{6908AB24-A00D-4735-8956-A8AB9CC0A558}" srcOrd="2" destOrd="0" parTransId="{CD148075-85C5-4A58-8D97-B490AF0A04EC}" sibTransId="{FF15DC11-4210-4705-AC84-992C2009820F}"/>
    <dgm:cxn modelId="{12EDF23C-BAE1-4708-A68F-773A234DA757}" type="presOf" srcId="{CA83F245-A2E4-4DB1-AFBF-FAC0EC975645}" destId="{850991CB-54CF-4F88-8846-E846B35F42A9}" srcOrd="0" destOrd="0" presId="urn:microsoft.com/office/officeart/2005/8/layout/radial4"/>
    <dgm:cxn modelId="{D1145CDD-C6ED-464D-8086-832CD98FBDDA}" type="presOf" srcId="{5C8A6A01-31A3-4889-9391-B6EE9218E8FA}" destId="{34AB695C-8C4B-44EE-91BA-F091C14896D0}" srcOrd="0" destOrd="0" presId="urn:microsoft.com/office/officeart/2005/8/layout/radial4"/>
    <dgm:cxn modelId="{22C5A4EE-FD47-4FF3-9C6E-C5E5A47B8B01}" type="presOf" srcId="{CD148075-85C5-4A58-8D97-B490AF0A04EC}" destId="{406A4D35-D03D-4BDB-9CD9-1770B4E41E43}" srcOrd="0" destOrd="0" presId="urn:microsoft.com/office/officeart/2005/8/layout/radial4"/>
    <dgm:cxn modelId="{93039B13-B523-49A5-8074-FF0E17043841}" type="presParOf" srcId="{584C3A31-7B97-4BFF-944D-7A434D0D8A13}" destId="{D608DFDB-30AE-496A-BA97-2B04CB08331B}" srcOrd="0" destOrd="0" presId="urn:microsoft.com/office/officeart/2005/8/layout/radial4"/>
    <dgm:cxn modelId="{AF2ACAC3-426C-41FB-A2E6-9298D4245235}" type="presParOf" srcId="{584C3A31-7B97-4BFF-944D-7A434D0D8A13}" destId="{34AB695C-8C4B-44EE-91BA-F091C14896D0}" srcOrd="1" destOrd="0" presId="urn:microsoft.com/office/officeart/2005/8/layout/radial4"/>
    <dgm:cxn modelId="{C96E4B14-85DD-4A6C-859E-818C1AF7DC41}" type="presParOf" srcId="{584C3A31-7B97-4BFF-944D-7A434D0D8A13}" destId="{D91181FD-2C8A-4E2D-8B2D-7710CA4C6995}" srcOrd="2" destOrd="0" presId="urn:microsoft.com/office/officeart/2005/8/layout/radial4"/>
    <dgm:cxn modelId="{C5F59FAB-20A2-4AA2-B944-A4F6BFC90E29}" type="presParOf" srcId="{584C3A31-7B97-4BFF-944D-7A434D0D8A13}" destId="{440A2356-D6C4-462A-B536-0982E0311020}" srcOrd="3" destOrd="0" presId="urn:microsoft.com/office/officeart/2005/8/layout/radial4"/>
    <dgm:cxn modelId="{769AB491-4E8F-4761-9481-A1BFA6D53236}" type="presParOf" srcId="{584C3A31-7B97-4BFF-944D-7A434D0D8A13}" destId="{850991CB-54CF-4F88-8846-E846B35F42A9}" srcOrd="4" destOrd="0" presId="urn:microsoft.com/office/officeart/2005/8/layout/radial4"/>
    <dgm:cxn modelId="{133791DB-AA26-4EB9-884C-4157F59A1666}" type="presParOf" srcId="{584C3A31-7B97-4BFF-944D-7A434D0D8A13}" destId="{406A4D35-D03D-4BDB-9CD9-1770B4E41E43}" srcOrd="5" destOrd="0" presId="urn:microsoft.com/office/officeart/2005/8/layout/radial4"/>
    <dgm:cxn modelId="{921F613E-9BEF-4D4F-98C9-CD0B9F6181AC}" type="presParOf" srcId="{584C3A31-7B97-4BFF-944D-7A434D0D8A13}" destId="{2194D624-5C21-4B50-968B-03068167704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r>
            <a:rPr lang="en-US" dirty="0"/>
            <a:t>MỨC ĐẠT</a:t>
          </a:r>
        </a:p>
        <a:p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đúng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định</a:t>
          </a:r>
          <a:r>
            <a:rPr lang="en-US" dirty="0"/>
            <a:t>:</a:t>
          </a:r>
        </a:p>
        <a:p>
          <a:r>
            <a:rPr lang="en-US" dirty="0"/>
            <a:t>- X</a:t>
          </a:r>
          <a:r>
            <a:rPr lang="nb-NO" dirty="0"/>
            <a:t>ây dựng và thực hiện nội quy, quy tắc ứng xử trong NT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en-US" dirty="0"/>
            <a:t>- </a:t>
          </a:r>
          <a:r>
            <a:rPr lang="en-US" dirty="0" err="1"/>
            <a:t>Xây</a:t>
          </a:r>
          <a:r>
            <a:rPr lang="en-US" dirty="0"/>
            <a:t> </a:t>
          </a:r>
          <a:r>
            <a:rPr lang="en-US" dirty="0" err="1"/>
            <a:t>dựng</a:t>
          </a:r>
          <a:r>
            <a:rPr lang="en-US" dirty="0"/>
            <a:t> </a:t>
          </a:r>
          <a:r>
            <a:rPr lang="en-US" dirty="0" err="1"/>
            <a:t>được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điển</a:t>
          </a:r>
          <a:r>
            <a:rPr lang="en-US" dirty="0"/>
            <a:t> </a:t>
          </a:r>
          <a:r>
            <a:rPr lang="en-US" dirty="0" err="1"/>
            <a:t>hình</a:t>
          </a:r>
          <a:r>
            <a:rPr lang="en-US" dirty="0"/>
            <a:t> </a:t>
          </a:r>
          <a:r>
            <a:rPr lang="en-US" dirty="0" err="1"/>
            <a:t>tiên</a:t>
          </a:r>
          <a:r>
            <a:rPr lang="en-US" dirty="0"/>
            <a:t> </a:t>
          </a:r>
          <a:r>
            <a:rPr lang="en-US" dirty="0" err="1"/>
            <a:t>tiến</a:t>
          </a:r>
          <a:r>
            <a:rPr lang="en-US" dirty="0"/>
            <a:t>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nội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,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tắc</a:t>
          </a:r>
          <a:r>
            <a:rPr lang="en-US" dirty="0"/>
            <a:t> </a:t>
          </a:r>
          <a:r>
            <a:rPr lang="en-US" dirty="0" err="1"/>
            <a:t>văn</a:t>
          </a:r>
          <a:r>
            <a:rPr lang="en-US" dirty="0"/>
            <a:t> </a:t>
          </a:r>
          <a:r>
            <a:rPr lang="en-US" dirty="0" err="1"/>
            <a:t>hóa</a:t>
          </a:r>
          <a:r>
            <a:rPr lang="en-US" dirty="0"/>
            <a:t> </a:t>
          </a:r>
          <a:r>
            <a:rPr lang="en-US" dirty="0" err="1"/>
            <a:t>ứng</a:t>
          </a:r>
          <a:r>
            <a:rPr lang="en-US" dirty="0"/>
            <a:t> </a:t>
          </a:r>
          <a:r>
            <a:rPr lang="en-US" dirty="0" err="1"/>
            <a:t>xử</a:t>
          </a:r>
          <a:r>
            <a:rPr lang="en-US" dirty="0"/>
            <a:t>; </a:t>
          </a:r>
        </a:p>
        <a:p>
          <a:r>
            <a:rPr lang="en-US" dirty="0"/>
            <a:t>- </a:t>
          </a:r>
          <a:r>
            <a:rPr lang="en-US" dirty="0" err="1"/>
            <a:t>Phát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, </a:t>
          </a:r>
          <a:r>
            <a:rPr lang="en-US" dirty="0" err="1"/>
            <a:t>ngăn</a:t>
          </a:r>
          <a:r>
            <a:rPr lang="en-US" dirty="0"/>
            <a:t> </a:t>
          </a:r>
          <a:r>
            <a:rPr lang="en-US" dirty="0" err="1"/>
            <a:t>chặn</a:t>
          </a:r>
          <a:r>
            <a:rPr lang="en-US" dirty="0"/>
            <a:t>, </a:t>
          </a:r>
          <a:r>
            <a:rPr lang="en-US" dirty="0" err="1"/>
            <a:t>xử</a:t>
          </a:r>
          <a:r>
            <a:rPr lang="en-US" dirty="0"/>
            <a:t> </a:t>
          </a:r>
          <a:r>
            <a:rPr lang="en-US" dirty="0" err="1"/>
            <a:t>lý</a:t>
          </a:r>
          <a:r>
            <a:rPr lang="en-US" dirty="0"/>
            <a:t> </a:t>
          </a:r>
          <a:r>
            <a:rPr lang="en-US" dirty="0" err="1"/>
            <a:t>kịp</a:t>
          </a:r>
          <a:r>
            <a:rPr lang="en-US" dirty="0"/>
            <a:t> </a:t>
          </a:r>
          <a:r>
            <a:rPr lang="en-US" dirty="0" err="1"/>
            <a:t>thời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hợp</a:t>
          </a:r>
          <a:r>
            <a:rPr lang="en-US" dirty="0"/>
            <a:t> vi </a:t>
          </a:r>
          <a:r>
            <a:rPr lang="en-US" dirty="0" err="1"/>
            <a:t>phạm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pPr algn="ctr"/>
          <a:r>
            <a:rPr lang="en-US" dirty="0"/>
            <a:t>MỨC TỐT</a:t>
          </a:r>
        </a:p>
        <a:p>
          <a:pPr algn="l"/>
          <a:r>
            <a:rPr lang="en-US" dirty="0"/>
            <a:t>- </a:t>
          </a:r>
          <a:r>
            <a:rPr lang="en-US" dirty="0" err="1"/>
            <a:t>Tạo</a:t>
          </a:r>
          <a:r>
            <a:rPr lang="en-US" dirty="0"/>
            <a:t>  </a:t>
          </a:r>
          <a:r>
            <a:rPr lang="en-US" dirty="0" err="1"/>
            <a:t>môi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văn</a:t>
          </a:r>
          <a:r>
            <a:rPr lang="en-US" dirty="0"/>
            <a:t> </a:t>
          </a:r>
          <a:r>
            <a:rPr lang="en-US" dirty="0" err="1"/>
            <a:t>hóa</a:t>
          </a:r>
          <a:r>
            <a:rPr lang="en-US" dirty="0"/>
            <a:t> </a:t>
          </a:r>
          <a:r>
            <a:rPr lang="en-US" dirty="0" err="1"/>
            <a:t>lành</a:t>
          </a:r>
          <a:r>
            <a:rPr lang="en-US" dirty="0"/>
            <a:t> </a:t>
          </a:r>
          <a:r>
            <a:rPr lang="en-US" dirty="0" err="1"/>
            <a:t>mạnh</a:t>
          </a:r>
          <a:r>
            <a:rPr lang="en-US" dirty="0"/>
            <a:t>, </a:t>
          </a:r>
          <a:r>
            <a:rPr lang="en-US" dirty="0" err="1"/>
            <a:t>thân</a:t>
          </a:r>
          <a:r>
            <a:rPr lang="en-US" dirty="0"/>
            <a:t> </a:t>
          </a:r>
          <a:r>
            <a:rPr lang="en-US" dirty="0" err="1"/>
            <a:t>thiện</a:t>
          </a:r>
          <a:r>
            <a:rPr lang="en-US" dirty="0"/>
            <a:t> </a:t>
          </a:r>
          <a:r>
            <a:rPr lang="en-US" dirty="0" err="1"/>
            <a:t>trongNT</a:t>
          </a:r>
          <a:r>
            <a:rPr lang="en-US" dirty="0"/>
            <a:t>, </a:t>
          </a:r>
          <a:r>
            <a:rPr lang="en-US" dirty="0" err="1"/>
            <a:t>và</a:t>
          </a:r>
          <a:r>
            <a:rPr lang="en-US" dirty="0"/>
            <a:t> </a:t>
          </a:r>
        </a:p>
        <a:p>
          <a:pPr algn="l"/>
          <a:r>
            <a:rPr lang="en-US" dirty="0"/>
            <a:t>- </a:t>
          </a:r>
          <a:r>
            <a:rPr lang="en-US" dirty="0" err="1"/>
            <a:t>Hướng</a:t>
          </a:r>
          <a:r>
            <a:rPr lang="en-US" dirty="0"/>
            <a:t> </a:t>
          </a:r>
          <a:r>
            <a:rPr lang="en-US" dirty="0" err="1"/>
            <a:t>dẫn</a:t>
          </a:r>
          <a:r>
            <a:rPr lang="en-US" dirty="0"/>
            <a:t>, </a:t>
          </a:r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đồng</a:t>
          </a:r>
          <a:r>
            <a:rPr lang="en-US" dirty="0"/>
            <a:t> </a:t>
          </a:r>
          <a:r>
            <a:rPr lang="en-US" dirty="0" err="1"/>
            <a:t>nghiệp</a:t>
          </a:r>
          <a:endParaRPr lang="en-US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47523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r>
            <a:rPr lang="en-US" dirty="0"/>
            <a:t>MỨC ĐẠT</a:t>
          </a:r>
        </a:p>
        <a:p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đúng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định</a:t>
          </a:r>
          <a:r>
            <a:rPr lang="en-US" dirty="0"/>
            <a:t>:</a:t>
          </a:r>
        </a:p>
        <a:p>
          <a:r>
            <a:rPr lang="en-US" dirty="0"/>
            <a:t>- XD &amp; </a:t>
          </a:r>
          <a:r>
            <a:rPr lang="en-US" dirty="0" err="1"/>
            <a:t>chức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chế</a:t>
          </a:r>
          <a:r>
            <a:rPr lang="en-US" dirty="0"/>
            <a:t> </a:t>
          </a:r>
          <a:r>
            <a:rPr lang="en-US" dirty="0" err="1"/>
            <a:t>dân</a:t>
          </a:r>
          <a:r>
            <a:rPr lang="en-US" dirty="0"/>
            <a:t> </a:t>
          </a:r>
          <a:r>
            <a:rPr lang="en-US" dirty="0" err="1"/>
            <a:t>chủ</a:t>
          </a:r>
          <a:r>
            <a:rPr lang="en-US" dirty="0"/>
            <a:t> </a:t>
          </a:r>
          <a:r>
            <a:rPr lang="en-US" dirty="0" err="1"/>
            <a:t>cơ</a:t>
          </a:r>
          <a:r>
            <a:rPr lang="en-US" dirty="0"/>
            <a:t> </a:t>
          </a:r>
          <a:r>
            <a:rPr lang="en-US" dirty="0" err="1"/>
            <a:t>sở</a:t>
          </a:r>
          <a:r>
            <a:rPr lang="en-US" dirty="0"/>
            <a:t> ở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theo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định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pPr algn="ctr"/>
          <a:r>
            <a:rPr lang="en-US" dirty="0"/>
            <a:t>MỨC KHÁ</a:t>
          </a:r>
        </a:p>
        <a:p>
          <a:pPr algn="l"/>
          <a:r>
            <a:rPr lang="en-US" dirty="0"/>
            <a:t>- KK </a:t>
          </a:r>
          <a:r>
            <a:rPr lang="en-US" dirty="0" err="1"/>
            <a:t>mọi</a:t>
          </a:r>
          <a:r>
            <a:rPr lang="en-US" dirty="0"/>
            <a:t> </a:t>
          </a:r>
          <a:r>
            <a:rPr lang="en-US" dirty="0" err="1"/>
            <a:t>thành</a:t>
          </a:r>
          <a:r>
            <a:rPr lang="en-US" dirty="0"/>
            <a:t> </a:t>
          </a:r>
          <a:r>
            <a:rPr lang="en-US" dirty="0" err="1"/>
            <a:t>viên</a:t>
          </a:r>
          <a:r>
            <a:rPr lang="en-US" dirty="0"/>
            <a:t> </a:t>
          </a:r>
          <a:r>
            <a:rPr lang="en-US" dirty="0" err="1"/>
            <a:t>tham</a:t>
          </a:r>
          <a:r>
            <a:rPr lang="en-US" dirty="0"/>
            <a:t> </a:t>
          </a:r>
          <a:r>
            <a:rPr lang="en-US" dirty="0" err="1"/>
            <a:t>gia</a:t>
          </a:r>
          <a:r>
            <a:rPr lang="en-US" dirty="0"/>
            <a:t> XD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QCDC; -</a:t>
          </a:r>
        </a:p>
        <a:p>
          <a:pPr algn="l"/>
          <a:r>
            <a:rPr lang="en-US" dirty="0"/>
            <a:t>- </a:t>
          </a:r>
          <a:r>
            <a:rPr lang="en-US" dirty="0" err="1"/>
            <a:t>Bảo</a:t>
          </a:r>
          <a:r>
            <a:rPr lang="en-US" dirty="0"/>
            <a:t> </a:t>
          </a:r>
          <a:r>
            <a:rPr lang="en-US" dirty="0" err="1"/>
            <a:t>vệ</a:t>
          </a:r>
          <a:r>
            <a:rPr lang="en-US" dirty="0"/>
            <a:t> </a:t>
          </a:r>
          <a:r>
            <a:rPr lang="en-US" dirty="0" err="1"/>
            <a:t>những</a:t>
          </a:r>
          <a:r>
            <a:rPr lang="en-US" dirty="0"/>
            <a:t> </a:t>
          </a:r>
          <a:r>
            <a:rPr lang="en-US" dirty="0" err="1"/>
            <a:t>cá</a:t>
          </a:r>
          <a:r>
            <a:rPr lang="en-US" dirty="0"/>
            <a:t> </a:t>
          </a:r>
          <a:r>
            <a:rPr lang="en-US" dirty="0" err="1"/>
            <a:t>nhân</a:t>
          </a:r>
          <a:r>
            <a:rPr lang="en-US" dirty="0"/>
            <a:t> </a:t>
          </a:r>
          <a:r>
            <a:rPr lang="en-US" dirty="0" err="1"/>
            <a:t>công</a:t>
          </a:r>
          <a:r>
            <a:rPr lang="en-US" dirty="0"/>
            <a:t> </a:t>
          </a:r>
          <a:r>
            <a:rPr lang="en-US" dirty="0" err="1"/>
            <a:t>khai</a:t>
          </a:r>
          <a:r>
            <a:rPr lang="en-US" dirty="0"/>
            <a:t> </a:t>
          </a:r>
          <a:r>
            <a:rPr lang="en-US" dirty="0" err="1"/>
            <a:t>bày</a:t>
          </a:r>
          <a:r>
            <a:rPr lang="en-US" dirty="0"/>
            <a:t> </a:t>
          </a:r>
          <a:r>
            <a:rPr lang="en-US" dirty="0" err="1"/>
            <a:t>tỏ</a:t>
          </a:r>
          <a:r>
            <a:rPr lang="en-US" dirty="0"/>
            <a:t> ý </a:t>
          </a:r>
          <a:r>
            <a:rPr lang="en-US" dirty="0" err="1"/>
            <a:t>kiến</a:t>
          </a:r>
          <a:r>
            <a:rPr lang="en-US" dirty="0"/>
            <a:t>;</a:t>
          </a:r>
        </a:p>
        <a:p>
          <a:pPr algn="l"/>
          <a:r>
            <a:rPr lang="en-US" dirty="0"/>
            <a:t>- </a:t>
          </a:r>
          <a:r>
            <a:rPr lang="en-US" dirty="0" err="1"/>
            <a:t>Phát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, </a:t>
          </a:r>
          <a:r>
            <a:rPr lang="en-US" dirty="0" err="1"/>
            <a:t>ngăn</a:t>
          </a:r>
          <a:r>
            <a:rPr lang="en-US" dirty="0"/>
            <a:t> </a:t>
          </a:r>
          <a:r>
            <a:rPr lang="en-US" dirty="0" err="1"/>
            <a:t>chặn</a:t>
          </a:r>
          <a:r>
            <a:rPr lang="en-US" dirty="0"/>
            <a:t>, </a:t>
          </a:r>
          <a:r>
            <a:rPr lang="en-US" dirty="0" err="1"/>
            <a:t>xử</a:t>
          </a:r>
          <a:r>
            <a:rPr lang="en-US" dirty="0"/>
            <a:t> </a:t>
          </a:r>
          <a:r>
            <a:rPr lang="en-US" dirty="0" err="1"/>
            <a:t>lý</a:t>
          </a:r>
          <a:r>
            <a:rPr lang="en-US" dirty="0"/>
            <a:t> </a:t>
          </a:r>
          <a:r>
            <a:rPr lang="en-US" dirty="0" err="1"/>
            <a:t>kịp</a:t>
          </a:r>
          <a:r>
            <a:rPr lang="en-US" dirty="0"/>
            <a:t> </a:t>
          </a:r>
          <a:r>
            <a:rPr lang="en-US" dirty="0" err="1"/>
            <a:t>thời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vi </a:t>
          </a:r>
          <a:r>
            <a:rPr lang="en-US" dirty="0" err="1"/>
            <a:t>phạm</a:t>
          </a:r>
          <a:r>
            <a:rPr lang="en-US" dirty="0"/>
            <a:t> QCDC</a:t>
          </a:r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pPr algn="ctr"/>
          <a:r>
            <a:rPr lang="en-US" dirty="0"/>
            <a:t>MỨC TỐT</a:t>
          </a:r>
        </a:p>
        <a:p>
          <a:pPr algn="l"/>
          <a:r>
            <a:rPr lang="en-US" dirty="0"/>
            <a:t>- </a:t>
          </a:r>
          <a:r>
            <a:rPr lang="en-US" dirty="0" err="1"/>
            <a:t>Tạo</a:t>
          </a:r>
          <a:r>
            <a:rPr lang="en-US" dirty="0"/>
            <a:t> </a:t>
          </a:r>
          <a:r>
            <a:rPr lang="en-US" dirty="0" err="1"/>
            <a:t>lập</a:t>
          </a:r>
          <a:r>
            <a:rPr lang="en-US" dirty="0"/>
            <a:t> </a:t>
          </a:r>
          <a:r>
            <a:rPr lang="en-US" dirty="0" err="1"/>
            <a:t>được</a:t>
          </a:r>
          <a:r>
            <a:rPr lang="en-US" dirty="0"/>
            <a:t> </a:t>
          </a:r>
          <a:r>
            <a:rPr lang="en-US" dirty="0" err="1"/>
            <a:t>môi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dân</a:t>
          </a:r>
          <a:r>
            <a:rPr lang="en-US" dirty="0"/>
            <a:t> </a:t>
          </a:r>
          <a:r>
            <a:rPr lang="en-US" dirty="0" err="1"/>
            <a:t>chủ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  <a:p>
          <a:pPr algn="l"/>
          <a:r>
            <a:rPr lang="en-US" dirty="0"/>
            <a:t>- </a:t>
          </a:r>
          <a:r>
            <a:rPr lang="en-US" dirty="0" err="1"/>
            <a:t>Hướng</a:t>
          </a:r>
          <a:r>
            <a:rPr lang="en-US" dirty="0"/>
            <a:t> </a:t>
          </a:r>
          <a:r>
            <a:rPr lang="en-US" dirty="0" err="1"/>
            <a:t>dẫn</a:t>
          </a:r>
          <a:r>
            <a:rPr lang="en-US" dirty="0"/>
            <a:t>, </a:t>
          </a:r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cán</a:t>
          </a:r>
          <a:r>
            <a:rPr lang="en-US" dirty="0"/>
            <a:t> </a:t>
          </a:r>
          <a:r>
            <a:rPr lang="en-US" dirty="0" err="1"/>
            <a:t>bộ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lý</a:t>
          </a:r>
          <a:r>
            <a:rPr lang="en-US" dirty="0"/>
            <a:t> </a:t>
          </a:r>
          <a:r>
            <a:rPr lang="en-US" dirty="0" err="1"/>
            <a:t>cơ</a:t>
          </a:r>
          <a:r>
            <a:rPr lang="en-US" dirty="0"/>
            <a:t> </a:t>
          </a:r>
          <a:r>
            <a:rPr lang="en-US" dirty="0" err="1"/>
            <a:t>sở</a:t>
          </a:r>
          <a:r>
            <a:rPr lang="en-US" dirty="0"/>
            <a:t> </a:t>
          </a:r>
          <a:r>
            <a:rPr lang="en-US" dirty="0" err="1"/>
            <a:t>giáo</a:t>
          </a:r>
          <a:r>
            <a:rPr lang="en-US" dirty="0"/>
            <a:t> </a:t>
          </a:r>
          <a:r>
            <a:rPr lang="en-US" dirty="0" err="1"/>
            <a:t>dục</a:t>
          </a:r>
          <a:r>
            <a:rPr lang="en-US" dirty="0"/>
            <a:t> </a:t>
          </a:r>
          <a:r>
            <a:rPr lang="en-US" dirty="0" err="1"/>
            <a:t>phổ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dân</a:t>
          </a:r>
          <a:r>
            <a:rPr lang="en-US" dirty="0"/>
            <a:t> </a:t>
          </a:r>
          <a:r>
            <a:rPr lang="en-US" dirty="0" err="1"/>
            <a:t>chủ</a:t>
          </a:r>
          <a:r>
            <a:rPr lang="en-US" dirty="0"/>
            <a:t> </a:t>
          </a:r>
          <a:r>
            <a:rPr lang="en-US" dirty="0" err="1"/>
            <a:t>cơ</a:t>
          </a:r>
          <a:r>
            <a:rPr lang="en-US" dirty="0"/>
            <a:t> </a:t>
          </a:r>
          <a:r>
            <a:rPr lang="en-US" dirty="0" err="1"/>
            <a:t>sở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.</a:t>
          </a:r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47523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r>
            <a:rPr lang="en-US" dirty="0"/>
            <a:t>MỨC ĐẠT</a:t>
          </a:r>
        </a:p>
        <a:p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đúng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định</a:t>
          </a:r>
          <a:r>
            <a:rPr lang="en-US" dirty="0"/>
            <a:t>:</a:t>
          </a:r>
        </a:p>
        <a:p>
          <a:r>
            <a:rPr lang="en-US" dirty="0"/>
            <a:t>- XD&amp;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quy</a:t>
          </a:r>
          <a:r>
            <a:rPr lang="en-US" dirty="0"/>
            <a:t> </a:t>
          </a:r>
          <a:r>
            <a:rPr lang="en-US" dirty="0" err="1"/>
            <a:t>định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về</a:t>
          </a:r>
          <a:r>
            <a:rPr lang="en-US" dirty="0"/>
            <a:t>  TH an </a:t>
          </a:r>
          <a:r>
            <a:rPr lang="en-US" dirty="0" err="1"/>
            <a:t>toàn</a:t>
          </a:r>
          <a:r>
            <a:rPr lang="en-US" dirty="0"/>
            <a:t>, </a:t>
          </a:r>
          <a:r>
            <a:rPr lang="en-US" dirty="0" err="1"/>
            <a:t>phòng</a:t>
          </a:r>
          <a:r>
            <a:rPr lang="en-US" dirty="0"/>
            <a:t> </a:t>
          </a:r>
          <a:r>
            <a:rPr lang="en-US" dirty="0" err="1"/>
            <a:t>chống</a:t>
          </a:r>
          <a:r>
            <a:rPr lang="en-US" dirty="0"/>
            <a:t> </a:t>
          </a:r>
          <a:r>
            <a:rPr lang="en-US" dirty="0" err="1"/>
            <a:t>bạo</a:t>
          </a:r>
          <a:r>
            <a:rPr lang="en-US" dirty="0"/>
            <a:t> </a:t>
          </a:r>
          <a:r>
            <a:rPr lang="en-US" dirty="0" err="1"/>
            <a:t>lực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đường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en-US" dirty="0"/>
            <a:t>- KK </a:t>
          </a:r>
          <a:r>
            <a:rPr lang="en-US" dirty="0" err="1"/>
            <a:t>mọi</a:t>
          </a:r>
          <a:r>
            <a:rPr lang="en-US" dirty="0"/>
            <a:t> </a:t>
          </a:r>
          <a:r>
            <a:rPr lang="en-US" dirty="0" err="1"/>
            <a:t>thành</a:t>
          </a:r>
          <a:r>
            <a:rPr lang="en-US" dirty="0"/>
            <a:t> </a:t>
          </a:r>
          <a:r>
            <a:rPr lang="en-US" dirty="0" err="1"/>
            <a:t>viên</a:t>
          </a:r>
          <a:r>
            <a:rPr lang="en-US" dirty="0"/>
            <a:t> </a:t>
          </a:r>
          <a:r>
            <a:rPr lang="en-US" dirty="0" err="1"/>
            <a:t>tham</a:t>
          </a:r>
          <a:r>
            <a:rPr lang="en-US" dirty="0"/>
            <a:t> </a:t>
          </a:r>
          <a:r>
            <a:rPr lang="en-US" dirty="0" err="1"/>
            <a:t>gia</a:t>
          </a:r>
          <a:r>
            <a:rPr lang="en-US" dirty="0"/>
            <a:t> </a:t>
          </a:r>
          <a:r>
            <a:rPr lang="en-US" dirty="0" err="1"/>
            <a:t>xây</a:t>
          </a:r>
          <a:r>
            <a:rPr lang="en-US" dirty="0"/>
            <a:t> </a:t>
          </a:r>
          <a:r>
            <a:rPr lang="en-US" dirty="0" err="1"/>
            <a:t>dựng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an </a:t>
          </a:r>
          <a:r>
            <a:rPr lang="en-US" dirty="0" err="1"/>
            <a:t>toàn</a:t>
          </a:r>
          <a:r>
            <a:rPr lang="en-US" dirty="0"/>
            <a:t>, </a:t>
          </a:r>
          <a:r>
            <a:rPr lang="en-US" dirty="0" err="1"/>
            <a:t>phòng</a:t>
          </a:r>
          <a:r>
            <a:rPr lang="en-US" dirty="0"/>
            <a:t> </a:t>
          </a:r>
          <a:r>
            <a:rPr lang="en-US" dirty="0" err="1"/>
            <a:t>chống</a:t>
          </a:r>
          <a:r>
            <a:rPr lang="en-US" dirty="0"/>
            <a:t> </a:t>
          </a:r>
          <a:r>
            <a:rPr lang="en-US" dirty="0" err="1"/>
            <a:t>bạo</a:t>
          </a:r>
          <a:r>
            <a:rPr lang="en-US" dirty="0"/>
            <a:t> </a:t>
          </a:r>
          <a:r>
            <a:rPr lang="en-US" dirty="0" err="1"/>
            <a:t>lực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đường</a:t>
          </a:r>
          <a:r>
            <a:rPr lang="en-US" dirty="0"/>
            <a:t>; </a:t>
          </a:r>
        </a:p>
        <a:p>
          <a:r>
            <a:rPr lang="en-US" dirty="0"/>
            <a:t>- </a:t>
          </a:r>
          <a:r>
            <a:rPr lang="en-US" dirty="0" err="1"/>
            <a:t>Phát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, </a:t>
          </a:r>
          <a:r>
            <a:rPr lang="en-US" dirty="0" err="1"/>
            <a:t>ngăn</a:t>
          </a:r>
          <a:r>
            <a:rPr lang="en-US" dirty="0"/>
            <a:t> </a:t>
          </a:r>
          <a:r>
            <a:rPr lang="en-US" dirty="0" err="1"/>
            <a:t>chặn</a:t>
          </a:r>
          <a:r>
            <a:rPr lang="en-US" dirty="0"/>
            <a:t>, </a:t>
          </a:r>
          <a:r>
            <a:rPr lang="en-US" dirty="0" err="1"/>
            <a:t>xử</a:t>
          </a:r>
          <a:r>
            <a:rPr lang="en-US" dirty="0"/>
            <a:t> </a:t>
          </a:r>
          <a:r>
            <a:rPr lang="en-US" dirty="0" err="1"/>
            <a:t>lý</a:t>
          </a:r>
          <a:r>
            <a:rPr lang="en-US" dirty="0"/>
            <a:t> </a:t>
          </a:r>
          <a:r>
            <a:rPr lang="en-US" dirty="0" err="1"/>
            <a:t>kịp</a:t>
          </a:r>
          <a:r>
            <a:rPr lang="en-US" dirty="0"/>
            <a:t> </a:t>
          </a:r>
          <a:r>
            <a:rPr lang="en-US" dirty="0" err="1"/>
            <a:t>thời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hợp</a:t>
          </a:r>
          <a:r>
            <a:rPr lang="en-US" dirty="0"/>
            <a:t> vi </a:t>
          </a:r>
          <a:r>
            <a:rPr lang="en-US" dirty="0" err="1"/>
            <a:t>phạm</a:t>
          </a:r>
          <a:r>
            <a:rPr lang="en-US" dirty="0"/>
            <a:t>;</a:t>
          </a:r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pPr algn="ctr"/>
          <a:r>
            <a:rPr lang="en-US" dirty="0"/>
            <a:t>MỨC TỐT</a:t>
          </a:r>
        </a:p>
        <a:p>
          <a:pPr algn="l"/>
          <a:r>
            <a:rPr lang="en-US" dirty="0"/>
            <a:t>- </a:t>
          </a:r>
          <a:r>
            <a:rPr lang="en-US" dirty="0" err="1"/>
            <a:t>Tạo</a:t>
          </a:r>
          <a:r>
            <a:rPr lang="en-US" dirty="0"/>
            <a:t> </a:t>
          </a:r>
          <a:r>
            <a:rPr lang="en-US" dirty="0" err="1"/>
            <a:t>lập</a:t>
          </a:r>
          <a:r>
            <a:rPr lang="en-US" dirty="0"/>
            <a:t> </a:t>
          </a:r>
          <a:r>
            <a:rPr lang="en-US" dirty="0" err="1"/>
            <a:t>được</a:t>
          </a:r>
          <a:r>
            <a:rPr lang="en-US" dirty="0"/>
            <a:t> </a:t>
          </a:r>
          <a:r>
            <a:rPr lang="en-US" dirty="0" err="1"/>
            <a:t>mô</a:t>
          </a:r>
          <a:r>
            <a:rPr lang="en-US" dirty="0"/>
            <a:t> </a:t>
          </a:r>
          <a:r>
            <a:rPr lang="en-US" dirty="0" err="1"/>
            <a:t>hình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an </a:t>
          </a:r>
          <a:r>
            <a:rPr lang="en-US" dirty="0" err="1"/>
            <a:t>toàn</a:t>
          </a:r>
          <a:r>
            <a:rPr lang="en-US" dirty="0"/>
            <a:t>, </a:t>
          </a:r>
          <a:r>
            <a:rPr lang="en-US" dirty="0" err="1"/>
            <a:t>phòng</a:t>
          </a:r>
          <a:r>
            <a:rPr lang="en-US" dirty="0"/>
            <a:t> </a:t>
          </a:r>
          <a:r>
            <a:rPr lang="en-US" dirty="0" err="1"/>
            <a:t>chống</a:t>
          </a:r>
          <a:r>
            <a:rPr lang="en-US" dirty="0"/>
            <a:t> </a:t>
          </a:r>
          <a:r>
            <a:rPr lang="en-US" dirty="0" err="1"/>
            <a:t>bạo</a:t>
          </a:r>
          <a:r>
            <a:rPr lang="en-US" dirty="0"/>
            <a:t> </a:t>
          </a:r>
          <a:r>
            <a:rPr lang="en-US" dirty="0" err="1"/>
            <a:t>lực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đường</a:t>
          </a:r>
          <a:r>
            <a:rPr lang="en-US" dirty="0"/>
            <a:t>;</a:t>
          </a:r>
        </a:p>
        <a:p>
          <a:pPr algn="l"/>
          <a:r>
            <a:rPr lang="en-US" dirty="0"/>
            <a:t>- </a:t>
          </a:r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đồng</a:t>
          </a:r>
          <a:r>
            <a:rPr lang="en-US" dirty="0"/>
            <a:t> </a:t>
          </a:r>
          <a:r>
            <a:rPr lang="en-US" dirty="0" err="1"/>
            <a:t>nghiệp</a:t>
          </a:r>
          <a:endParaRPr lang="en-US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47523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E2C90172-E853-4E19-B871-D24E53D5EBE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3B40EBA3-2563-48F0-9624-81B2E466B277}">
      <dgm:prSet phldrT="[Text]" custT="1"/>
      <dgm:spPr/>
      <dgm:t>
        <a:bodyPr/>
        <a:lstStyle/>
        <a:p>
          <a:r>
            <a:rPr lang="en-US" sz="2400" b="1" dirty="0" err="1"/>
            <a:t>Tiêu</a:t>
          </a:r>
          <a:r>
            <a:rPr lang="en-US" sz="2400" b="1" dirty="0"/>
            <a:t> </a:t>
          </a:r>
          <a:r>
            <a:rPr lang="en-US" sz="2400" b="1" dirty="0" err="1"/>
            <a:t>chuẩn</a:t>
          </a:r>
          <a:r>
            <a:rPr lang="en-US" sz="2400" b="1" dirty="0"/>
            <a:t> 4. </a:t>
          </a:r>
          <a:r>
            <a:rPr lang="en-US" sz="2400" b="1" dirty="0" err="1"/>
            <a:t>Phát</a:t>
          </a:r>
          <a:r>
            <a:rPr lang="en-US" sz="2400" b="1" dirty="0"/>
            <a:t> </a:t>
          </a:r>
          <a:r>
            <a:rPr lang="en-US" sz="2400" b="1" dirty="0" err="1"/>
            <a:t>triển</a:t>
          </a:r>
          <a:r>
            <a:rPr lang="en-US" sz="2400" b="1" dirty="0"/>
            <a:t> </a:t>
          </a:r>
          <a:r>
            <a:rPr lang="en-US" sz="2400" b="1" dirty="0" err="1"/>
            <a:t>mối</a:t>
          </a:r>
          <a:r>
            <a:rPr lang="en-US" sz="2400" b="1" dirty="0"/>
            <a:t> </a:t>
          </a:r>
          <a:r>
            <a:rPr lang="en-US" sz="2400" b="1" dirty="0" err="1"/>
            <a:t>quan</a:t>
          </a:r>
          <a:r>
            <a:rPr lang="en-US" sz="2400" b="1" dirty="0"/>
            <a:t> </a:t>
          </a:r>
          <a:r>
            <a:rPr lang="en-US" sz="2400" b="1" dirty="0" err="1"/>
            <a:t>hệ</a:t>
          </a:r>
          <a:r>
            <a:rPr lang="en-US" sz="2400" b="1" dirty="0"/>
            <a:t> </a:t>
          </a:r>
          <a:r>
            <a:rPr lang="en-US" sz="2400" b="1" dirty="0" err="1"/>
            <a:t>giữa</a:t>
          </a:r>
          <a:r>
            <a:rPr lang="en-US" sz="2400" b="1" dirty="0"/>
            <a:t> </a:t>
          </a:r>
          <a:r>
            <a:rPr lang="en-US" sz="2400" b="1" dirty="0" err="1"/>
            <a:t>nhà</a:t>
          </a:r>
          <a:r>
            <a:rPr lang="en-US" sz="2400" b="1" dirty="0"/>
            <a:t> </a:t>
          </a:r>
          <a:r>
            <a:rPr lang="en-US" sz="2400" b="1" dirty="0" err="1"/>
            <a:t>trường</a:t>
          </a:r>
          <a:r>
            <a:rPr lang="en-US" sz="2400" b="1" dirty="0"/>
            <a:t>, </a:t>
          </a:r>
          <a:r>
            <a:rPr lang="en-US" sz="2400" b="1" dirty="0" err="1"/>
            <a:t>gia</a:t>
          </a:r>
          <a:r>
            <a:rPr lang="en-US" sz="2400" b="1" dirty="0"/>
            <a:t> </a:t>
          </a:r>
          <a:r>
            <a:rPr lang="en-US" sz="2400" b="1" dirty="0" err="1"/>
            <a:t>đình</a:t>
          </a:r>
          <a:r>
            <a:rPr lang="en-US" sz="2400" b="1" dirty="0"/>
            <a:t>, </a:t>
          </a:r>
          <a:r>
            <a:rPr lang="en-US" sz="2400" b="1" dirty="0" err="1"/>
            <a:t>xã</a:t>
          </a:r>
          <a:r>
            <a:rPr lang="en-US" sz="2400" b="1" dirty="0"/>
            <a:t> </a:t>
          </a:r>
          <a:r>
            <a:rPr lang="en-US" sz="2400" b="1" dirty="0" err="1"/>
            <a:t>hội</a:t>
          </a:r>
          <a:endParaRPr lang="en-US" sz="2400" dirty="0"/>
        </a:p>
      </dgm:t>
    </dgm:pt>
    <dgm:pt modelId="{31BB1377-A762-40B1-BC75-17C6DE314BBA}" type="parTrans" cxnId="{2B7D26F3-A7FE-4FD7-9EFC-65DC0574FE72}">
      <dgm:prSet/>
      <dgm:spPr/>
      <dgm:t>
        <a:bodyPr/>
        <a:lstStyle/>
        <a:p>
          <a:endParaRPr lang="en-US"/>
        </a:p>
      </dgm:t>
    </dgm:pt>
    <dgm:pt modelId="{2405E5FE-62A4-4DBD-96CB-51D48296AA88}" type="sibTrans" cxnId="{2B7D26F3-A7FE-4FD7-9EFC-65DC0574FE72}">
      <dgm:prSet/>
      <dgm:spPr/>
      <dgm:t>
        <a:bodyPr/>
        <a:lstStyle/>
        <a:p>
          <a:endParaRPr lang="en-US"/>
        </a:p>
      </dgm:t>
    </dgm:pt>
    <dgm:pt modelId="{B173C0A0-BEB8-4A00-A4C6-DFDDDF581637}">
      <dgm:prSet phldrT="[Text]"/>
      <dgm:spPr/>
      <dgm:t>
        <a:bodyPr/>
        <a:lstStyle/>
        <a:p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chí</a:t>
          </a:r>
          <a:r>
            <a:rPr lang="en-US" dirty="0"/>
            <a:t> 15. </a:t>
          </a:r>
        </a:p>
        <a:p>
          <a:r>
            <a:rPr lang="en-US" dirty="0" err="1"/>
            <a:t>Phối</a:t>
          </a:r>
          <a:r>
            <a:rPr lang="en-US" dirty="0"/>
            <a:t> </a:t>
          </a:r>
          <a:r>
            <a:rPr lang="en-US" dirty="0" err="1"/>
            <a:t>hợp</a:t>
          </a:r>
          <a:r>
            <a:rPr lang="en-US" dirty="0"/>
            <a:t> </a:t>
          </a:r>
          <a:r>
            <a:rPr lang="en-US" dirty="0" err="1"/>
            <a:t>giữa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, </a:t>
          </a:r>
          <a:r>
            <a:rPr lang="en-US" dirty="0" err="1"/>
            <a:t>gia</a:t>
          </a:r>
          <a:r>
            <a:rPr lang="en-US" dirty="0"/>
            <a:t> </a:t>
          </a:r>
          <a:r>
            <a:rPr lang="en-US" dirty="0" err="1"/>
            <a:t>đình</a:t>
          </a:r>
          <a:r>
            <a:rPr lang="en-US" dirty="0"/>
            <a:t>, </a:t>
          </a:r>
          <a:r>
            <a:rPr lang="en-US" dirty="0" err="1"/>
            <a:t>xã</a:t>
          </a:r>
          <a:r>
            <a:rPr lang="en-US" dirty="0"/>
            <a:t> </a:t>
          </a:r>
          <a:r>
            <a:rPr lang="en-US" dirty="0" err="1"/>
            <a:t>hội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HĐ  </a:t>
          </a:r>
          <a:r>
            <a:rPr lang="nb-NO" dirty="0"/>
            <a:t>nuôi dưỡng, chăm sóc, giáo dục trẻ em </a:t>
          </a:r>
          <a:endParaRPr lang="en-US" dirty="0"/>
        </a:p>
      </dgm:t>
    </dgm:pt>
    <dgm:pt modelId="{5C8A6A01-31A3-4889-9391-B6EE9218E8FA}" type="parTrans" cxnId="{490A8563-6832-42E2-A143-74B1195CACA0}">
      <dgm:prSet/>
      <dgm:spPr/>
      <dgm:t>
        <a:bodyPr/>
        <a:lstStyle/>
        <a:p>
          <a:endParaRPr lang="en-US"/>
        </a:p>
      </dgm:t>
    </dgm:pt>
    <dgm:pt modelId="{BC5DFB8A-D8BA-4739-8C5E-938DF1D19D21}" type="sibTrans" cxnId="{490A8563-6832-42E2-A143-74B1195CACA0}">
      <dgm:prSet/>
      <dgm:spPr/>
      <dgm:t>
        <a:bodyPr/>
        <a:lstStyle/>
        <a:p>
          <a:endParaRPr lang="en-US"/>
        </a:p>
      </dgm:t>
    </dgm:pt>
    <dgm:pt modelId="{6908AB24-A00D-4735-8956-A8AB9CC0A558}">
      <dgm:prSet phldrT="[Text]"/>
      <dgm:spPr/>
      <dgm:t>
        <a:bodyPr/>
        <a:lstStyle/>
        <a:p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chí</a:t>
          </a:r>
          <a:r>
            <a:rPr lang="en-US" dirty="0"/>
            <a:t> 16. </a:t>
          </a:r>
        </a:p>
        <a:p>
          <a:r>
            <a:rPr lang="en-US" dirty="0" err="1"/>
            <a:t>Phối</a:t>
          </a:r>
          <a:r>
            <a:rPr lang="en-US" dirty="0"/>
            <a:t> </a:t>
          </a:r>
          <a:r>
            <a:rPr lang="en-US" dirty="0" err="1"/>
            <a:t>hợp</a:t>
          </a:r>
          <a:r>
            <a:rPr lang="en-US" dirty="0"/>
            <a:t> </a:t>
          </a:r>
          <a:r>
            <a:rPr lang="en-US" dirty="0" err="1"/>
            <a:t>giữa</a:t>
          </a:r>
          <a:r>
            <a:rPr lang="en-US" dirty="0"/>
            <a:t> </a:t>
          </a:r>
          <a:r>
            <a:rPr lang="nb-NO" dirty="0"/>
            <a:t>nhà trường, gia đình, địa phương trong huy động và sử dụng nguồn lực để phát triển nhà trường</a:t>
          </a:r>
          <a:endParaRPr lang="en-US" dirty="0"/>
        </a:p>
      </dgm:t>
    </dgm:pt>
    <dgm:pt modelId="{CD148075-85C5-4A58-8D97-B490AF0A04EC}" type="parTrans" cxnId="{9CDBB06E-6ABB-44DA-AAD6-461ACE586F53}">
      <dgm:prSet/>
      <dgm:spPr/>
      <dgm:t>
        <a:bodyPr/>
        <a:lstStyle/>
        <a:p>
          <a:endParaRPr lang="en-US"/>
        </a:p>
      </dgm:t>
    </dgm:pt>
    <dgm:pt modelId="{FF15DC11-4210-4705-AC84-992C2009820F}" type="sibTrans" cxnId="{9CDBB06E-6ABB-44DA-AAD6-461ACE586F53}">
      <dgm:prSet/>
      <dgm:spPr/>
      <dgm:t>
        <a:bodyPr/>
        <a:lstStyle/>
        <a:p>
          <a:endParaRPr lang="en-US"/>
        </a:p>
      </dgm:t>
    </dgm:pt>
    <dgm:pt modelId="{584C3A31-7B97-4BFF-944D-7A434D0D8A13}" type="pres">
      <dgm:prSet presAssocID="{E2C90172-E853-4E19-B871-D24E53D5EBE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08DFDB-30AE-496A-BA97-2B04CB08331B}" type="pres">
      <dgm:prSet presAssocID="{3B40EBA3-2563-48F0-9624-81B2E466B277}" presName="centerShape" presStyleLbl="node0" presStyleIdx="0" presStyleCnt="1"/>
      <dgm:spPr/>
      <dgm:t>
        <a:bodyPr/>
        <a:lstStyle/>
        <a:p>
          <a:endParaRPr lang="en-US"/>
        </a:p>
      </dgm:t>
    </dgm:pt>
    <dgm:pt modelId="{34AB695C-8C4B-44EE-91BA-F091C14896D0}" type="pres">
      <dgm:prSet presAssocID="{5C8A6A01-31A3-4889-9391-B6EE9218E8FA}" presName="parTrans" presStyleLbl="bgSibTrans2D1" presStyleIdx="0" presStyleCnt="2" custAng="16712018" custFlipHor="1" custScaleX="34418" custLinFactNeighborX="27404" custLinFactNeighborY="74734"/>
      <dgm:spPr/>
      <dgm:t>
        <a:bodyPr/>
        <a:lstStyle/>
        <a:p>
          <a:endParaRPr lang="en-US"/>
        </a:p>
      </dgm:t>
    </dgm:pt>
    <dgm:pt modelId="{D91181FD-2C8A-4E2D-8B2D-7710CA4C6995}" type="pres">
      <dgm:prSet presAssocID="{B173C0A0-BEB8-4A00-A4C6-DFDDDF581637}" presName="node" presStyleLbl="node1" presStyleIdx="0" presStyleCnt="2" custRadScaleRad="104543" custRadScaleInc="2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A4D35-D03D-4BDB-9CD9-1770B4E41E43}" type="pres">
      <dgm:prSet presAssocID="{CD148075-85C5-4A58-8D97-B490AF0A04EC}" presName="parTrans" presStyleLbl="bgSibTrans2D1" presStyleIdx="1" presStyleCnt="2" custAng="10467294" custScaleX="43807" custLinFactNeighborX="-26347" custLinFactNeighborY="57675"/>
      <dgm:spPr/>
      <dgm:t>
        <a:bodyPr/>
        <a:lstStyle/>
        <a:p>
          <a:endParaRPr lang="en-US"/>
        </a:p>
      </dgm:t>
    </dgm:pt>
    <dgm:pt modelId="{2194D624-5C21-4B50-968B-03068167704A}" type="pres">
      <dgm:prSet presAssocID="{6908AB24-A00D-4735-8956-A8AB9CC0A558}" presName="node" presStyleLbl="node1" presStyleIdx="1" presStyleCnt="2" custScaleX="87977" custScaleY="84840" custRadScaleRad="106358" custRadScaleInc="1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CEB5189-5ADD-4A45-8EE1-7D0970772C23}" type="presOf" srcId="{E2C90172-E853-4E19-B871-D24E53D5EBEE}" destId="{584C3A31-7B97-4BFF-944D-7A434D0D8A13}" srcOrd="0" destOrd="0" presId="urn:microsoft.com/office/officeart/2005/8/layout/radial4"/>
    <dgm:cxn modelId="{D1145CDD-C6ED-464D-8086-832CD98FBDDA}" type="presOf" srcId="{5C8A6A01-31A3-4889-9391-B6EE9218E8FA}" destId="{34AB695C-8C4B-44EE-91BA-F091C14896D0}" srcOrd="0" destOrd="0" presId="urn:microsoft.com/office/officeart/2005/8/layout/radial4"/>
    <dgm:cxn modelId="{22C5A4EE-FD47-4FF3-9C6E-C5E5A47B8B01}" type="presOf" srcId="{CD148075-85C5-4A58-8D97-B490AF0A04EC}" destId="{406A4D35-D03D-4BDB-9CD9-1770B4E41E43}" srcOrd="0" destOrd="0" presId="urn:microsoft.com/office/officeart/2005/8/layout/radial4"/>
    <dgm:cxn modelId="{86BEF4CE-475B-48E7-95F6-8D609AFA1F01}" type="presOf" srcId="{3B40EBA3-2563-48F0-9624-81B2E466B277}" destId="{D608DFDB-30AE-496A-BA97-2B04CB08331B}" srcOrd="0" destOrd="0" presId="urn:microsoft.com/office/officeart/2005/8/layout/radial4"/>
    <dgm:cxn modelId="{2B7D26F3-A7FE-4FD7-9EFC-65DC0574FE72}" srcId="{E2C90172-E853-4E19-B871-D24E53D5EBEE}" destId="{3B40EBA3-2563-48F0-9624-81B2E466B277}" srcOrd="0" destOrd="0" parTransId="{31BB1377-A762-40B1-BC75-17C6DE314BBA}" sibTransId="{2405E5FE-62A4-4DBD-96CB-51D48296AA88}"/>
    <dgm:cxn modelId="{490A8563-6832-42E2-A143-74B1195CACA0}" srcId="{3B40EBA3-2563-48F0-9624-81B2E466B277}" destId="{B173C0A0-BEB8-4A00-A4C6-DFDDDF581637}" srcOrd="0" destOrd="0" parTransId="{5C8A6A01-31A3-4889-9391-B6EE9218E8FA}" sibTransId="{BC5DFB8A-D8BA-4739-8C5E-938DF1D19D21}"/>
    <dgm:cxn modelId="{38174575-3DE0-4FA2-B1E8-B2C864420B24}" type="presOf" srcId="{6908AB24-A00D-4735-8956-A8AB9CC0A558}" destId="{2194D624-5C21-4B50-968B-03068167704A}" srcOrd="0" destOrd="0" presId="urn:microsoft.com/office/officeart/2005/8/layout/radial4"/>
    <dgm:cxn modelId="{88057466-1773-444D-A76B-F4038EF17D77}" type="presOf" srcId="{B173C0A0-BEB8-4A00-A4C6-DFDDDF581637}" destId="{D91181FD-2C8A-4E2D-8B2D-7710CA4C6995}" srcOrd="0" destOrd="0" presId="urn:microsoft.com/office/officeart/2005/8/layout/radial4"/>
    <dgm:cxn modelId="{9CDBB06E-6ABB-44DA-AAD6-461ACE586F53}" srcId="{3B40EBA3-2563-48F0-9624-81B2E466B277}" destId="{6908AB24-A00D-4735-8956-A8AB9CC0A558}" srcOrd="1" destOrd="0" parTransId="{CD148075-85C5-4A58-8D97-B490AF0A04EC}" sibTransId="{FF15DC11-4210-4705-AC84-992C2009820F}"/>
    <dgm:cxn modelId="{93039B13-B523-49A5-8074-FF0E17043841}" type="presParOf" srcId="{584C3A31-7B97-4BFF-944D-7A434D0D8A13}" destId="{D608DFDB-30AE-496A-BA97-2B04CB08331B}" srcOrd="0" destOrd="0" presId="urn:microsoft.com/office/officeart/2005/8/layout/radial4"/>
    <dgm:cxn modelId="{AF2ACAC3-426C-41FB-A2E6-9298D4245235}" type="presParOf" srcId="{584C3A31-7B97-4BFF-944D-7A434D0D8A13}" destId="{34AB695C-8C4B-44EE-91BA-F091C14896D0}" srcOrd="1" destOrd="0" presId="urn:microsoft.com/office/officeart/2005/8/layout/radial4"/>
    <dgm:cxn modelId="{C96E4B14-85DD-4A6C-859E-818C1AF7DC41}" type="presParOf" srcId="{584C3A31-7B97-4BFF-944D-7A434D0D8A13}" destId="{D91181FD-2C8A-4E2D-8B2D-7710CA4C6995}" srcOrd="2" destOrd="0" presId="urn:microsoft.com/office/officeart/2005/8/layout/radial4"/>
    <dgm:cxn modelId="{133791DB-AA26-4EB9-884C-4157F59A1666}" type="presParOf" srcId="{584C3A31-7B97-4BFF-944D-7A434D0D8A13}" destId="{406A4D35-D03D-4BDB-9CD9-1770B4E41E43}" srcOrd="3" destOrd="0" presId="urn:microsoft.com/office/officeart/2005/8/layout/radial4"/>
    <dgm:cxn modelId="{921F613E-9BEF-4D4F-98C9-CD0B9F6181AC}" type="presParOf" srcId="{584C3A31-7B97-4BFF-944D-7A434D0D8A13}" destId="{2194D624-5C21-4B50-968B-03068167704A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r>
            <a:rPr lang="en-US" dirty="0"/>
            <a:t>MỨC ĐẠT</a:t>
          </a:r>
        </a:p>
        <a:p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chức</a:t>
          </a:r>
          <a:r>
            <a:rPr lang="en-US" dirty="0"/>
            <a:t> </a:t>
          </a:r>
          <a:r>
            <a:rPr lang="en-US" dirty="0" err="1"/>
            <a:t>cung</a:t>
          </a:r>
          <a:r>
            <a:rPr lang="en-US" dirty="0"/>
            <a:t> </a:t>
          </a:r>
          <a:r>
            <a:rPr lang="en-US" dirty="0" err="1"/>
            <a:t>cấp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tin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chương</a:t>
          </a:r>
          <a:r>
            <a:rPr lang="en-US" dirty="0"/>
            <a:t> </a:t>
          </a:r>
          <a:r>
            <a:rPr lang="en-US" dirty="0" err="1"/>
            <a:t>trình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kế</a:t>
          </a:r>
          <a:r>
            <a:rPr lang="en-US" dirty="0"/>
            <a:t> </a:t>
          </a:r>
          <a:r>
            <a:rPr lang="en-US" dirty="0" err="1"/>
            <a:t>hoạch</a:t>
          </a:r>
          <a:r>
            <a:rPr lang="en-US" dirty="0"/>
            <a:t> </a:t>
          </a:r>
          <a:r>
            <a:rPr lang="en-US" dirty="0" err="1"/>
            <a:t>dạy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cho</a:t>
          </a:r>
          <a:r>
            <a:rPr lang="en-US" dirty="0"/>
            <a:t> cha </a:t>
          </a:r>
          <a:r>
            <a:rPr lang="en-US" dirty="0" err="1"/>
            <a:t>mẹ</a:t>
          </a:r>
          <a:r>
            <a:rPr lang="en-US" dirty="0"/>
            <a:t> </a:t>
          </a:r>
          <a:r>
            <a:rPr lang="en-US" dirty="0" err="1"/>
            <a:t>hoặc</a:t>
          </a:r>
          <a:r>
            <a:rPr lang="en-US" dirty="0"/>
            <a:t> </a:t>
          </a:r>
          <a:r>
            <a:rPr lang="en-US" dirty="0" err="1"/>
            <a:t>người</a:t>
          </a:r>
          <a:r>
            <a:rPr lang="en-US" dirty="0"/>
            <a:t> </a:t>
          </a:r>
          <a:r>
            <a:rPr lang="en-US" dirty="0" err="1"/>
            <a:t>giám</a:t>
          </a:r>
          <a:r>
            <a:rPr lang="en-US" dirty="0"/>
            <a:t> </a:t>
          </a:r>
          <a:r>
            <a:rPr lang="en-US" dirty="0" err="1"/>
            <a:t>hộ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sinh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bên</a:t>
          </a:r>
          <a:r>
            <a:rPr lang="en-US" dirty="0"/>
            <a:t> </a:t>
          </a:r>
          <a:r>
            <a:rPr lang="en-US" dirty="0" err="1"/>
            <a:t>liên</a:t>
          </a:r>
          <a:r>
            <a:rPr lang="en-US" dirty="0"/>
            <a:t> </a:t>
          </a:r>
          <a:r>
            <a:rPr lang="en-US" dirty="0" err="1"/>
            <a:t>quan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en-US" dirty="0" err="1"/>
            <a:t>phối</a:t>
          </a:r>
          <a:r>
            <a:rPr lang="en-US" dirty="0"/>
            <a:t> </a:t>
          </a:r>
          <a:r>
            <a:rPr lang="en-US" dirty="0" err="1"/>
            <a:t>hợp</a:t>
          </a:r>
          <a:r>
            <a:rPr lang="en-US" dirty="0"/>
            <a:t> </a:t>
          </a:r>
          <a:r>
            <a:rPr lang="en-US" dirty="0" err="1"/>
            <a:t>với</a:t>
          </a:r>
          <a:r>
            <a:rPr lang="en-US" dirty="0"/>
            <a:t> cha </a:t>
          </a:r>
          <a:r>
            <a:rPr lang="en-US" dirty="0" err="1"/>
            <a:t>mẹ</a:t>
          </a:r>
          <a:r>
            <a:rPr lang="en-US" dirty="0"/>
            <a:t> </a:t>
          </a:r>
          <a:r>
            <a:rPr lang="en-US" dirty="0" err="1"/>
            <a:t>hoặc</a:t>
          </a:r>
          <a:r>
            <a:rPr lang="en-US" dirty="0"/>
            <a:t> </a:t>
          </a:r>
          <a:r>
            <a:rPr lang="en-US" dirty="0" err="1"/>
            <a:t>người</a:t>
          </a:r>
          <a:r>
            <a:rPr lang="en-US" dirty="0"/>
            <a:t> </a:t>
          </a:r>
          <a:r>
            <a:rPr lang="en-US" dirty="0" err="1"/>
            <a:t>giám</a:t>
          </a:r>
          <a:r>
            <a:rPr lang="en-US" dirty="0"/>
            <a:t> </a:t>
          </a:r>
          <a:r>
            <a:rPr lang="en-US" dirty="0" err="1"/>
            <a:t>hộ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sinh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bên</a:t>
          </a:r>
          <a:r>
            <a:rPr lang="en-US" dirty="0"/>
            <a:t> </a:t>
          </a:r>
          <a:r>
            <a:rPr lang="en-US" dirty="0" err="1"/>
            <a:t>liên</a:t>
          </a:r>
          <a:r>
            <a:rPr lang="en-US" dirty="0"/>
            <a:t> </a:t>
          </a:r>
          <a:r>
            <a:rPr lang="en-US" dirty="0" err="1"/>
            <a:t>quan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chương</a:t>
          </a:r>
          <a:r>
            <a:rPr lang="en-US" dirty="0"/>
            <a:t> </a:t>
          </a:r>
          <a:r>
            <a:rPr lang="en-US" dirty="0" err="1"/>
            <a:t>trình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kế</a:t>
          </a:r>
          <a:r>
            <a:rPr lang="en-US" dirty="0"/>
            <a:t> </a:t>
          </a:r>
          <a:r>
            <a:rPr lang="en-US" dirty="0" err="1"/>
            <a:t>hoạch</a:t>
          </a:r>
          <a:r>
            <a:rPr lang="en-US" dirty="0"/>
            <a:t> </a:t>
          </a:r>
          <a:r>
            <a:rPr lang="en-US" dirty="0" err="1"/>
            <a:t>dạy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; </a:t>
          </a:r>
          <a:r>
            <a:rPr lang="en-US" dirty="0" err="1"/>
            <a:t>công</a:t>
          </a:r>
          <a:r>
            <a:rPr lang="en-US" dirty="0"/>
            <a:t> </a:t>
          </a:r>
          <a:r>
            <a:rPr lang="en-US" dirty="0" err="1"/>
            <a:t>khai</a:t>
          </a:r>
          <a:r>
            <a:rPr lang="en-US" dirty="0"/>
            <a:t>, </a:t>
          </a:r>
          <a:r>
            <a:rPr lang="en-US" dirty="0" err="1"/>
            <a:t>minh</a:t>
          </a:r>
          <a:r>
            <a:rPr lang="en-US" dirty="0"/>
            <a:t> </a:t>
          </a:r>
          <a:r>
            <a:rPr lang="en-US" dirty="0" err="1"/>
            <a:t>bạch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tin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kết</a:t>
          </a:r>
          <a:r>
            <a:rPr lang="en-US" dirty="0"/>
            <a:t> </a:t>
          </a:r>
          <a:r>
            <a:rPr lang="en-US" dirty="0" err="1"/>
            <a:t>quả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chương</a:t>
          </a:r>
          <a:r>
            <a:rPr lang="en-US" dirty="0"/>
            <a:t> </a:t>
          </a:r>
          <a:r>
            <a:rPr lang="en-US" dirty="0" err="1"/>
            <a:t>trình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kế</a:t>
          </a:r>
          <a:r>
            <a:rPr lang="en-US" dirty="0"/>
            <a:t> </a:t>
          </a:r>
          <a:r>
            <a:rPr lang="en-US" dirty="0" err="1"/>
            <a:t>hoạch</a:t>
          </a:r>
          <a:r>
            <a:rPr lang="en-US" dirty="0"/>
            <a:t> </a:t>
          </a:r>
          <a:r>
            <a:rPr lang="en-US" dirty="0" err="1"/>
            <a:t>dạy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;</a:t>
          </a:r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r>
            <a:rPr lang="en-US" dirty="0"/>
            <a:t>MỨC TỐT</a:t>
          </a:r>
        </a:p>
        <a:p>
          <a:r>
            <a:rPr lang="en-US" dirty="0" err="1"/>
            <a:t>giải</a:t>
          </a:r>
          <a:r>
            <a:rPr lang="en-US" dirty="0"/>
            <a:t> </a:t>
          </a:r>
          <a:r>
            <a:rPr lang="en-US" dirty="0" err="1"/>
            <a:t>quyết</a:t>
          </a:r>
          <a:r>
            <a:rPr lang="en-US" dirty="0"/>
            <a:t> </a:t>
          </a:r>
          <a:r>
            <a:rPr lang="en-US" dirty="0" err="1"/>
            <a:t>kịp</a:t>
          </a:r>
          <a:r>
            <a:rPr lang="en-US" dirty="0"/>
            <a:t> </a:t>
          </a:r>
          <a:r>
            <a:rPr lang="en-US" dirty="0" err="1"/>
            <a:t>thời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tin </a:t>
          </a:r>
          <a:r>
            <a:rPr lang="en-US" dirty="0" err="1"/>
            <a:t>phản</a:t>
          </a:r>
          <a:r>
            <a:rPr lang="en-US" dirty="0"/>
            <a:t> </a:t>
          </a:r>
          <a:r>
            <a:rPr lang="en-US" dirty="0" err="1"/>
            <a:t>hồi</a:t>
          </a:r>
          <a:r>
            <a:rPr lang="en-US" dirty="0"/>
            <a:t> </a:t>
          </a:r>
          <a:r>
            <a:rPr lang="en-US" dirty="0" err="1"/>
            <a:t>từ</a:t>
          </a:r>
          <a:r>
            <a:rPr lang="en-US" dirty="0"/>
            <a:t> cha </a:t>
          </a:r>
          <a:r>
            <a:rPr lang="en-US" dirty="0" err="1"/>
            <a:t>mẹ</a:t>
          </a:r>
          <a:r>
            <a:rPr lang="en-US" dirty="0"/>
            <a:t> </a:t>
          </a:r>
          <a:r>
            <a:rPr lang="en-US" dirty="0" err="1"/>
            <a:t>hoặc</a:t>
          </a:r>
          <a:r>
            <a:rPr lang="en-US" dirty="0"/>
            <a:t> </a:t>
          </a:r>
          <a:r>
            <a:rPr lang="en-US" dirty="0" err="1"/>
            <a:t>người</a:t>
          </a:r>
          <a:r>
            <a:rPr lang="en-US" dirty="0"/>
            <a:t> </a:t>
          </a:r>
          <a:r>
            <a:rPr lang="en-US" dirty="0" err="1"/>
            <a:t>giám</a:t>
          </a:r>
          <a:r>
            <a:rPr lang="en-US" dirty="0"/>
            <a:t> </a:t>
          </a:r>
          <a:r>
            <a:rPr lang="en-US" dirty="0" err="1"/>
            <a:t>hộ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sinh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bên</a:t>
          </a:r>
          <a:r>
            <a:rPr lang="en-US" dirty="0"/>
            <a:t> </a:t>
          </a:r>
          <a:r>
            <a:rPr lang="en-US" dirty="0" err="1"/>
            <a:t>liên</a:t>
          </a:r>
          <a:r>
            <a:rPr lang="en-US" dirty="0"/>
            <a:t> </a:t>
          </a:r>
          <a:r>
            <a:rPr lang="en-US" dirty="0" err="1"/>
            <a:t>quan</a:t>
          </a:r>
          <a:r>
            <a:rPr lang="en-US" dirty="0"/>
            <a:t>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chương</a:t>
          </a:r>
          <a:r>
            <a:rPr lang="en-US" dirty="0"/>
            <a:t> </a:t>
          </a:r>
          <a:r>
            <a:rPr lang="en-US" dirty="0" err="1"/>
            <a:t>trình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kế</a:t>
          </a:r>
          <a:r>
            <a:rPr lang="en-US" dirty="0"/>
            <a:t> </a:t>
          </a:r>
          <a:r>
            <a:rPr lang="en-US" dirty="0" err="1"/>
            <a:t>hoạch</a:t>
          </a:r>
          <a:r>
            <a:rPr lang="en-US" dirty="0"/>
            <a:t> </a:t>
          </a:r>
          <a:r>
            <a:rPr lang="en-US" dirty="0" err="1"/>
            <a:t>dạy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.</a:t>
          </a:r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 custLinFactNeighborX="-47136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47523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pPr algn="ctr"/>
          <a:r>
            <a:rPr lang="en-US" dirty="0"/>
            <a:t>MỨC ĐẠT</a:t>
          </a:r>
        </a:p>
        <a:p>
          <a:pPr algn="ctr"/>
          <a:r>
            <a:rPr lang="nb-NO" dirty="0"/>
            <a:t> </a:t>
          </a:r>
          <a:r>
            <a:rPr lang="nb-NO" b="1" dirty="0"/>
            <a:t>Truyền thông, </a:t>
          </a:r>
          <a:r>
            <a:rPr lang="nb-NO" dirty="0"/>
            <a:t>P</a:t>
          </a:r>
          <a:r>
            <a:rPr lang="nb-NO" b="1" dirty="0"/>
            <a:t>hổ biến cho PH và cộng đồng về:</a:t>
          </a:r>
        </a:p>
        <a:p>
          <a:pPr algn="l"/>
          <a:r>
            <a:rPr lang="nb-NO" b="1" dirty="0"/>
            <a:t>- </a:t>
          </a:r>
          <a:r>
            <a:rPr lang="nb-NO" dirty="0"/>
            <a:t> Kiến thức nuôi dưỡng, CS&amp;GD TE </a:t>
          </a:r>
        </a:p>
        <a:p>
          <a:pPr algn="l"/>
          <a:r>
            <a:rPr lang="nb-NO" dirty="0"/>
            <a:t>- Chương trình và kế hoạch HĐ nuôi dưỡng, CS&amp;GD TE của trường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pPr algn="ctr"/>
          <a:r>
            <a:rPr lang="en-US" dirty="0"/>
            <a:t>MỨC KHÁ</a:t>
          </a:r>
        </a:p>
        <a:p>
          <a:pPr algn="l"/>
          <a:r>
            <a:rPr lang="en-US" dirty="0"/>
            <a:t>- </a:t>
          </a:r>
          <a:r>
            <a:rPr lang="en-US" dirty="0" err="1"/>
            <a:t>Phối</a:t>
          </a:r>
          <a:r>
            <a:rPr lang="en-US" dirty="0"/>
            <a:t> </a:t>
          </a:r>
          <a:r>
            <a:rPr lang="en-US" dirty="0" err="1"/>
            <a:t>hợp</a:t>
          </a:r>
          <a:r>
            <a:rPr lang="en-US" dirty="0"/>
            <a:t> </a:t>
          </a:r>
          <a:r>
            <a:rPr lang="en-US" dirty="0" err="1"/>
            <a:t>với</a:t>
          </a:r>
          <a:r>
            <a:rPr lang="en-US" dirty="0"/>
            <a:t> cha </a:t>
          </a:r>
          <a:r>
            <a:rPr lang="en-US" dirty="0" err="1"/>
            <a:t>mẹ</a:t>
          </a:r>
          <a:r>
            <a:rPr lang="en-US" dirty="0"/>
            <a:t> </a:t>
          </a:r>
          <a:r>
            <a:rPr lang="en-US" dirty="0" err="1"/>
            <a:t>hoặc</a:t>
          </a:r>
          <a:r>
            <a:rPr lang="en-US" dirty="0"/>
            <a:t> </a:t>
          </a:r>
          <a:r>
            <a:rPr lang="en-US" dirty="0" err="1"/>
            <a:t>người</a:t>
          </a:r>
          <a:r>
            <a:rPr lang="en-US" dirty="0"/>
            <a:t> </a:t>
          </a:r>
          <a:r>
            <a:rPr lang="en-US" dirty="0" err="1"/>
            <a:t>giám</a:t>
          </a:r>
          <a:r>
            <a:rPr lang="en-US" dirty="0"/>
            <a:t> </a:t>
          </a:r>
          <a:r>
            <a:rPr lang="en-US" dirty="0" err="1"/>
            <a:t>hộ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sinh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bên</a:t>
          </a:r>
          <a:r>
            <a:rPr lang="en-US" dirty="0"/>
            <a:t> </a:t>
          </a:r>
          <a:r>
            <a:rPr lang="en-US" dirty="0" err="1"/>
            <a:t>liên</a:t>
          </a:r>
          <a:r>
            <a:rPr lang="en-US" dirty="0"/>
            <a:t> </a:t>
          </a:r>
          <a:r>
            <a:rPr lang="en-US" dirty="0" err="1"/>
            <a:t>quan</a:t>
          </a:r>
          <a:endParaRPr lang="nb-NO" dirty="0"/>
        </a:p>
        <a:p>
          <a:pPr algn="l"/>
          <a:r>
            <a:rPr lang="nb-NO" dirty="0"/>
            <a:t>- Công khai, minh bạch các thông tin về kết quả </a:t>
          </a:r>
          <a:r>
            <a:rPr lang="en-US" dirty="0"/>
            <a:t>n</a:t>
          </a:r>
          <a:r>
            <a:rPr lang="nb-NO" dirty="0"/>
            <a:t>uôi dưỡng, CS&amp;GD TE  </a:t>
          </a:r>
        </a:p>
        <a:p>
          <a:pPr algn="l"/>
          <a:r>
            <a:rPr lang="nb-NO" dirty="0"/>
            <a:t>-Tham gia các hoạt động của địa phương, PT GDMN rên địa bàn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pPr algn="ctr"/>
          <a:r>
            <a:rPr lang="en-US" dirty="0"/>
            <a:t>MỨC TỐT</a:t>
          </a:r>
        </a:p>
        <a:p>
          <a:pPr algn="l"/>
          <a:r>
            <a:rPr lang="nb-NO" b="1" dirty="0"/>
            <a:t>Hỗ trợ đồng nghiệp</a:t>
          </a:r>
        </a:p>
        <a:p>
          <a:pPr algn="l"/>
          <a:r>
            <a:rPr lang="nb-NO" dirty="0"/>
            <a:t> về phối hợp giữa nhà trường, gia đình, địa phương trong hoạt động nuôi dưỡng, CS&amp;GD TE</a:t>
          </a:r>
          <a:endParaRPr lang="en-US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 custLinFactNeighborX="-74520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47523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pPr algn="ctr"/>
          <a:r>
            <a:rPr lang="en-US" dirty="0"/>
            <a:t>MỨC ĐẠT</a:t>
          </a:r>
        </a:p>
        <a:p>
          <a:pPr algn="ctr"/>
          <a:r>
            <a:rPr lang="nb-NO" dirty="0"/>
            <a:t> </a:t>
          </a:r>
          <a:r>
            <a:rPr lang="nb-NO" b="1" dirty="0"/>
            <a:t>Truyền thông, </a:t>
          </a:r>
          <a:r>
            <a:rPr lang="nb-NO" dirty="0"/>
            <a:t>P</a:t>
          </a:r>
          <a:r>
            <a:rPr lang="nb-NO" b="1" dirty="0"/>
            <a:t>hổ biến cho PH và cộng đồng về:</a:t>
          </a:r>
        </a:p>
        <a:p>
          <a:pPr algn="l"/>
          <a:r>
            <a:rPr lang="nb-NO" b="1" dirty="0"/>
            <a:t>- </a:t>
          </a:r>
          <a:r>
            <a:rPr lang="nb-NO" dirty="0"/>
            <a:t> Kiến thức nuôi dưỡng, CS&amp;GD TE </a:t>
          </a:r>
        </a:p>
        <a:p>
          <a:pPr algn="l"/>
          <a:r>
            <a:rPr lang="nb-NO" dirty="0"/>
            <a:t>- Chương trình và kế hoạch HĐ nuôi dưỡng, CS&amp;GD TE của trường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pPr algn="ctr"/>
          <a:r>
            <a:rPr lang="en-US" dirty="0"/>
            <a:t>MỨC KHÁ</a:t>
          </a:r>
        </a:p>
        <a:p>
          <a:pPr algn="l"/>
          <a:r>
            <a:rPr lang="en-US" dirty="0"/>
            <a:t>- </a:t>
          </a:r>
          <a:r>
            <a:rPr lang="en-US" dirty="0" err="1"/>
            <a:t>Phối</a:t>
          </a:r>
          <a:r>
            <a:rPr lang="en-US" dirty="0"/>
            <a:t> </a:t>
          </a:r>
          <a:r>
            <a:rPr lang="en-US" dirty="0" err="1"/>
            <a:t>hợp</a:t>
          </a:r>
          <a:r>
            <a:rPr lang="en-US" dirty="0"/>
            <a:t> </a:t>
          </a:r>
          <a:r>
            <a:rPr lang="en-US" dirty="0" err="1"/>
            <a:t>với</a:t>
          </a:r>
          <a:r>
            <a:rPr lang="en-US" dirty="0"/>
            <a:t> cha </a:t>
          </a:r>
          <a:r>
            <a:rPr lang="en-US" dirty="0" err="1"/>
            <a:t>mẹ</a:t>
          </a:r>
          <a:r>
            <a:rPr lang="en-US" dirty="0"/>
            <a:t> </a:t>
          </a:r>
          <a:r>
            <a:rPr lang="en-US" dirty="0" err="1"/>
            <a:t>hoặc</a:t>
          </a:r>
          <a:r>
            <a:rPr lang="en-US" dirty="0"/>
            <a:t> </a:t>
          </a:r>
          <a:r>
            <a:rPr lang="en-US" dirty="0" err="1"/>
            <a:t>người</a:t>
          </a:r>
          <a:r>
            <a:rPr lang="en-US" dirty="0"/>
            <a:t> </a:t>
          </a:r>
          <a:r>
            <a:rPr lang="en-US" dirty="0" err="1"/>
            <a:t>giám</a:t>
          </a:r>
          <a:r>
            <a:rPr lang="en-US" dirty="0"/>
            <a:t> </a:t>
          </a:r>
          <a:r>
            <a:rPr lang="en-US" dirty="0" err="1"/>
            <a:t>hộ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sinh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bên</a:t>
          </a:r>
          <a:r>
            <a:rPr lang="en-US" dirty="0"/>
            <a:t> </a:t>
          </a:r>
          <a:r>
            <a:rPr lang="en-US" dirty="0" err="1"/>
            <a:t>liên</a:t>
          </a:r>
          <a:r>
            <a:rPr lang="en-US" dirty="0"/>
            <a:t> </a:t>
          </a:r>
          <a:r>
            <a:rPr lang="en-US" dirty="0" err="1"/>
            <a:t>quan</a:t>
          </a:r>
          <a:endParaRPr lang="nb-NO" dirty="0"/>
        </a:p>
        <a:p>
          <a:pPr algn="l"/>
          <a:r>
            <a:rPr lang="nb-NO" dirty="0"/>
            <a:t>- Công khai, minh bạch các thông tin về kết quả </a:t>
          </a:r>
          <a:r>
            <a:rPr lang="en-US" dirty="0"/>
            <a:t>n</a:t>
          </a:r>
          <a:r>
            <a:rPr lang="nb-NO" dirty="0"/>
            <a:t>uôi dưỡng, CS&amp;GD TE  </a:t>
          </a:r>
        </a:p>
        <a:p>
          <a:pPr algn="l"/>
          <a:r>
            <a:rPr lang="nb-NO" dirty="0"/>
            <a:t>-Tham gia các hoạt động của địa phương, PT GDMN rên địa bàn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pPr algn="ctr"/>
          <a:r>
            <a:rPr lang="en-US" dirty="0"/>
            <a:t>MỨC TỐT</a:t>
          </a:r>
        </a:p>
        <a:p>
          <a:pPr algn="l"/>
          <a:r>
            <a:rPr lang="nb-NO" b="1" dirty="0"/>
            <a:t>Hỗ trợ đồng nghiệp</a:t>
          </a:r>
        </a:p>
        <a:p>
          <a:pPr algn="l"/>
          <a:r>
            <a:rPr lang="nb-NO" dirty="0"/>
            <a:t> về phối hợp giữa nhà trường, gia đình, địa phương trong hoạt động nuôi dưỡng, CS&amp;GD TE</a:t>
          </a:r>
          <a:endParaRPr lang="en-US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 custLinFactNeighborX="-74520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47523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F7CE80B-0E9F-429D-B262-E4AEE3E30499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E08B7AD8-A4C0-43C3-9B8A-1CF941CB3C5D}">
      <dgm:prSet phldrT="[Text]" custT="1"/>
      <dgm:spPr/>
      <dgm:t>
        <a:bodyPr/>
        <a:lstStyle/>
        <a:p>
          <a:r>
            <a:rPr lang="en-US" sz="2000" b="1" dirty="0" err="1">
              <a:latin typeface="Arial" pitchFamily="34" charset="0"/>
              <a:cs typeface="Arial" pitchFamily="34" charset="0"/>
            </a:rPr>
            <a:t>Chăm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sóc</a:t>
          </a:r>
          <a:r>
            <a:rPr lang="en-US" sz="2000" b="1" dirty="0">
              <a:latin typeface="Arial" pitchFamily="34" charset="0"/>
              <a:cs typeface="Arial" pitchFamily="34" charset="0"/>
            </a:rPr>
            <a:t>,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giáo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dục</a:t>
          </a:r>
          <a:r>
            <a:rPr lang="en-US" sz="2000" b="1" dirty="0">
              <a:latin typeface="Arial" pitchFamily="34" charset="0"/>
              <a:cs typeface="Arial" pitchFamily="34" charset="0"/>
            </a:rPr>
            <a:t>,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nuôi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dưỡng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trẻ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vi-VN" sz="2000" b="1" dirty="0">
              <a:latin typeface="Arial" pitchFamily="34" charset="0"/>
              <a:cs typeface="Arial" pitchFamily="34" charset="0"/>
            </a:rPr>
            <a:t>là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trong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tâm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của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quản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trị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nhà</a:t>
          </a:r>
          <a:r>
            <a:rPr lang="en-US" sz="2000" b="1" dirty="0">
              <a:latin typeface="Arial" pitchFamily="34" charset="0"/>
              <a:cs typeface="Arial" pitchFamily="34" charset="0"/>
            </a:rPr>
            <a:t> 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trường</a:t>
          </a:r>
          <a:r>
            <a:rPr lang="en-US" sz="2000" b="1" dirty="0">
              <a:latin typeface="Arial" pitchFamily="34" charset="0"/>
              <a:cs typeface="Arial" pitchFamily="34" charset="0"/>
            </a:rPr>
            <a:t> MN</a:t>
          </a:r>
          <a:endParaRPr lang="en-US" sz="2000" b="1" dirty="0"/>
        </a:p>
      </dgm:t>
    </dgm:pt>
    <dgm:pt modelId="{E6EF15FF-92CD-4B54-9B6E-CE62E574CDDF}" type="parTrans" cxnId="{924C89A2-9900-40FE-B96F-AE5EE08F400B}">
      <dgm:prSet/>
      <dgm:spPr/>
      <dgm:t>
        <a:bodyPr/>
        <a:lstStyle/>
        <a:p>
          <a:endParaRPr lang="en-US"/>
        </a:p>
      </dgm:t>
    </dgm:pt>
    <dgm:pt modelId="{5C76A23D-0073-4065-9068-A1DBD0CC5833}" type="sibTrans" cxnId="{924C89A2-9900-40FE-B96F-AE5EE08F400B}">
      <dgm:prSet/>
      <dgm:spPr/>
      <dgm:t>
        <a:bodyPr/>
        <a:lstStyle/>
        <a:p>
          <a:endParaRPr lang="en-US"/>
        </a:p>
      </dgm:t>
    </dgm:pt>
    <dgm:pt modelId="{F81ADDA2-2915-4994-955E-519909BBA9DA}">
      <dgm:prSet phldrT="[Text]" custT="1"/>
      <dgm:spPr/>
      <dgm:t>
        <a:bodyPr/>
        <a:lstStyle/>
        <a:p>
          <a:r>
            <a:rPr lang="vi-VN" sz="2000" b="1" dirty="0">
              <a:latin typeface="Arial" pitchFamily="34" charset="0"/>
              <a:cs typeface="Arial" pitchFamily="34" charset="0"/>
            </a:rPr>
            <a:t>Phong cách lãnh đạo dân chủ, công bằng và có trách nhi</a:t>
          </a:r>
          <a:r>
            <a:rPr lang="en-US" sz="2000" b="1" dirty="0" err="1">
              <a:latin typeface="Arial" pitchFamily="34" charset="0"/>
              <a:cs typeface="Arial" pitchFamily="34" charset="0"/>
            </a:rPr>
            <a:t>ệm</a:t>
          </a:r>
          <a:endParaRPr lang="en-US" sz="2000" b="1" dirty="0"/>
        </a:p>
      </dgm:t>
    </dgm:pt>
    <dgm:pt modelId="{5C7D43C4-9383-4A76-8B64-CA8A699E22DF}" type="parTrans" cxnId="{2DB1D623-62BE-4E70-8DAA-9C26FA4111C8}">
      <dgm:prSet/>
      <dgm:spPr/>
      <dgm:t>
        <a:bodyPr/>
        <a:lstStyle/>
        <a:p>
          <a:endParaRPr lang="en-US"/>
        </a:p>
      </dgm:t>
    </dgm:pt>
    <dgm:pt modelId="{7E731EAC-4232-4FE2-81E8-37FFAADBEE1B}" type="sibTrans" cxnId="{2DB1D623-62BE-4E70-8DAA-9C26FA4111C8}">
      <dgm:prSet/>
      <dgm:spPr/>
      <dgm:t>
        <a:bodyPr/>
        <a:lstStyle/>
        <a:p>
          <a:endParaRPr lang="en-US"/>
        </a:p>
      </dgm:t>
    </dgm:pt>
    <dgm:pt modelId="{311B621E-C256-4F14-A55D-836809AC9547}">
      <dgm:prSet custT="1"/>
      <dgm:spPr/>
      <dgm:t>
        <a:bodyPr/>
        <a:lstStyle/>
        <a:p>
          <a:r>
            <a:rPr lang="vi-VN" sz="1800" b="1" dirty="0">
              <a:latin typeface="Arial" pitchFamily="34" charset="0"/>
              <a:cs typeface="Arial" pitchFamily="34" charset="0"/>
            </a:rPr>
            <a:t>Chia sẻ quản lý</a:t>
          </a:r>
          <a:r>
            <a:rPr lang="en-US" sz="1800" b="1" dirty="0">
              <a:latin typeface="Arial" pitchFamily="34" charset="0"/>
              <a:cs typeface="Arial" pitchFamily="34" charset="0"/>
            </a:rPr>
            <a:t>: HT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tạo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những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người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lãnh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đạo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xung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quanh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mình</a:t>
          </a:r>
          <a:endParaRPr lang="en-US" sz="1800" b="1" dirty="0"/>
        </a:p>
      </dgm:t>
    </dgm:pt>
    <dgm:pt modelId="{43D14F47-ECBB-48B6-8990-AEA9778DAB26}" type="parTrans" cxnId="{CCAE0E3C-93A9-4401-8B71-1FA13A6F1AD3}">
      <dgm:prSet/>
      <dgm:spPr/>
      <dgm:t>
        <a:bodyPr/>
        <a:lstStyle/>
        <a:p>
          <a:endParaRPr lang="en-US"/>
        </a:p>
      </dgm:t>
    </dgm:pt>
    <dgm:pt modelId="{F04F058E-D718-48E0-BAD2-401AA0709A96}" type="sibTrans" cxnId="{CCAE0E3C-93A9-4401-8B71-1FA13A6F1AD3}">
      <dgm:prSet/>
      <dgm:spPr/>
      <dgm:t>
        <a:bodyPr/>
        <a:lstStyle/>
        <a:p>
          <a:endParaRPr lang="en-US"/>
        </a:p>
      </dgm:t>
    </dgm:pt>
    <dgm:pt modelId="{065AF0AC-D501-4C39-AE0E-B72AF715165A}">
      <dgm:prSet custT="1"/>
      <dgm:spPr/>
      <dgm:t>
        <a:bodyPr/>
        <a:lstStyle/>
        <a:p>
          <a:r>
            <a:rPr lang="vi-VN" sz="1800" b="1" dirty="0">
              <a:latin typeface="Arial" pitchFamily="34" charset="0"/>
              <a:cs typeface="Arial" pitchFamily="34" charset="0"/>
            </a:rPr>
            <a:t>Trường học là nơi để học tập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liên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tục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của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mọi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thành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viên</a:t>
          </a:r>
          <a:endParaRPr lang="vi-VN" sz="1800" b="1" dirty="0">
            <a:latin typeface="Arial" pitchFamily="34" charset="0"/>
            <a:cs typeface="Arial" pitchFamily="34" charset="0"/>
          </a:endParaRPr>
        </a:p>
      </dgm:t>
    </dgm:pt>
    <dgm:pt modelId="{A0101C08-4485-469E-947F-CF7A4C521E3E}" type="parTrans" cxnId="{F4EA4F7E-0EFD-4597-A5F7-4AC8F2D66D9F}">
      <dgm:prSet/>
      <dgm:spPr/>
      <dgm:t>
        <a:bodyPr/>
        <a:lstStyle/>
        <a:p>
          <a:endParaRPr lang="en-US"/>
        </a:p>
      </dgm:t>
    </dgm:pt>
    <dgm:pt modelId="{14F733A2-02BD-46B7-A035-15DC872AD792}" type="sibTrans" cxnId="{F4EA4F7E-0EFD-4597-A5F7-4AC8F2D66D9F}">
      <dgm:prSet/>
      <dgm:spPr/>
      <dgm:t>
        <a:bodyPr/>
        <a:lstStyle/>
        <a:p>
          <a:endParaRPr lang="en-US"/>
        </a:p>
      </dgm:t>
    </dgm:pt>
    <dgm:pt modelId="{BD55007A-8ECD-4FA8-8271-6A124E09362F}">
      <dgm:prSet custT="1"/>
      <dgm:spPr/>
      <dgm:t>
        <a:bodyPr/>
        <a:lstStyle/>
        <a:p>
          <a:r>
            <a:rPr lang="vi-VN" sz="1800" b="1" dirty="0">
              <a:latin typeface="Arial" pitchFamily="34" charset="0"/>
              <a:cs typeface="Arial" pitchFamily="34" charset="0"/>
            </a:rPr>
            <a:t>Tự chủ và trách nhiệm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giải</a:t>
          </a:r>
          <a:r>
            <a:rPr lang="en-US" sz="1800" b="1" dirty="0">
              <a:latin typeface="Arial" pitchFamily="34" charset="0"/>
              <a:cs typeface="Arial" pitchFamily="34" charset="0"/>
            </a:rPr>
            <a:t> </a:t>
          </a:r>
          <a:r>
            <a:rPr lang="en-US" sz="1800" b="1" dirty="0" err="1">
              <a:latin typeface="Arial" pitchFamily="34" charset="0"/>
              <a:cs typeface="Arial" pitchFamily="34" charset="0"/>
            </a:rPr>
            <a:t>trình</a:t>
          </a:r>
          <a:endParaRPr lang="en-US" sz="1800" b="1" dirty="0"/>
        </a:p>
      </dgm:t>
    </dgm:pt>
    <dgm:pt modelId="{A1EE44AA-D81C-4DFC-8E31-368ACE1792A6}" type="parTrans" cxnId="{44FA0FFC-C8BD-495C-8B49-BA650E3EE220}">
      <dgm:prSet/>
      <dgm:spPr/>
      <dgm:t>
        <a:bodyPr/>
        <a:lstStyle/>
        <a:p>
          <a:endParaRPr lang="en-US"/>
        </a:p>
      </dgm:t>
    </dgm:pt>
    <dgm:pt modelId="{9BB02AEC-DB9C-4EE5-A195-1C2CE9D6C37E}" type="sibTrans" cxnId="{44FA0FFC-C8BD-495C-8B49-BA650E3EE220}">
      <dgm:prSet/>
      <dgm:spPr/>
      <dgm:t>
        <a:bodyPr/>
        <a:lstStyle/>
        <a:p>
          <a:endParaRPr lang="en-US"/>
        </a:p>
      </dgm:t>
    </dgm:pt>
    <dgm:pt modelId="{74E3DFFF-2364-478B-93AB-0FCC842C6531}" type="pres">
      <dgm:prSet presAssocID="{9F7CE80B-0E9F-429D-B262-E4AEE3E3049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331E0538-0936-41FC-A9E1-BD97CB4C3494}" type="pres">
      <dgm:prSet presAssocID="{9F7CE80B-0E9F-429D-B262-E4AEE3E30499}" presName="Name1" presStyleCnt="0"/>
      <dgm:spPr/>
    </dgm:pt>
    <dgm:pt modelId="{15061ECC-BB16-425E-BFAD-46E460C7C12F}" type="pres">
      <dgm:prSet presAssocID="{9F7CE80B-0E9F-429D-B262-E4AEE3E30499}" presName="cycle" presStyleCnt="0"/>
      <dgm:spPr/>
    </dgm:pt>
    <dgm:pt modelId="{C8DBAF57-B815-49E8-A968-96FC61320276}" type="pres">
      <dgm:prSet presAssocID="{9F7CE80B-0E9F-429D-B262-E4AEE3E30499}" presName="srcNode" presStyleLbl="node1" presStyleIdx="0" presStyleCnt="5"/>
      <dgm:spPr/>
    </dgm:pt>
    <dgm:pt modelId="{CD1793FD-6A99-495B-96DF-ACB59B148943}" type="pres">
      <dgm:prSet presAssocID="{9F7CE80B-0E9F-429D-B262-E4AEE3E30499}" presName="conn" presStyleLbl="parChTrans1D2" presStyleIdx="0" presStyleCnt="1"/>
      <dgm:spPr/>
      <dgm:t>
        <a:bodyPr/>
        <a:lstStyle/>
        <a:p>
          <a:endParaRPr lang="en-US"/>
        </a:p>
      </dgm:t>
    </dgm:pt>
    <dgm:pt modelId="{2B2CE604-B4E3-448B-BDCF-F440794CEC0F}" type="pres">
      <dgm:prSet presAssocID="{9F7CE80B-0E9F-429D-B262-E4AEE3E30499}" presName="extraNode" presStyleLbl="node1" presStyleIdx="0" presStyleCnt="5"/>
      <dgm:spPr/>
    </dgm:pt>
    <dgm:pt modelId="{8934610B-B701-4F52-AA61-6829FE42A2FC}" type="pres">
      <dgm:prSet presAssocID="{9F7CE80B-0E9F-429D-B262-E4AEE3E30499}" presName="dstNode" presStyleLbl="node1" presStyleIdx="0" presStyleCnt="5"/>
      <dgm:spPr/>
    </dgm:pt>
    <dgm:pt modelId="{9E5DD59D-014D-4036-AFAE-B931B3D8278F}" type="pres">
      <dgm:prSet presAssocID="{E08B7AD8-A4C0-43C3-9B8A-1CF941CB3C5D}" presName="text_1" presStyleLbl="node1" presStyleIdx="0" presStyleCnt="5" custScaleY="194908" custLinFactNeighborX="934" custLinFactNeighborY="117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949B1A-A460-49D2-B022-67D80F6420CB}" type="pres">
      <dgm:prSet presAssocID="{E08B7AD8-A4C0-43C3-9B8A-1CF941CB3C5D}" presName="accent_1" presStyleCnt="0"/>
      <dgm:spPr/>
    </dgm:pt>
    <dgm:pt modelId="{EAC9B308-8798-4C00-B1EB-D1AC143490F9}" type="pres">
      <dgm:prSet presAssocID="{E08B7AD8-A4C0-43C3-9B8A-1CF941CB3C5D}" presName="accentRepeatNode" presStyleLbl="solidFgAcc1" presStyleIdx="0" presStyleCnt="5"/>
      <dgm:spPr/>
    </dgm:pt>
    <dgm:pt modelId="{92A28F73-D059-4930-983A-3AA5503953CC}" type="pres">
      <dgm:prSet presAssocID="{F81ADDA2-2915-4994-955E-519909BBA9DA}" presName="text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E8090F-C55E-4DD1-8CDE-70638A8B8D0D}" type="pres">
      <dgm:prSet presAssocID="{F81ADDA2-2915-4994-955E-519909BBA9DA}" presName="accent_2" presStyleCnt="0"/>
      <dgm:spPr/>
    </dgm:pt>
    <dgm:pt modelId="{A54DAE74-4E9A-48DC-B340-DD0EF50A4111}" type="pres">
      <dgm:prSet presAssocID="{F81ADDA2-2915-4994-955E-519909BBA9DA}" presName="accentRepeatNode" presStyleLbl="solidFgAcc1" presStyleIdx="1" presStyleCnt="5"/>
      <dgm:spPr/>
    </dgm:pt>
    <dgm:pt modelId="{2C2BB2A5-1001-4675-B59C-AC0FA23BF947}" type="pres">
      <dgm:prSet presAssocID="{311B621E-C256-4F14-A55D-836809AC9547}" presName="text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2ED45CD-5B2C-40F9-A40D-2E6B91CC3174}" type="pres">
      <dgm:prSet presAssocID="{311B621E-C256-4F14-A55D-836809AC9547}" presName="accent_3" presStyleCnt="0"/>
      <dgm:spPr/>
    </dgm:pt>
    <dgm:pt modelId="{22E53C2A-1EF5-4FB8-A993-11E054C25FAD}" type="pres">
      <dgm:prSet presAssocID="{311B621E-C256-4F14-A55D-836809AC9547}" presName="accentRepeatNode" presStyleLbl="solidFgAcc1" presStyleIdx="2" presStyleCnt="5"/>
      <dgm:spPr/>
    </dgm:pt>
    <dgm:pt modelId="{DEDFA6D2-B3EF-48D6-81D7-CDCFDB2A68B3}" type="pres">
      <dgm:prSet presAssocID="{BD55007A-8ECD-4FA8-8271-6A124E09362F}" presName="text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1257ED4-D625-459B-9551-A958A87FE4E3}" type="pres">
      <dgm:prSet presAssocID="{BD55007A-8ECD-4FA8-8271-6A124E09362F}" presName="accent_4" presStyleCnt="0"/>
      <dgm:spPr/>
    </dgm:pt>
    <dgm:pt modelId="{56A6BCEA-F2CA-448F-8E8F-33586CDACCDB}" type="pres">
      <dgm:prSet presAssocID="{BD55007A-8ECD-4FA8-8271-6A124E09362F}" presName="accentRepeatNode" presStyleLbl="solidFgAcc1" presStyleIdx="3" presStyleCnt="5"/>
      <dgm:spPr/>
    </dgm:pt>
    <dgm:pt modelId="{5A54ECC0-6C1D-4207-9799-B91C0563FD0D}" type="pres">
      <dgm:prSet presAssocID="{065AF0AC-D501-4C39-AE0E-B72AF715165A}" presName="text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3F9702-7991-4C1C-8C22-921567DA0F3C}" type="pres">
      <dgm:prSet presAssocID="{065AF0AC-D501-4C39-AE0E-B72AF715165A}" presName="accent_5" presStyleCnt="0"/>
      <dgm:spPr/>
    </dgm:pt>
    <dgm:pt modelId="{ECE323E7-8958-422A-9B3C-3747880ECF56}" type="pres">
      <dgm:prSet presAssocID="{065AF0AC-D501-4C39-AE0E-B72AF715165A}" presName="accentRepeatNode" presStyleLbl="solidFgAcc1" presStyleIdx="4" presStyleCnt="5"/>
      <dgm:spPr/>
    </dgm:pt>
  </dgm:ptLst>
  <dgm:cxnLst>
    <dgm:cxn modelId="{82ED9C13-6B97-4012-BC34-FD541A4E43CC}" type="presOf" srcId="{E08B7AD8-A4C0-43C3-9B8A-1CF941CB3C5D}" destId="{9E5DD59D-014D-4036-AFAE-B931B3D8278F}" srcOrd="0" destOrd="0" presId="urn:microsoft.com/office/officeart/2008/layout/VerticalCurvedList"/>
    <dgm:cxn modelId="{824E8B6A-5464-4C82-A1D5-152AB74466EB}" type="presOf" srcId="{F81ADDA2-2915-4994-955E-519909BBA9DA}" destId="{92A28F73-D059-4930-983A-3AA5503953CC}" srcOrd="0" destOrd="0" presId="urn:microsoft.com/office/officeart/2008/layout/VerticalCurvedList"/>
    <dgm:cxn modelId="{951CA37E-1EB5-48BA-99FC-93CE25D28C22}" type="presOf" srcId="{5C76A23D-0073-4065-9068-A1DBD0CC5833}" destId="{CD1793FD-6A99-495B-96DF-ACB59B148943}" srcOrd="0" destOrd="0" presId="urn:microsoft.com/office/officeart/2008/layout/VerticalCurvedList"/>
    <dgm:cxn modelId="{DD04738F-BE04-40C7-8427-0347226062CD}" type="presOf" srcId="{065AF0AC-D501-4C39-AE0E-B72AF715165A}" destId="{5A54ECC0-6C1D-4207-9799-B91C0563FD0D}" srcOrd="0" destOrd="0" presId="urn:microsoft.com/office/officeart/2008/layout/VerticalCurvedList"/>
    <dgm:cxn modelId="{924C89A2-9900-40FE-B96F-AE5EE08F400B}" srcId="{9F7CE80B-0E9F-429D-B262-E4AEE3E30499}" destId="{E08B7AD8-A4C0-43C3-9B8A-1CF941CB3C5D}" srcOrd="0" destOrd="0" parTransId="{E6EF15FF-92CD-4B54-9B6E-CE62E574CDDF}" sibTransId="{5C76A23D-0073-4065-9068-A1DBD0CC5833}"/>
    <dgm:cxn modelId="{B87B87BD-84F4-4450-A12E-40B9E3E789F5}" type="presOf" srcId="{BD55007A-8ECD-4FA8-8271-6A124E09362F}" destId="{DEDFA6D2-B3EF-48D6-81D7-CDCFDB2A68B3}" srcOrd="0" destOrd="0" presId="urn:microsoft.com/office/officeart/2008/layout/VerticalCurvedList"/>
    <dgm:cxn modelId="{F4EA4F7E-0EFD-4597-A5F7-4AC8F2D66D9F}" srcId="{9F7CE80B-0E9F-429D-B262-E4AEE3E30499}" destId="{065AF0AC-D501-4C39-AE0E-B72AF715165A}" srcOrd="4" destOrd="0" parTransId="{A0101C08-4485-469E-947F-CF7A4C521E3E}" sibTransId="{14F733A2-02BD-46B7-A035-15DC872AD792}"/>
    <dgm:cxn modelId="{44FA0FFC-C8BD-495C-8B49-BA650E3EE220}" srcId="{9F7CE80B-0E9F-429D-B262-E4AEE3E30499}" destId="{BD55007A-8ECD-4FA8-8271-6A124E09362F}" srcOrd="3" destOrd="0" parTransId="{A1EE44AA-D81C-4DFC-8E31-368ACE1792A6}" sibTransId="{9BB02AEC-DB9C-4EE5-A195-1C2CE9D6C37E}"/>
    <dgm:cxn modelId="{720E6C7A-B9C2-455C-9AE4-C94E5A13E38F}" type="presOf" srcId="{311B621E-C256-4F14-A55D-836809AC9547}" destId="{2C2BB2A5-1001-4675-B59C-AC0FA23BF947}" srcOrd="0" destOrd="0" presId="urn:microsoft.com/office/officeart/2008/layout/VerticalCurvedList"/>
    <dgm:cxn modelId="{220F554E-2D76-4FC5-AF52-18D19975BE94}" type="presOf" srcId="{9F7CE80B-0E9F-429D-B262-E4AEE3E30499}" destId="{74E3DFFF-2364-478B-93AB-0FCC842C6531}" srcOrd="0" destOrd="0" presId="urn:microsoft.com/office/officeart/2008/layout/VerticalCurvedList"/>
    <dgm:cxn modelId="{2DB1D623-62BE-4E70-8DAA-9C26FA4111C8}" srcId="{9F7CE80B-0E9F-429D-B262-E4AEE3E30499}" destId="{F81ADDA2-2915-4994-955E-519909BBA9DA}" srcOrd="1" destOrd="0" parTransId="{5C7D43C4-9383-4A76-8B64-CA8A699E22DF}" sibTransId="{7E731EAC-4232-4FE2-81E8-37FFAADBEE1B}"/>
    <dgm:cxn modelId="{CCAE0E3C-93A9-4401-8B71-1FA13A6F1AD3}" srcId="{9F7CE80B-0E9F-429D-B262-E4AEE3E30499}" destId="{311B621E-C256-4F14-A55D-836809AC9547}" srcOrd="2" destOrd="0" parTransId="{43D14F47-ECBB-48B6-8990-AEA9778DAB26}" sibTransId="{F04F058E-D718-48E0-BAD2-401AA0709A96}"/>
    <dgm:cxn modelId="{75820FA8-D0B2-4284-8A11-BAFCF29E4B9A}" type="presParOf" srcId="{74E3DFFF-2364-478B-93AB-0FCC842C6531}" destId="{331E0538-0936-41FC-A9E1-BD97CB4C3494}" srcOrd="0" destOrd="0" presId="urn:microsoft.com/office/officeart/2008/layout/VerticalCurvedList"/>
    <dgm:cxn modelId="{1DAB842F-5B1A-4CB6-81F9-415F2BB27EA8}" type="presParOf" srcId="{331E0538-0936-41FC-A9E1-BD97CB4C3494}" destId="{15061ECC-BB16-425E-BFAD-46E460C7C12F}" srcOrd="0" destOrd="0" presId="urn:microsoft.com/office/officeart/2008/layout/VerticalCurvedList"/>
    <dgm:cxn modelId="{1CA90916-CB7E-404E-B3F2-59F82EE1BBAB}" type="presParOf" srcId="{15061ECC-BB16-425E-BFAD-46E460C7C12F}" destId="{C8DBAF57-B815-49E8-A968-96FC61320276}" srcOrd="0" destOrd="0" presId="urn:microsoft.com/office/officeart/2008/layout/VerticalCurvedList"/>
    <dgm:cxn modelId="{72A6CB76-4D2B-40E6-BE01-9BC57168BCF2}" type="presParOf" srcId="{15061ECC-BB16-425E-BFAD-46E460C7C12F}" destId="{CD1793FD-6A99-495B-96DF-ACB59B148943}" srcOrd="1" destOrd="0" presId="urn:microsoft.com/office/officeart/2008/layout/VerticalCurvedList"/>
    <dgm:cxn modelId="{83F3D890-8649-49A1-A15B-E424FF5D0F50}" type="presParOf" srcId="{15061ECC-BB16-425E-BFAD-46E460C7C12F}" destId="{2B2CE604-B4E3-448B-BDCF-F440794CEC0F}" srcOrd="2" destOrd="0" presId="urn:microsoft.com/office/officeart/2008/layout/VerticalCurvedList"/>
    <dgm:cxn modelId="{29D67049-1ACA-44A6-BA11-F9EDDB29B9B9}" type="presParOf" srcId="{15061ECC-BB16-425E-BFAD-46E460C7C12F}" destId="{8934610B-B701-4F52-AA61-6829FE42A2FC}" srcOrd="3" destOrd="0" presId="urn:microsoft.com/office/officeart/2008/layout/VerticalCurvedList"/>
    <dgm:cxn modelId="{D98D45AD-BCD1-4B9E-942F-B37DED72D7FC}" type="presParOf" srcId="{331E0538-0936-41FC-A9E1-BD97CB4C3494}" destId="{9E5DD59D-014D-4036-AFAE-B931B3D8278F}" srcOrd="1" destOrd="0" presId="urn:microsoft.com/office/officeart/2008/layout/VerticalCurvedList"/>
    <dgm:cxn modelId="{C1534596-EB3C-4039-9E98-5F1F55F2183D}" type="presParOf" srcId="{331E0538-0936-41FC-A9E1-BD97CB4C3494}" destId="{FF949B1A-A460-49D2-B022-67D80F6420CB}" srcOrd="2" destOrd="0" presId="urn:microsoft.com/office/officeart/2008/layout/VerticalCurvedList"/>
    <dgm:cxn modelId="{1F724066-03C2-4EFE-B1A5-2083F98171C4}" type="presParOf" srcId="{FF949B1A-A460-49D2-B022-67D80F6420CB}" destId="{EAC9B308-8798-4C00-B1EB-D1AC143490F9}" srcOrd="0" destOrd="0" presId="urn:microsoft.com/office/officeart/2008/layout/VerticalCurvedList"/>
    <dgm:cxn modelId="{774BA132-EBFB-45EC-935B-DF3F6F5A9B29}" type="presParOf" srcId="{331E0538-0936-41FC-A9E1-BD97CB4C3494}" destId="{92A28F73-D059-4930-983A-3AA5503953CC}" srcOrd="3" destOrd="0" presId="urn:microsoft.com/office/officeart/2008/layout/VerticalCurvedList"/>
    <dgm:cxn modelId="{F2621F3D-8C48-4833-B892-1F79D77833B0}" type="presParOf" srcId="{331E0538-0936-41FC-A9E1-BD97CB4C3494}" destId="{5AE8090F-C55E-4DD1-8CDE-70638A8B8D0D}" srcOrd="4" destOrd="0" presId="urn:microsoft.com/office/officeart/2008/layout/VerticalCurvedList"/>
    <dgm:cxn modelId="{D19B93B9-8AB6-429B-B37F-79C62CE0D810}" type="presParOf" srcId="{5AE8090F-C55E-4DD1-8CDE-70638A8B8D0D}" destId="{A54DAE74-4E9A-48DC-B340-DD0EF50A4111}" srcOrd="0" destOrd="0" presId="urn:microsoft.com/office/officeart/2008/layout/VerticalCurvedList"/>
    <dgm:cxn modelId="{C053344D-CA00-4A36-8859-D7204CD0FC92}" type="presParOf" srcId="{331E0538-0936-41FC-A9E1-BD97CB4C3494}" destId="{2C2BB2A5-1001-4675-B59C-AC0FA23BF947}" srcOrd="5" destOrd="0" presId="urn:microsoft.com/office/officeart/2008/layout/VerticalCurvedList"/>
    <dgm:cxn modelId="{9914ECD5-E2E9-4136-966D-1EC2DE9D17B5}" type="presParOf" srcId="{331E0538-0936-41FC-A9E1-BD97CB4C3494}" destId="{12ED45CD-5B2C-40F9-A40D-2E6B91CC3174}" srcOrd="6" destOrd="0" presId="urn:microsoft.com/office/officeart/2008/layout/VerticalCurvedList"/>
    <dgm:cxn modelId="{32326987-022C-4B48-A768-BF699C623889}" type="presParOf" srcId="{12ED45CD-5B2C-40F9-A40D-2E6B91CC3174}" destId="{22E53C2A-1EF5-4FB8-A993-11E054C25FAD}" srcOrd="0" destOrd="0" presId="urn:microsoft.com/office/officeart/2008/layout/VerticalCurvedList"/>
    <dgm:cxn modelId="{F4803AD9-67C6-4FA3-9CE7-8580F9BD5D9D}" type="presParOf" srcId="{331E0538-0936-41FC-A9E1-BD97CB4C3494}" destId="{DEDFA6D2-B3EF-48D6-81D7-CDCFDB2A68B3}" srcOrd="7" destOrd="0" presId="urn:microsoft.com/office/officeart/2008/layout/VerticalCurvedList"/>
    <dgm:cxn modelId="{D9AAD070-723A-4D89-B6A1-F6E2027D710F}" type="presParOf" srcId="{331E0538-0936-41FC-A9E1-BD97CB4C3494}" destId="{31257ED4-D625-459B-9551-A958A87FE4E3}" srcOrd="8" destOrd="0" presId="urn:microsoft.com/office/officeart/2008/layout/VerticalCurvedList"/>
    <dgm:cxn modelId="{C951AB23-C76F-4B13-9FAA-9767D9281BC4}" type="presParOf" srcId="{31257ED4-D625-459B-9551-A958A87FE4E3}" destId="{56A6BCEA-F2CA-448F-8E8F-33586CDACCDB}" srcOrd="0" destOrd="0" presId="urn:microsoft.com/office/officeart/2008/layout/VerticalCurvedList"/>
    <dgm:cxn modelId="{D2D18F50-2940-4250-9243-DF1CD67C0894}" type="presParOf" srcId="{331E0538-0936-41FC-A9E1-BD97CB4C3494}" destId="{5A54ECC0-6C1D-4207-9799-B91C0563FD0D}" srcOrd="9" destOrd="0" presId="urn:microsoft.com/office/officeart/2008/layout/VerticalCurvedList"/>
    <dgm:cxn modelId="{5742455E-225D-4F1A-ABC2-AFC40161CED4}" type="presParOf" srcId="{331E0538-0936-41FC-A9E1-BD97CB4C3494}" destId="{4A3F9702-7991-4C1C-8C22-921567DA0F3C}" srcOrd="10" destOrd="0" presId="urn:microsoft.com/office/officeart/2008/layout/VerticalCurvedList"/>
    <dgm:cxn modelId="{D3ED3A3D-8177-49A4-BB7B-A92C623D227F}" type="presParOf" srcId="{4A3F9702-7991-4C1C-8C22-921567DA0F3C}" destId="{ECE323E7-8958-422A-9B3C-3747880ECF56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r>
            <a:rPr lang="en-US" dirty="0"/>
            <a:t>MỨC ĐẠT</a:t>
          </a:r>
        </a:p>
        <a:p>
          <a:r>
            <a:rPr lang="en-US" dirty="0"/>
            <a:t>- </a:t>
          </a:r>
          <a:r>
            <a:rPr lang="en-US" dirty="0" err="1"/>
            <a:t>Cung</a:t>
          </a:r>
          <a:r>
            <a:rPr lang="en-US" dirty="0"/>
            <a:t> </a:t>
          </a:r>
          <a:r>
            <a:rPr lang="en-US" dirty="0" err="1"/>
            <a:t>cấp</a:t>
          </a:r>
          <a:r>
            <a:rPr lang="en-US" dirty="0"/>
            <a:t> </a:t>
          </a:r>
          <a:r>
            <a:rPr lang="en-US" dirty="0" err="1"/>
            <a:t>đầy</a:t>
          </a:r>
          <a:r>
            <a:rPr lang="en-US" dirty="0"/>
            <a:t> </a:t>
          </a:r>
          <a:r>
            <a:rPr lang="en-US" dirty="0" err="1"/>
            <a:t>đủ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kịp</a:t>
          </a:r>
          <a:r>
            <a:rPr lang="en-US" dirty="0"/>
            <a:t> </a:t>
          </a:r>
          <a:r>
            <a:rPr lang="en-US" dirty="0" err="1"/>
            <a:t>thời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tin </a:t>
          </a:r>
          <a:r>
            <a:rPr lang="en-US" dirty="0" err="1"/>
            <a:t>về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trạng</a:t>
          </a:r>
          <a:r>
            <a:rPr lang="en-US" dirty="0"/>
            <a:t>, </a:t>
          </a:r>
          <a:r>
            <a:rPr lang="en-US" dirty="0" err="1"/>
            <a:t>nhu</a:t>
          </a:r>
          <a:r>
            <a:rPr lang="en-US" dirty="0"/>
            <a:t> </a:t>
          </a:r>
          <a:r>
            <a:rPr lang="en-US" dirty="0" err="1"/>
            <a:t>cầu</a:t>
          </a:r>
          <a:r>
            <a:rPr lang="en-US" dirty="0"/>
            <a:t> </a:t>
          </a:r>
          <a:r>
            <a:rPr lang="en-US" dirty="0" err="1"/>
            <a:t>nguồn</a:t>
          </a:r>
          <a:r>
            <a:rPr lang="en-US" dirty="0"/>
            <a:t> </a:t>
          </a:r>
          <a:r>
            <a:rPr lang="en-US" dirty="0" err="1"/>
            <a:t>lực</a:t>
          </a:r>
          <a:r>
            <a:rPr lang="en-US" dirty="0"/>
            <a:t> </a:t>
          </a:r>
          <a:r>
            <a:rPr lang="en-US" dirty="0" err="1"/>
            <a:t>để</a:t>
          </a:r>
          <a:r>
            <a:rPr lang="en-US" dirty="0"/>
            <a:t> </a:t>
          </a:r>
          <a:r>
            <a:rPr lang="en-US" dirty="0" err="1"/>
            <a:t>phát</a:t>
          </a:r>
          <a:r>
            <a:rPr lang="en-US" dirty="0"/>
            <a:t> </a:t>
          </a:r>
          <a:r>
            <a:rPr lang="en-US" dirty="0" err="1"/>
            <a:t>triển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cho</a:t>
          </a:r>
          <a:r>
            <a:rPr lang="en-US" dirty="0"/>
            <a:t> cha </a:t>
          </a:r>
          <a:r>
            <a:rPr lang="en-US" dirty="0" err="1"/>
            <a:t>mẹ</a:t>
          </a:r>
          <a:r>
            <a:rPr lang="en-US" dirty="0"/>
            <a:t> </a:t>
          </a:r>
          <a:r>
            <a:rPr lang="en-US" dirty="0" err="1"/>
            <a:t>hoặc</a:t>
          </a:r>
          <a:r>
            <a:rPr lang="en-US" dirty="0"/>
            <a:t> </a:t>
          </a:r>
          <a:r>
            <a:rPr lang="en-US" dirty="0" err="1"/>
            <a:t>người</a:t>
          </a:r>
          <a:r>
            <a:rPr lang="en-US" dirty="0"/>
            <a:t> </a:t>
          </a:r>
          <a:r>
            <a:rPr lang="en-US" dirty="0" err="1"/>
            <a:t>giám</a:t>
          </a:r>
          <a:r>
            <a:rPr lang="en-US" dirty="0"/>
            <a:t> </a:t>
          </a:r>
          <a:r>
            <a:rPr lang="en-US" dirty="0" err="1"/>
            <a:t>hộ</a:t>
          </a:r>
          <a:r>
            <a:rPr lang="en-US" dirty="0"/>
            <a:t> </a:t>
          </a:r>
          <a:r>
            <a:rPr lang="en-US" dirty="0" err="1"/>
            <a:t>của</a:t>
          </a:r>
          <a:r>
            <a:rPr lang="en-US" dirty="0"/>
            <a:t> TE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bên</a:t>
          </a:r>
          <a:r>
            <a:rPr lang="en-US" dirty="0"/>
            <a:t> </a:t>
          </a:r>
          <a:r>
            <a:rPr lang="en-US" dirty="0" err="1"/>
            <a:t>liên</a:t>
          </a:r>
          <a:r>
            <a:rPr lang="en-US" dirty="0"/>
            <a:t> </a:t>
          </a:r>
          <a:r>
            <a:rPr lang="en-US" dirty="0" err="1"/>
            <a:t>quan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pPr algn="ctr"/>
          <a:r>
            <a:rPr lang="en-US" dirty="0"/>
            <a:t>MỨC KHÁ</a:t>
          </a:r>
        </a:p>
        <a:p>
          <a:pPr algn="l"/>
          <a:r>
            <a:rPr lang="nb-NO" dirty="0"/>
            <a:t>- Tham mưu, đề xuất địa phương và cơ quan quản lý giáo dục ....</a:t>
          </a:r>
        </a:p>
        <a:p>
          <a:pPr algn="l"/>
          <a:r>
            <a:rPr lang="nb-NO" dirty="0"/>
            <a:t>- Sử dụng đúng mục đích, công khai, minh bạch, hiệu quả các nguồn lực </a:t>
          </a:r>
        </a:p>
        <a:p>
          <a:pPr algn="l"/>
          <a:r>
            <a:rPr lang="nb-NO" dirty="0"/>
            <a:t>- Giải quyết kịp thời các thông tin phản hồi về huy động và sử dụng nguồn lực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pPr algn="ctr"/>
          <a:r>
            <a:rPr lang="en-US" dirty="0"/>
            <a:t>MỨC TỐT</a:t>
          </a:r>
        </a:p>
        <a:p>
          <a:pPr algn="l"/>
          <a:r>
            <a:rPr lang="en-US" dirty="0"/>
            <a:t>- </a:t>
          </a:r>
          <a:r>
            <a:rPr lang="nb-NO" dirty="0"/>
            <a:t>C</a:t>
          </a:r>
          <a:r>
            <a:rPr lang="pl-PL" dirty="0"/>
            <a:t>hia sẻ kinh nghiệm, h</a:t>
          </a:r>
          <a:r>
            <a:rPr lang="nb-NO" dirty="0"/>
            <a:t>ỗ trợ đồng nghiệp về huy động và sử dụng nguồn lực</a:t>
          </a:r>
          <a:endParaRPr lang="en-US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 custLinFactNeighborX="-74520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47523" custLinFactNeighborY="-125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E2C90172-E853-4E19-B871-D24E53D5EBE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3B40EBA3-2563-48F0-9624-81B2E466B277}">
      <dgm:prSet phldrT="[Text]" custT="1"/>
      <dgm:spPr/>
      <dgm:t>
        <a:bodyPr/>
        <a:lstStyle/>
        <a:p>
          <a:r>
            <a:rPr lang="en-US" sz="2400" b="1" dirty="0" err="1"/>
            <a:t>Tiêu</a:t>
          </a:r>
          <a:r>
            <a:rPr lang="en-US" sz="2400" b="1" dirty="0"/>
            <a:t> </a:t>
          </a:r>
          <a:r>
            <a:rPr lang="en-US" sz="2400" b="1" dirty="0" err="1"/>
            <a:t>chuẩn</a:t>
          </a:r>
          <a:r>
            <a:rPr lang="en-US" sz="2400" b="1" dirty="0"/>
            <a:t> 5. </a:t>
          </a:r>
          <a:r>
            <a:rPr lang="en-US" sz="2400" b="1" dirty="0" err="1"/>
            <a:t>Sử</a:t>
          </a:r>
          <a:r>
            <a:rPr lang="en-US" sz="2400" b="1" dirty="0"/>
            <a:t> </a:t>
          </a:r>
          <a:r>
            <a:rPr lang="en-US" sz="2400" b="1" dirty="0" err="1"/>
            <a:t>dụng</a:t>
          </a:r>
          <a:r>
            <a:rPr lang="en-US" sz="2400" b="1" dirty="0"/>
            <a:t> </a:t>
          </a:r>
          <a:r>
            <a:rPr lang="en-US" sz="2400" b="1" dirty="0" err="1"/>
            <a:t>ngoại</a:t>
          </a:r>
          <a:r>
            <a:rPr lang="en-US" sz="2400" b="1" dirty="0"/>
            <a:t> </a:t>
          </a:r>
          <a:r>
            <a:rPr lang="en-US" sz="2400" b="1" dirty="0" err="1"/>
            <a:t>ngữ</a:t>
          </a:r>
          <a:r>
            <a:rPr lang="en-US" sz="2400" b="1" dirty="0"/>
            <a:t>  (</a:t>
          </a:r>
          <a:r>
            <a:rPr lang="en-US" sz="2400" b="1" dirty="0" err="1"/>
            <a:t>Tiếng</a:t>
          </a:r>
          <a:r>
            <a:rPr lang="en-US" sz="2400" b="1" dirty="0"/>
            <a:t> DT) </a:t>
          </a:r>
          <a:r>
            <a:rPr lang="en-US" sz="2400" b="1" dirty="0" err="1"/>
            <a:t>và</a:t>
          </a:r>
          <a:r>
            <a:rPr lang="en-US" sz="2400" b="1" dirty="0"/>
            <a:t> CNTT</a:t>
          </a:r>
          <a:endParaRPr lang="en-US" sz="2400" dirty="0"/>
        </a:p>
      </dgm:t>
    </dgm:pt>
    <dgm:pt modelId="{31BB1377-A762-40B1-BC75-17C6DE314BBA}" type="parTrans" cxnId="{2B7D26F3-A7FE-4FD7-9EFC-65DC0574FE72}">
      <dgm:prSet/>
      <dgm:spPr/>
      <dgm:t>
        <a:bodyPr/>
        <a:lstStyle/>
        <a:p>
          <a:endParaRPr lang="en-US"/>
        </a:p>
      </dgm:t>
    </dgm:pt>
    <dgm:pt modelId="{2405E5FE-62A4-4DBD-96CB-51D48296AA88}" type="sibTrans" cxnId="{2B7D26F3-A7FE-4FD7-9EFC-65DC0574FE72}">
      <dgm:prSet/>
      <dgm:spPr/>
      <dgm:t>
        <a:bodyPr/>
        <a:lstStyle/>
        <a:p>
          <a:endParaRPr lang="en-US"/>
        </a:p>
      </dgm:t>
    </dgm:pt>
    <dgm:pt modelId="{B173C0A0-BEB8-4A00-A4C6-DFDDDF581637}">
      <dgm:prSet phldrT="[Text]"/>
      <dgm:spPr/>
      <dgm:t>
        <a:bodyPr/>
        <a:lstStyle/>
        <a:p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chí</a:t>
          </a:r>
          <a:r>
            <a:rPr lang="en-US" dirty="0"/>
            <a:t> 17.</a:t>
          </a:r>
        </a:p>
        <a:p>
          <a:r>
            <a:rPr lang="en-US" dirty="0"/>
            <a:t> </a:t>
          </a:r>
          <a:r>
            <a:rPr lang="en-US" dirty="0" err="1"/>
            <a:t>Sử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ngoại</a:t>
          </a:r>
          <a:r>
            <a:rPr lang="en-US" dirty="0"/>
            <a:t> </a:t>
          </a:r>
          <a:r>
            <a:rPr lang="en-US" dirty="0" err="1"/>
            <a:t>ngữ</a:t>
          </a:r>
          <a:r>
            <a:rPr lang="en-US" dirty="0"/>
            <a:t> (</a:t>
          </a:r>
          <a:r>
            <a:rPr lang="en-US" dirty="0" err="1"/>
            <a:t>Tiếng</a:t>
          </a:r>
          <a:r>
            <a:rPr lang="en-US" dirty="0"/>
            <a:t> DT)</a:t>
          </a:r>
        </a:p>
      </dgm:t>
    </dgm:pt>
    <dgm:pt modelId="{5C8A6A01-31A3-4889-9391-B6EE9218E8FA}" type="parTrans" cxnId="{490A8563-6832-42E2-A143-74B1195CACA0}">
      <dgm:prSet/>
      <dgm:spPr/>
      <dgm:t>
        <a:bodyPr/>
        <a:lstStyle/>
        <a:p>
          <a:endParaRPr lang="en-US"/>
        </a:p>
      </dgm:t>
    </dgm:pt>
    <dgm:pt modelId="{BC5DFB8A-D8BA-4739-8C5E-938DF1D19D21}" type="sibTrans" cxnId="{490A8563-6832-42E2-A143-74B1195CACA0}">
      <dgm:prSet/>
      <dgm:spPr/>
      <dgm:t>
        <a:bodyPr/>
        <a:lstStyle/>
        <a:p>
          <a:endParaRPr lang="en-US"/>
        </a:p>
      </dgm:t>
    </dgm:pt>
    <dgm:pt modelId="{CA83F245-A2E4-4DB1-AFBF-FAC0EC975645}">
      <dgm:prSet phldrT="[Text]"/>
      <dgm:spPr/>
      <dgm:t>
        <a:bodyPr/>
        <a:lstStyle/>
        <a:p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chí</a:t>
          </a:r>
          <a:r>
            <a:rPr lang="en-US" dirty="0"/>
            <a:t> 18. </a:t>
          </a:r>
        </a:p>
        <a:p>
          <a:r>
            <a:rPr lang="en-US" dirty="0" err="1"/>
            <a:t>Ứng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công</a:t>
          </a:r>
          <a:r>
            <a:rPr lang="en-US" dirty="0"/>
            <a:t> </a:t>
          </a:r>
          <a:r>
            <a:rPr lang="en-US" dirty="0" err="1"/>
            <a:t>nghệ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tin</a:t>
          </a:r>
        </a:p>
      </dgm:t>
    </dgm:pt>
    <dgm:pt modelId="{EE0D3A75-69CD-4D87-9870-87A32724B0DA}" type="parTrans" cxnId="{F82CA66A-7DAE-4F2D-88EB-C405A5299286}">
      <dgm:prSet/>
      <dgm:spPr/>
      <dgm:t>
        <a:bodyPr/>
        <a:lstStyle/>
        <a:p>
          <a:endParaRPr lang="en-US"/>
        </a:p>
      </dgm:t>
    </dgm:pt>
    <dgm:pt modelId="{722FF78E-C7F4-4449-B5A6-7676783D294C}" type="sibTrans" cxnId="{F82CA66A-7DAE-4F2D-88EB-C405A5299286}">
      <dgm:prSet/>
      <dgm:spPr/>
      <dgm:t>
        <a:bodyPr/>
        <a:lstStyle/>
        <a:p>
          <a:endParaRPr lang="en-US"/>
        </a:p>
      </dgm:t>
    </dgm:pt>
    <dgm:pt modelId="{584C3A31-7B97-4BFF-944D-7A434D0D8A13}" type="pres">
      <dgm:prSet presAssocID="{E2C90172-E853-4E19-B871-D24E53D5EBE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08DFDB-30AE-496A-BA97-2B04CB08331B}" type="pres">
      <dgm:prSet presAssocID="{3B40EBA3-2563-48F0-9624-81B2E466B277}" presName="centerShape" presStyleLbl="node0" presStyleIdx="0" presStyleCnt="1"/>
      <dgm:spPr/>
      <dgm:t>
        <a:bodyPr/>
        <a:lstStyle/>
        <a:p>
          <a:endParaRPr lang="en-US"/>
        </a:p>
      </dgm:t>
    </dgm:pt>
    <dgm:pt modelId="{34AB695C-8C4B-44EE-91BA-F091C14896D0}" type="pres">
      <dgm:prSet presAssocID="{5C8A6A01-31A3-4889-9391-B6EE9218E8FA}" presName="parTrans" presStyleLbl="bgSibTrans2D1" presStyleIdx="0" presStyleCnt="2" custAng="16712018" custFlipHor="1" custScaleX="34418" custLinFactNeighborX="23341" custLinFactNeighborY="84861"/>
      <dgm:spPr/>
      <dgm:t>
        <a:bodyPr/>
        <a:lstStyle/>
        <a:p>
          <a:endParaRPr lang="en-US"/>
        </a:p>
      </dgm:t>
    </dgm:pt>
    <dgm:pt modelId="{D91181FD-2C8A-4E2D-8B2D-7710CA4C6995}" type="pres">
      <dgm:prSet presAssocID="{B173C0A0-BEB8-4A00-A4C6-DFDDDF581637}" presName="node" presStyleLbl="node1" presStyleIdx="0" presStyleCnt="2" custRadScaleRad="104543" custRadScaleInc="2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0A2356-D6C4-462A-B536-0982E0311020}" type="pres">
      <dgm:prSet presAssocID="{EE0D3A75-69CD-4D87-9870-87A32724B0DA}" presName="parTrans" presStyleLbl="bgSibTrans2D1" presStyleIdx="1" presStyleCnt="2" custAng="10837836" custScaleX="43989" custLinFactNeighborX="-24287" custLinFactNeighborY="98366"/>
      <dgm:spPr/>
      <dgm:t>
        <a:bodyPr/>
        <a:lstStyle/>
        <a:p>
          <a:endParaRPr lang="en-US"/>
        </a:p>
      </dgm:t>
    </dgm:pt>
    <dgm:pt modelId="{850991CB-54CF-4F88-8846-E846B35F42A9}" type="pres">
      <dgm:prSet presAssocID="{CA83F245-A2E4-4DB1-AFBF-FAC0EC975645}" presName="node" presStyleLbl="node1" presStyleIdx="1" presStyleCnt="2" custRadScaleRad="98354" custRadScaleInc="-1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82CA66A-7DAE-4F2D-88EB-C405A5299286}" srcId="{3B40EBA3-2563-48F0-9624-81B2E466B277}" destId="{CA83F245-A2E4-4DB1-AFBF-FAC0EC975645}" srcOrd="1" destOrd="0" parTransId="{EE0D3A75-69CD-4D87-9870-87A32724B0DA}" sibTransId="{722FF78E-C7F4-4449-B5A6-7676783D294C}"/>
    <dgm:cxn modelId="{BCEB5189-5ADD-4A45-8EE1-7D0970772C23}" type="presOf" srcId="{E2C90172-E853-4E19-B871-D24E53D5EBEE}" destId="{584C3A31-7B97-4BFF-944D-7A434D0D8A13}" srcOrd="0" destOrd="0" presId="urn:microsoft.com/office/officeart/2005/8/layout/radial4"/>
    <dgm:cxn modelId="{12EDF23C-BAE1-4708-A68F-773A234DA757}" type="presOf" srcId="{CA83F245-A2E4-4DB1-AFBF-FAC0EC975645}" destId="{850991CB-54CF-4F88-8846-E846B35F42A9}" srcOrd="0" destOrd="0" presId="urn:microsoft.com/office/officeart/2005/8/layout/radial4"/>
    <dgm:cxn modelId="{D1145CDD-C6ED-464D-8086-832CD98FBDDA}" type="presOf" srcId="{5C8A6A01-31A3-4889-9391-B6EE9218E8FA}" destId="{34AB695C-8C4B-44EE-91BA-F091C14896D0}" srcOrd="0" destOrd="0" presId="urn:microsoft.com/office/officeart/2005/8/layout/radial4"/>
    <dgm:cxn modelId="{86BEF4CE-475B-48E7-95F6-8D609AFA1F01}" type="presOf" srcId="{3B40EBA3-2563-48F0-9624-81B2E466B277}" destId="{D608DFDB-30AE-496A-BA97-2B04CB08331B}" srcOrd="0" destOrd="0" presId="urn:microsoft.com/office/officeart/2005/8/layout/radial4"/>
    <dgm:cxn modelId="{2B7D26F3-A7FE-4FD7-9EFC-65DC0574FE72}" srcId="{E2C90172-E853-4E19-B871-D24E53D5EBEE}" destId="{3B40EBA3-2563-48F0-9624-81B2E466B277}" srcOrd="0" destOrd="0" parTransId="{31BB1377-A762-40B1-BC75-17C6DE314BBA}" sibTransId="{2405E5FE-62A4-4DBD-96CB-51D48296AA88}"/>
    <dgm:cxn modelId="{490A8563-6832-42E2-A143-74B1195CACA0}" srcId="{3B40EBA3-2563-48F0-9624-81B2E466B277}" destId="{B173C0A0-BEB8-4A00-A4C6-DFDDDF581637}" srcOrd="0" destOrd="0" parTransId="{5C8A6A01-31A3-4889-9391-B6EE9218E8FA}" sibTransId="{BC5DFB8A-D8BA-4739-8C5E-938DF1D19D21}"/>
    <dgm:cxn modelId="{88057466-1773-444D-A76B-F4038EF17D77}" type="presOf" srcId="{B173C0A0-BEB8-4A00-A4C6-DFDDDF581637}" destId="{D91181FD-2C8A-4E2D-8B2D-7710CA4C6995}" srcOrd="0" destOrd="0" presId="urn:microsoft.com/office/officeart/2005/8/layout/radial4"/>
    <dgm:cxn modelId="{9BB5DC39-B896-4343-9ABD-A104D9C4781F}" type="presOf" srcId="{EE0D3A75-69CD-4D87-9870-87A32724B0DA}" destId="{440A2356-D6C4-462A-B536-0982E0311020}" srcOrd="0" destOrd="0" presId="urn:microsoft.com/office/officeart/2005/8/layout/radial4"/>
    <dgm:cxn modelId="{93039B13-B523-49A5-8074-FF0E17043841}" type="presParOf" srcId="{584C3A31-7B97-4BFF-944D-7A434D0D8A13}" destId="{D608DFDB-30AE-496A-BA97-2B04CB08331B}" srcOrd="0" destOrd="0" presId="urn:microsoft.com/office/officeart/2005/8/layout/radial4"/>
    <dgm:cxn modelId="{AF2ACAC3-426C-41FB-A2E6-9298D4245235}" type="presParOf" srcId="{584C3A31-7B97-4BFF-944D-7A434D0D8A13}" destId="{34AB695C-8C4B-44EE-91BA-F091C14896D0}" srcOrd="1" destOrd="0" presId="urn:microsoft.com/office/officeart/2005/8/layout/radial4"/>
    <dgm:cxn modelId="{C96E4B14-85DD-4A6C-859E-818C1AF7DC41}" type="presParOf" srcId="{584C3A31-7B97-4BFF-944D-7A434D0D8A13}" destId="{D91181FD-2C8A-4E2D-8B2D-7710CA4C6995}" srcOrd="2" destOrd="0" presId="urn:microsoft.com/office/officeart/2005/8/layout/radial4"/>
    <dgm:cxn modelId="{C5F59FAB-20A2-4AA2-B944-A4F6BFC90E29}" type="presParOf" srcId="{584C3A31-7B97-4BFF-944D-7A434D0D8A13}" destId="{440A2356-D6C4-462A-B536-0982E0311020}" srcOrd="3" destOrd="0" presId="urn:microsoft.com/office/officeart/2005/8/layout/radial4"/>
    <dgm:cxn modelId="{769AB491-4E8F-4761-9481-A1BFA6D53236}" type="presParOf" srcId="{584C3A31-7B97-4BFF-944D-7A434D0D8A13}" destId="{850991CB-54CF-4F88-8846-E846B35F42A9}" srcOrd="4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r>
            <a:rPr lang="en-US" dirty="0"/>
            <a:t>MỨC ĐẠT</a:t>
          </a:r>
        </a:p>
        <a:p>
          <a:r>
            <a:rPr lang="en-US" dirty="0" err="1"/>
            <a:t>Giao</a:t>
          </a:r>
          <a:r>
            <a:rPr lang="en-US" dirty="0"/>
            <a:t> </a:t>
          </a:r>
          <a:r>
            <a:rPr lang="en-US" dirty="0" err="1"/>
            <a:t>tiếp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</a:t>
          </a:r>
          <a:r>
            <a:rPr lang="en-US" dirty="0" err="1"/>
            <a:t>thường</a:t>
          </a:r>
          <a:r>
            <a:rPr lang="en-US" dirty="0"/>
            <a:t> </a:t>
          </a:r>
          <a:r>
            <a:rPr lang="en-US" dirty="0" err="1"/>
            <a:t>bằng</a:t>
          </a:r>
          <a:r>
            <a:rPr lang="en-US" dirty="0"/>
            <a:t> </a:t>
          </a:r>
          <a:r>
            <a:rPr lang="en-US" dirty="0" err="1"/>
            <a:t>ngoại</a:t>
          </a:r>
          <a:r>
            <a:rPr lang="en-US" dirty="0"/>
            <a:t> </a:t>
          </a:r>
          <a:r>
            <a:rPr lang="en-US" dirty="0" err="1"/>
            <a:t>ngữ</a:t>
          </a:r>
          <a:r>
            <a:rPr lang="en-US" dirty="0"/>
            <a:t>  </a:t>
          </a:r>
          <a:r>
            <a:rPr lang="en-US" dirty="0" err="1"/>
            <a:t>hoặc</a:t>
          </a:r>
          <a:r>
            <a:rPr lang="en-US" dirty="0"/>
            <a:t>  </a:t>
          </a:r>
          <a:r>
            <a:rPr lang="en-US" dirty="0" err="1"/>
            <a:t>tiếng</a:t>
          </a:r>
          <a:r>
            <a:rPr lang="en-US" dirty="0"/>
            <a:t> DT (</a:t>
          </a:r>
          <a:r>
            <a:rPr lang="en-US" dirty="0" err="1"/>
            <a:t>ưu</a:t>
          </a:r>
          <a:r>
            <a:rPr lang="en-US" dirty="0"/>
            <a:t> </a:t>
          </a:r>
          <a:r>
            <a:rPr lang="en-US" dirty="0" err="1"/>
            <a:t>tiên</a:t>
          </a:r>
          <a:r>
            <a:rPr lang="en-US" dirty="0"/>
            <a:t> </a:t>
          </a:r>
          <a:r>
            <a:rPr lang="en-US" dirty="0" err="1"/>
            <a:t>tiếng</a:t>
          </a:r>
          <a:r>
            <a:rPr lang="en-US" dirty="0"/>
            <a:t> Anh)</a:t>
          </a:r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en-US" dirty="0" err="1"/>
            <a:t>Chỉ</a:t>
          </a:r>
          <a:r>
            <a:rPr lang="en-US" dirty="0"/>
            <a:t> </a:t>
          </a:r>
          <a:r>
            <a:rPr lang="en-US" dirty="0" err="1"/>
            <a:t>đạo</a:t>
          </a:r>
          <a:r>
            <a:rPr lang="en-US" dirty="0"/>
            <a:t> </a:t>
          </a:r>
          <a:r>
            <a:rPr lang="en-US" dirty="0" err="1"/>
            <a:t>xây</a:t>
          </a:r>
          <a:r>
            <a:rPr lang="en-US" dirty="0"/>
            <a:t> </a:t>
          </a:r>
          <a:r>
            <a:rPr lang="en-US" dirty="0" err="1"/>
            <a:t>dựng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tổ</a:t>
          </a:r>
          <a:r>
            <a:rPr lang="en-US" dirty="0"/>
            <a:t> </a:t>
          </a:r>
          <a:r>
            <a:rPr lang="en-US" dirty="0" err="1"/>
            <a:t>chức</a:t>
          </a:r>
          <a:r>
            <a:rPr lang="en-US" dirty="0"/>
            <a:t> </a:t>
          </a:r>
          <a:r>
            <a:rPr lang="en-US" dirty="0" err="1"/>
            <a:t>thực</a:t>
          </a:r>
          <a:r>
            <a:rPr lang="en-US" dirty="0"/>
            <a:t> </a:t>
          </a:r>
          <a:r>
            <a:rPr lang="en-US" dirty="0" err="1"/>
            <a:t>hiện</a:t>
          </a:r>
          <a:r>
            <a:rPr lang="en-US" dirty="0"/>
            <a:t> </a:t>
          </a:r>
          <a:r>
            <a:rPr lang="en-US" dirty="0" err="1"/>
            <a:t>kế</a:t>
          </a:r>
          <a:r>
            <a:rPr lang="en-US" dirty="0"/>
            <a:t> </a:t>
          </a:r>
          <a:r>
            <a:rPr lang="en-US" dirty="0" err="1"/>
            <a:t>hoạch</a:t>
          </a:r>
          <a:r>
            <a:rPr lang="en-US" dirty="0"/>
            <a:t> </a:t>
          </a:r>
          <a:r>
            <a:rPr lang="en-US" dirty="0" err="1"/>
            <a:t>phát</a:t>
          </a:r>
          <a:r>
            <a:rPr lang="en-US" dirty="0"/>
            <a:t> </a:t>
          </a:r>
          <a:r>
            <a:rPr lang="en-US" dirty="0" err="1"/>
            <a:t>triển</a:t>
          </a:r>
          <a:r>
            <a:rPr lang="en-US" dirty="0"/>
            <a:t> </a:t>
          </a:r>
          <a:r>
            <a:rPr lang="en-US" dirty="0" err="1"/>
            <a:t>năng</a:t>
          </a:r>
          <a:r>
            <a:rPr lang="en-US" dirty="0"/>
            <a:t> </a:t>
          </a:r>
          <a:r>
            <a:rPr lang="en-US" dirty="0" err="1"/>
            <a:t>lực</a:t>
          </a:r>
          <a:r>
            <a:rPr lang="en-US" dirty="0"/>
            <a:t> </a:t>
          </a:r>
          <a:r>
            <a:rPr lang="en-US" dirty="0" err="1"/>
            <a:t>sử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ngoại</a:t>
          </a:r>
          <a:r>
            <a:rPr lang="en-US" dirty="0"/>
            <a:t> </a:t>
          </a:r>
          <a:r>
            <a:rPr lang="en-US" dirty="0" err="1"/>
            <a:t>ngữ</a:t>
          </a:r>
          <a:r>
            <a:rPr lang="en-US" dirty="0"/>
            <a:t> </a:t>
          </a:r>
          <a:r>
            <a:rPr lang="en-US" dirty="0" err="1"/>
            <a:t>hoặc</a:t>
          </a:r>
          <a:r>
            <a:rPr lang="en-US" dirty="0"/>
            <a:t> </a:t>
          </a:r>
          <a:r>
            <a:rPr lang="en-US" dirty="0" err="1"/>
            <a:t>tiếng</a:t>
          </a:r>
          <a:r>
            <a:rPr lang="en-US" dirty="0"/>
            <a:t> DT (</a:t>
          </a:r>
          <a:r>
            <a:rPr lang="en-US" dirty="0" err="1"/>
            <a:t>ưu</a:t>
          </a:r>
          <a:r>
            <a:rPr lang="en-US" dirty="0"/>
            <a:t> </a:t>
          </a:r>
          <a:r>
            <a:rPr lang="en-US" dirty="0" err="1"/>
            <a:t>tiên</a:t>
          </a:r>
          <a:r>
            <a:rPr lang="en-US" dirty="0"/>
            <a:t> </a:t>
          </a:r>
          <a:r>
            <a:rPr lang="en-US" dirty="0" err="1"/>
            <a:t>tiếng</a:t>
          </a:r>
          <a:r>
            <a:rPr lang="en-US" dirty="0"/>
            <a:t> Anh)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r>
            <a:rPr lang="en-US" dirty="0"/>
            <a:t>MỨC TỐT</a:t>
          </a:r>
        </a:p>
        <a:p>
          <a:r>
            <a:rPr lang="en-US" dirty="0"/>
            <a:t>- </a:t>
          </a:r>
          <a:r>
            <a:rPr lang="en-US" dirty="0" err="1"/>
            <a:t>Sử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ngoại</a:t>
          </a:r>
          <a:r>
            <a:rPr lang="en-US" dirty="0"/>
            <a:t> </a:t>
          </a:r>
          <a:r>
            <a:rPr lang="en-US" dirty="0" err="1"/>
            <a:t>ngữ</a:t>
          </a:r>
          <a:r>
            <a:rPr lang="en-US" dirty="0"/>
            <a:t> (</a:t>
          </a:r>
          <a:r>
            <a:rPr lang="en-US" dirty="0" err="1"/>
            <a:t>Tiếng</a:t>
          </a:r>
          <a:r>
            <a:rPr lang="en-US" dirty="0"/>
            <a:t> DT </a:t>
          </a:r>
          <a:r>
            <a:rPr lang="en-US" dirty="0" err="1"/>
            <a:t>thành</a:t>
          </a:r>
          <a:r>
            <a:rPr lang="en-US" dirty="0"/>
            <a:t> </a:t>
          </a:r>
          <a:r>
            <a:rPr lang="en-US" dirty="0" err="1"/>
            <a:t>thạo</a:t>
          </a:r>
          <a:r>
            <a:rPr lang="en-US" dirty="0"/>
            <a:t> (</a:t>
          </a:r>
          <a:r>
            <a:rPr lang="en-US" dirty="0" err="1"/>
            <a:t>ưu</a:t>
          </a:r>
          <a:r>
            <a:rPr lang="en-US" dirty="0"/>
            <a:t> </a:t>
          </a:r>
          <a:r>
            <a:rPr lang="en-US" dirty="0" err="1"/>
            <a:t>tiên</a:t>
          </a:r>
          <a:r>
            <a:rPr lang="en-US" dirty="0"/>
            <a:t> </a:t>
          </a:r>
          <a:r>
            <a:rPr lang="en-US" dirty="0" err="1"/>
            <a:t>tiếng</a:t>
          </a:r>
          <a:r>
            <a:rPr lang="en-US" dirty="0"/>
            <a:t> Anh); </a:t>
          </a:r>
        </a:p>
        <a:p>
          <a:r>
            <a:rPr lang="en-US" dirty="0"/>
            <a:t>- </a:t>
          </a:r>
          <a:r>
            <a:rPr lang="en-US" dirty="0" err="1"/>
            <a:t>Tạo</a:t>
          </a:r>
          <a:r>
            <a:rPr lang="en-US" dirty="0"/>
            <a:t>  </a:t>
          </a:r>
          <a:r>
            <a:rPr lang="en-US" dirty="0" err="1"/>
            <a:t>môi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phát</a:t>
          </a:r>
          <a:r>
            <a:rPr lang="en-US" dirty="0"/>
            <a:t> </a:t>
          </a:r>
          <a:r>
            <a:rPr lang="en-US" dirty="0" err="1"/>
            <a:t>triển</a:t>
          </a:r>
          <a:r>
            <a:rPr lang="en-US" dirty="0"/>
            <a:t> </a:t>
          </a:r>
          <a:r>
            <a:rPr lang="en-US" dirty="0" err="1"/>
            <a:t>năng</a:t>
          </a:r>
          <a:r>
            <a:rPr lang="en-US" dirty="0"/>
            <a:t> </a:t>
          </a:r>
          <a:r>
            <a:rPr lang="en-US" dirty="0" err="1"/>
            <a:t>lực</a:t>
          </a:r>
          <a:r>
            <a:rPr lang="en-US" dirty="0"/>
            <a:t> </a:t>
          </a:r>
          <a:r>
            <a:rPr lang="en-US" dirty="0" err="1"/>
            <a:t>sử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ngoại</a:t>
          </a:r>
          <a:r>
            <a:rPr lang="en-US" dirty="0"/>
            <a:t> </a:t>
          </a:r>
          <a:r>
            <a:rPr lang="en-US" dirty="0" err="1"/>
            <a:t>ngữ</a:t>
          </a:r>
          <a:r>
            <a:rPr lang="en-US" dirty="0"/>
            <a:t> (</a:t>
          </a:r>
          <a:r>
            <a:rPr lang="en-US" dirty="0" err="1"/>
            <a:t>ưu</a:t>
          </a:r>
          <a:r>
            <a:rPr lang="en-US" dirty="0"/>
            <a:t> </a:t>
          </a:r>
          <a:r>
            <a:rPr lang="en-US" dirty="0" err="1"/>
            <a:t>tiên</a:t>
          </a:r>
          <a:r>
            <a:rPr lang="en-US" dirty="0"/>
            <a:t> </a:t>
          </a:r>
          <a:r>
            <a:rPr lang="en-US" dirty="0" err="1"/>
            <a:t>tiếng</a:t>
          </a:r>
          <a:r>
            <a:rPr lang="en-US" dirty="0"/>
            <a:t> Anh) 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. </a:t>
          </a:r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 custLinFactNeighborX="-6667" custLinFactNeighborY="25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35555" custLinFactNeighborY="25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4" csCatId="colorful" phldr="1"/>
      <dgm:spPr/>
    </dgm:pt>
    <dgm:pt modelId="{6747D863-6317-46FE-8BE7-CB210DF54B7A}">
      <dgm:prSet phldrT="[Text]"/>
      <dgm:spPr/>
      <dgm:t>
        <a:bodyPr/>
        <a:lstStyle/>
        <a:p>
          <a:r>
            <a:rPr lang="en-US" dirty="0"/>
            <a:t>MỨC ĐẠT</a:t>
          </a:r>
        </a:p>
        <a:p>
          <a:r>
            <a:rPr lang="en-US" dirty="0" err="1"/>
            <a:t>sử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được</a:t>
          </a:r>
          <a:r>
            <a:rPr lang="en-US" dirty="0"/>
            <a:t> </a:t>
          </a:r>
          <a:r>
            <a:rPr lang="en-US" dirty="0" err="1"/>
            <a:t>một</a:t>
          </a:r>
          <a:r>
            <a:rPr lang="en-US" dirty="0"/>
            <a:t> </a:t>
          </a:r>
          <a:r>
            <a:rPr lang="en-US" dirty="0" err="1"/>
            <a:t>số</a:t>
          </a:r>
          <a:r>
            <a:rPr lang="en-US" dirty="0"/>
            <a:t> </a:t>
          </a:r>
          <a:r>
            <a:rPr lang="en-US" dirty="0" err="1"/>
            <a:t>công</a:t>
          </a:r>
          <a:r>
            <a:rPr lang="en-US" dirty="0"/>
            <a:t> </a:t>
          </a:r>
          <a:r>
            <a:rPr lang="en-US" dirty="0" err="1"/>
            <a:t>cụ</a:t>
          </a:r>
          <a:r>
            <a:rPr lang="en-US" dirty="0"/>
            <a:t> </a:t>
          </a:r>
          <a:r>
            <a:rPr lang="en-US" dirty="0" err="1"/>
            <a:t>công</a:t>
          </a:r>
          <a:r>
            <a:rPr lang="en-US" dirty="0"/>
            <a:t> </a:t>
          </a:r>
          <a:r>
            <a:rPr lang="en-US" dirty="0" err="1"/>
            <a:t>nghệ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tin </a:t>
          </a:r>
          <a:r>
            <a:rPr lang="en-US" dirty="0" err="1"/>
            <a:t>thông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en-US" dirty="0" err="1"/>
            <a:t>sử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được</a:t>
          </a:r>
          <a:r>
            <a:rPr lang="en-US" dirty="0"/>
            <a:t> </a:t>
          </a:r>
          <a:r>
            <a:rPr lang="en-US" dirty="0" err="1"/>
            <a:t>các</a:t>
          </a:r>
          <a:r>
            <a:rPr lang="en-US" dirty="0"/>
            <a:t> </a:t>
          </a:r>
          <a:r>
            <a:rPr lang="en-US" dirty="0" err="1"/>
            <a:t>phần</a:t>
          </a:r>
          <a:r>
            <a:rPr lang="en-US" dirty="0"/>
            <a:t> </a:t>
          </a:r>
          <a:r>
            <a:rPr lang="en-US" dirty="0" err="1"/>
            <a:t>mềm</a:t>
          </a:r>
          <a:r>
            <a:rPr lang="en-US" dirty="0"/>
            <a:t> </a:t>
          </a:r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r>
            <a:rPr lang="en-US" dirty="0"/>
            <a:t>MỨC TỐT</a:t>
          </a:r>
        </a:p>
        <a:p>
          <a:r>
            <a:rPr lang="en-US" dirty="0" err="1"/>
            <a:t>tạo</a:t>
          </a:r>
          <a:r>
            <a:rPr lang="en-US" dirty="0"/>
            <a:t> </a:t>
          </a:r>
          <a:r>
            <a:rPr lang="en-US" dirty="0" err="1"/>
            <a:t>lập</a:t>
          </a:r>
          <a:r>
            <a:rPr lang="en-US" dirty="0"/>
            <a:t> </a:t>
          </a:r>
          <a:r>
            <a:rPr lang="en-US" dirty="0" err="1"/>
            <a:t>được</a:t>
          </a:r>
          <a:r>
            <a:rPr lang="en-US" dirty="0"/>
            <a:t> </a:t>
          </a:r>
          <a:r>
            <a:rPr lang="en-US" dirty="0" err="1"/>
            <a:t>môi</a:t>
          </a:r>
          <a:r>
            <a:rPr lang="en-US" dirty="0"/>
            <a:t> </a:t>
          </a:r>
          <a:r>
            <a:rPr lang="en-US" dirty="0" err="1"/>
            <a:t>trường</a:t>
          </a:r>
          <a:r>
            <a:rPr lang="en-US" dirty="0"/>
            <a:t> </a:t>
          </a:r>
          <a:r>
            <a:rPr lang="en-US" dirty="0" err="1"/>
            <a:t>ứng</a:t>
          </a:r>
          <a:r>
            <a:rPr lang="en-US" dirty="0"/>
            <a:t> </a:t>
          </a:r>
          <a:r>
            <a:rPr lang="en-US" dirty="0" err="1"/>
            <a:t>dụng</a:t>
          </a:r>
          <a:r>
            <a:rPr lang="en-US" dirty="0"/>
            <a:t> </a:t>
          </a:r>
          <a:r>
            <a:rPr lang="en-US" dirty="0" err="1"/>
            <a:t>công</a:t>
          </a:r>
          <a:r>
            <a:rPr lang="en-US" dirty="0"/>
            <a:t> </a:t>
          </a:r>
          <a:r>
            <a:rPr lang="en-US" dirty="0" err="1"/>
            <a:t>nghệ</a:t>
          </a:r>
          <a:r>
            <a:rPr lang="en-US" dirty="0"/>
            <a:t> </a:t>
          </a:r>
          <a:r>
            <a:rPr lang="en-US" dirty="0" err="1"/>
            <a:t>thông</a:t>
          </a:r>
          <a:r>
            <a:rPr lang="en-US" dirty="0"/>
            <a:t> tin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hoạt</a:t>
          </a:r>
          <a:r>
            <a:rPr lang="en-US" dirty="0"/>
            <a:t> </a:t>
          </a:r>
          <a:r>
            <a:rPr lang="en-US" dirty="0" err="1"/>
            <a:t>động</a:t>
          </a:r>
          <a:r>
            <a:rPr lang="en-US" dirty="0"/>
            <a:t> </a:t>
          </a:r>
          <a:r>
            <a:rPr lang="en-US" dirty="0" err="1"/>
            <a:t>dạy</a:t>
          </a:r>
          <a:r>
            <a:rPr lang="en-US" dirty="0"/>
            <a:t>,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và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 custLinFactNeighborX="-6667" custLinFactNeighborY="25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 custLinFactNeighborX="-35555" custLinFactNeighborY="25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64444" custLinFactNeighborY="-5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98525E1-934A-4666-A808-56E5E3365263}" type="doc">
      <dgm:prSet loTypeId="urn:microsoft.com/office/officeart/2005/8/layout/radial6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en-US"/>
        </a:p>
      </dgm:t>
    </dgm:pt>
    <dgm:pt modelId="{F51DA408-6118-401B-A271-4A166A8DE093}">
      <dgm:prSet phldrT="[Text]"/>
      <dgm:spPr/>
      <dgm:t>
        <a:bodyPr/>
        <a:lstStyle/>
        <a:p>
          <a:r>
            <a:rPr lang="en-US" dirty="0">
              <a:latin typeface="Arial" panose="020B0604020202020204" pitchFamily="34" charset="0"/>
              <a:cs typeface="Arial" panose="020B0604020202020204" pitchFamily="34" charset="0"/>
            </a:rPr>
            <a:t>HIỆU TRƯỞNG MẦM NON</a:t>
          </a:r>
        </a:p>
      </dgm:t>
    </dgm:pt>
    <dgm:pt modelId="{B692F448-4502-4473-8823-A554496D5DB1}" type="parTrans" cxnId="{1FEE722F-31C1-48FE-A45E-6DB1C9BAE7BA}">
      <dgm:prSet/>
      <dgm:spPr/>
      <dgm:t>
        <a:bodyPr/>
        <a:lstStyle/>
        <a:p>
          <a:endParaRPr lang="en-US"/>
        </a:p>
      </dgm:t>
    </dgm:pt>
    <dgm:pt modelId="{C4B83FBF-8F48-4B0C-A174-9A85130B63F5}" type="sibTrans" cxnId="{1FEE722F-31C1-48FE-A45E-6DB1C9BAE7BA}">
      <dgm:prSet/>
      <dgm:spPr/>
      <dgm:t>
        <a:bodyPr/>
        <a:lstStyle/>
        <a:p>
          <a:endParaRPr lang="en-US"/>
        </a:p>
      </dgm:t>
    </dgm:pt>
    <dgm:pt modelId="{153B3895-A2D2-4BD0-AC5C-559A36883FBA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/>
            <a:t>1. </a:t>
          </a:r>
          <a:r>
            <a:rPr lang="en-US" b="1" dirty="0" err="1"/>
            <a:t>Phát</a:t>
          </a:r>
          <a:r>
            <a:rPr lang="en-US" b="1" dirty="0"/>
            <a:t> </a:t>
          </a:r>
          <a:r>
            <a:rPr lang="en-US" b="1" dirty="0" err="1"/>
            <a:t>triển</a:t>
          </a:r>
          <a:r>
            <a:rPr lang="en-US" b="1" dirty="0"/>
            <a:t> </a:t>
          </a:r>
          <a:r>
            <a:rPr lang="en-US" b="1" dirty="0" err="1"/>
            <a:t>nghề</a:t>
          </a:r>
          <a:r>
            <a:rPr lang="en-US" b="1" dirty="0"/>
            <a:t> </a:t>
          </a:r>
          <a:r>
            <a:rPr lang="en-US" b="1" dirty="0" err="1"/>
            <a:t>nghiệp</a:t>
          </a:r>
          <a:r>
            <a:rPr lang="en-US" b="1" dirty="0"/>
            <a:t> </a:t>
          </a:r>
          <a:r>
            <a:rPr lang="en-US" b="1" dirty="0" err="1"/>
            <a:t>cá</a:t>
          </a:r>
          <a:r>
            <a:rPr lang="en-US" b="1" dirty="0"/>
            <a:t> </a:t>
          </a:r>
          <a:r>
            <a:rPr lang="en-US" b="1" dirty="0" err="1"/>
            <a:t>nhân</a:t>
          </a:r>
          <a:endParaRPr lang="en-US" dirty="0"/>
        </a:p>
      </dgm:t>
    </dgm:pt>
    <dgm:pt modelId="{8424D96F-57AE-4AD2-A550-639451E5AE6B}" type="parTrans" cxnId="{9EE7A6F3-3A06-47F5-B77D-87F3BB5A86E3}">
      <dgm:prSet/>
      <dgm:spPr/>
      <dgm:t>
        <a:bodyPr/>
        <a:lstStyle/>
        <a:p>
          <a:endParaRPr lang="en-US"/>
        </a:p>
      </dgm:t>
    </dgm:pt>
    <dgm:pt modelId="{A39B5CA8-737A-42CE-B83B-D8F4D736CDBA}" type="sibTrans" cxnId="{9EE7A6F3-3A06-47F5-B77D-87F3BB5A86E3}">
      <dgm:prSet/>
      <dgm:spPr/>
      <dgm:t>
        <a:bodyPr/>
        <a:lstStyle/>
        <a:p>
          <a:endParaRPr lang="en-US"/>
        </a:p>
      </dgm:t>
    </dgm:pt>
    <dgm:pt modelId="{F3E9FAED-ABFC-4D13-8C31-0F2B6ABEC20D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1400" b="1" dirty="0"/>
            <a:t>3.Lập </a:t>
          </a:r>
          <a:r>
            <a:rPr lang="en-US" sz="1400" b="1" dirty="0" err="1"/>
            <a:t>và</a:t>
          </a:r>
          <a:r>
            <a:rPr lang="en-US" sz="1400" b="1" dirty="0"/>
            <a:t> </a:t>
          </a:r>
          <a:r>
            <a:rPr lang="en-US" sz="1400" b="1" dirty="0" err="1"/>
            <a:t>thực</a:t>
          </a:r>
          <a:r>
            <a:rPr lang="en-US" sz="1400" b="1" dirty="0"/>
            <a:t> </a:t>
          </a:r>
          <a:r>
            <a:rPr lang="en-US" sz="1400" b="1" dirty="0" err="1"/>
            <a:t>hiện</a:t>
          </a:r>
          <a:r>
            <a:rPr lang="en-US" sz="1400" b="1" dirty="0"/>
            <a:t> </a:t>
          </a:r>
          <a:r>
            <a:rPr lang="en-US" sz="1400" b="1" dirty="0" err="1"/>
            <a:t>kế</a:t>
          </a:r>
          <a:r>
            <a:rPr lang="en-US" sz="1400" b="1" dirty="0"/>
            <a:t> </a:t>
          </a:r>
          <a:r>
            <a:rPr lang="en-US" sz="1400" b="1" dirty="0" err="1"/>
            <a:t>hoạch</a:t>
          </a:r>
          <a:r>
            <a:rPr lang="en-US" sz="1400" b="1" dirty="0"/>
            <a:t> </a:t>
          </a:r>
          <a:r>
            <a:rPr lang="en-US" sz="1400" b="1" dirty="0" err="1"/>
            <a:t>và</a:t>
          </a:r>
          <a:r>
            <a:rPr lang="en-US" sz="1400" b="1" dirty="0"/>
            <a:t> </a:t>
          </a:r>
          <a:r>
            <a:rPr lang="en-US" sz="1400" b="1" dirty="0" err="1"/>
            <a:t>đảm</a:t>
          </a:r>
          <a:r>
            <a:rPr lang="en-US" sz="1400" b="1" dirty="0"/>
            <a:t> </a:t>
          </a:r>
          <a:r>
            <a:rPr lang="en-US" sz="1400" b="1" dirty="0" err="1"/>
            <a:t>bảo</a:t>
          </a:r>
          <a:r>
            <a:rPr lang="en-US" sz="1400" b="1" dirty="0"/>
            <a:t> </a:t>
          </a:r>
          <a:r>
            <a:rPr lang="en-US" sz="1400" b="1" dirty="0" err="1"/>
            <a:t>chất</a:t>
          </a:r>
          <a:r>
            <a:rPr lang="en-US" sz="1400" b="1" dirty="0"/>
            <a:t> </a:t>
          </a:r>
          <a:r>
            <a:rPr lang="en-US" sz="1400" b="1" dirty="0" err="1"/>
            <a:t>lượng</a:t>
          </a:r>
          <a:r>
            <a:rPr lang="en-US" sz="1400" b="1" dirty="0"/>
            <a:t> GD</a:t>
          </a:r>
          <a:endParaRPr lang="en-US" sz="1400" dirty="0"/>
        </a:p>
      </dgm:t>
    </dgm:pt>
    <dgm:pt modelId="{73BEFDE3-03CF-4021-820F-81D972A08632}" type="parTrans" cxnId="{365F30A8-4443-4B2F-BD52-C33F9A50DC8B}">
      <dgm:prSet/>
      <dgm:spPr/>
      <dgm:t>
        <a:bodyPr/>
        <a:lstStyle/>
        <a:p>
          <a:endParaRPr lang="en-US"/>
        </a:p>
      </dgm:t>
    </dgm:pt>
    <dgm:pt modelId="{B77BBD46-0431-4681-876C-54E2959614EC}" type="sibTrans" cxnId="{365F30A8-4443-4B2F-BD52-C33F9A50DC8B}">
      <dgm:prSet/>
      <dgm:spPr/>
      <dgm:t>
        <a:bodyPr/>
        <a:lstStyle/>
        <a:p>
          <a:endParaRPr lang="en-US"/>
        </a:p>
      </dgm:t>
    </dgm:pt>
    <dgm:pt modelId="{D6817B75-7B29-4468-92AC-4B22976DD68C}">
      <dgm:prSet phldrT="[Text]" custT="1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sz="2000" b="1" dirty="0"/>
            <a:t>5.Năng </a:t>
          </a:r>
          <a:r>
            <a:rPr lang="en-US" sz="2000" b="1" dirty="0" err="1"/>
            <a:t>lực</a:t>
          </a:r>
          <a:r>
            <a:rPr lang="en-US" sz="2000" b="1" dirty="0"/>
            <a:t> </a:t>
          </a:r>
          <a:r>
            <a:rPr lang="en-US" sz="2000" b="1" dirty="0" err="1"/>
            <a:t>chuyên</a:t>
          </a:r>
          <a:r>
            <a:rPr lang="en-US" sz="2000" b="1" dirty="0"/>
            <a:t> </a:t>
          </a:r>
          <a:r>
            <a:rPr lang="en-US" sz="2000" b="1" dirty="0" err="1"/>
            <a:t>môn</a:t>
          </a:r>
          <a:endParaRPr lang="en-US" sz="2000" dirty="0"/>
        </a:p>
      </dgm:t>
    </dgm:pt>
    <dgm:pt modelId="{5330C80F-154A-4570-9784-7CB4D07E436F}" type="parTrans" cxnId="{F18A5671-7388-478E-A1E1-0D8F36C1A2B7}">
      <dgm:prSet/>
      <dgm:spPr/>
      <dgm:t>
        <a:bodyPr/>
        <a:lstStyle/>
        <a:p>
          <a:endParaRPr lang="en-US"/>
        </a:p>
      </dgm:t>
    </dgm:pt>
    <dgm:pt modelId="{7385A8A8-0480-42B4-80E7-664A0BFBFF50}" type="sibTrans" cxnId="{F18A5671-7388-478E-A1E1-0D8F36C1A2B7}">
      <dgm:prSet/>
      <dgm:spPr/>
      <dgm:t>
        <a:bodyPr/>
        <a:lstStyle/>
        <a:p>
          <a:endParaRPr lang="en-US"/>
        </a:p>
      </dgm:t>
    </dgm:pt>
    <dgm:pt modelId="{8AC36F41-6ADB-44BD-8BE0-497FC9F3D2E1}">
      <dgm:prSet/>
      <dgm:spPr/>
      <dgm:t>
        <a:bodyPr/>
        <a:lstStyle/>
        <a:p>
          <a:r>
            <a:rPr lang="en-US" b="1" dirty="0"/>
            <a:t>2. </a:t>
          </a:r>
          <a:r>
            <a:rPr lang="en-US" b="1" dirty="0" err="1"/>
            <a:t>Kết</a:t>
          </a:r>
          <a:r>
            <a:rPr lang="en-US" b="1" dirty="0"/>
            <a:t> </a:t>
          </a:r>
          <a:r>
            <a:rPr lang="en-US" b="1" dirty="0" err="1"/>
            <a:t>quả</a:t>
          </a:r>
          <a:r>
            <a:rPr lang="en-US" b="1" dirty="0"/>
            <a:t> </a:t>
          </a:r>
          <a:r>
            <a:rPr lang="en-US" b="1" dirty="0" err="1"/>
            <a:t>phát</a:t>
          </a:r>
          <a:r>
            <a:rPr lang="en-US" b="1" dirty="0"/>
            <a:t> </a:t>
          </a:r>
          <a:r>
            <a:rPr lang="en-US" b="1" dirty="0" err="1"/>
            <a:t>triển</a:t>
          </a:r>
          <a:r>
            <a:rPr lang="en-US" b="1" dirty="0"/>
            <a:t>  </a:t>
          </a:r>
          <a:r>
            <a:rPr lang="en-US" b="1" dirty="0" err="1"/>
            <a:t>của</a:t>
          </a:r>
          <a:r>
            <a:rPr lang="en-US" b="1" dirty="0"/>
            <a:t> </a:t>
          </a:r>
          <a:r>
            <a:rPr lang="en-US" b="1" dirty="0" err="1"/>
            <a:t>trẻ</a:t>
          </a:r>
          <a:endParaRPr lang="en-US" dirty="0"/>
        </a:p>
      </dgm:t>
    </dgm:pt>
    <dgm:pt modelId="{7CE578ED-2994-48CE-AC5A-4A7FE651634D}" type="parTrans" cxnId="{BBE463B2-D750-4360-B690-B3EAF67B25D5}">
      <dgm:prSet/>
      <dgm:spPr/>
      <dgm:t>
        <a:bodyPr/>
        <a:lstStyle/>
        <a:p>
          <a:endParaRPr lang="en-US"/>
        </a:p>
      </dgm:t>
    </dgm:pt>
    <dgm:pt modelId="{189F38C5-D977-4E30-97CB-FABB96A64346}" type="sibTrans" cxnId="{BBE463B2-D750-4360-B690-B3EAF67B25D5}">
      <dgm:prSet/>
      <dgm:spPr/>
      <dgm:t>
        <a:bodyPr/>
        <a:lstStyle/>
        <a:p>
          <a:endParaRPr lang="en-US"/>
        </a:p>
      </dgm:t>
    </dgm:pt>
    <dgm:pt modelId="{8696558A-A2A6-4680-8DDB-2EC9CB9AEBAB}">
      <dgm:prSet/>
      <dgm:spPr/>
      <dgm:t>
        <a:bodyPr/>
        <a:lstStyle/>
        <a:p>
          <a:r>
            <a:rPr lang="en-US" b="1" dirty="0"/>
            <a:t>4.Nuôi </a:t>
          </a:r>
          <a:r>
            <a:rPr lang="en-US" b="1" dirty="0" err="1"/>
            <a:t>dưỡng</a:t>
          </a:r>
          <a:r>
            <a:rPr lang="en-US" b="1" dirty="0"/>
            <a:t> </a:t>
          </a:r>
          <a:r>
            <a:rPr lang="en-US" b="1" dirty="0" err="1"/>
            <a:t>Văn</a:t>
          </a:r>
          <a:r>
            <a:rPr lang="en-US" b="1" dirty="0"/>
            <a:t> </a:t>
          </a:r>
          <a:r>
            <a:rPr lang="en-US" b="1" dirty="0" err="1"/>
            <a:t>hoá</a:t>
          </a:r>
          <a:r>
            <a:rPr lang="en-US" b="1" dirty="0"/>
            <a:t> </a:t>
          </a:r>
          <a:r>
            <a:rPr lang="en-US" b="1" dirty="0" err="1"/>
            <a:t>trường</a:t>
          </a:r>
          <a:r>
            <a:rPr lang="en-US" b="1" dirty="0"/>
            <a:t> </a:t>
          </a:r>
          <a:r>
            <a:rPr lang="en-US" b="1" dirty="0" err="1"/>
            <a:t>học</a:t>
          </a:r>
          <a:r>
            <a:rPr lang="en-US" b="1" dirty="0"/>
            <a:t> </a:t>
          </a:r>
          <a:endParaRPr lang="en-US" dirty="0"/>
        </a:p>
      </dgm:t>
    </dgm:pt>
    <dgm:pt modelId="{01A7293E-0BEC-414D-9202-490D75A3C8EC}" type="parTrans" cxnId="{1B22C825-6AD3-4043-B687-3D3F19F6EAB2}">
      <dgm:prSet/>
      <dgm:spPr/>
      <dgm:t>
        <a:bodyPr/>
        <a:lstStyle/>
        <a:p>
          <a:endParaRPr lang="en-US"/>
        </a:p>
      </dgm:t>
    </dgm:pt>
    <dgm:pt modelId="{56E5F71A-B976-470A-8E6A-192353F4DE50}" type="sibTrans" cxnId="{1B22C825-6AD3-4043-B687-3D3F19F6EAB2}">
      <dgm:prSet/>
      <dgm:spPr/>
      <dgm:t>
        <a:bodyPr/>
        <a:lstStyle/>
        <a:p>
          <a:endParaRPr lang="en-US"/>
        </a:p>
      </dgm:t>
    </dgm:pt>
    <dgm:pt modelId="{20D674E9-3ED3-4FFB-8766-B23762E9C137}">
      <dgm:prSet/>
      <dgm:spPr/>
      <dgm:t>
        <a:bodyPr/>
        <a:lstStyle/>
        <a:p>
          <a:r>
            <a:rPr lang="en-US" b="1" dirty="0"/>
            <a:t>6.Xây </a:t>
          </a:r>
          <a:r>
            <a:rPr lang="en-US" b="1" dirty="0" err="1"/>
            <a:t>dựng</a:t>
          </a:r>
          <a:r>
            <a:rPr lang="en-US" b="1" dirty="0"/>
            <a:t> </a:t>
          </a:r>
          <a:r>
            <a:rPr lang="en-US" b="1" dirty="0" err="1"/>
            <a:t>mối</a:t>
          </a:r>
          <a:r>
            <a:rPr lang="en-US" b="1" dirty="0"/>
            <a:t> </a:t>
          </a:r>
          <a:r>
            <a:rPr lang="en-US" b="1" dirty="0" err="1"/>
            <a:t>quan</a:t>
          </a:r>
          <a:r>
            <a:rPr lang="en-US" b="1" dirty="0"/>
            <a:t> </a:t>
          </a:r>
          <a:r>
            <a:rPr lang="en-US" b="1" dirty="0" err="1"/>
            <a:t>hệ</a:t>
          </a:r>
          <a:r>
            <a:rPr lang="en-US" b="1" dirty="0"/>
            <a:t> </a:t>
          </a:r>
          <a:r>
            <a:rPr lang="en-US" b="1" dirty="0" err="1"/>
            <a:t>với</a:t>
          </a:r>
          <a:r>
            <a:rPr lang="en-US" b="1" dirty="0"/>
            <a:t> </a:t>
          </a:r>
          <a:r>
            <a:rPr lang="en-US" b="1" dirty="0" err="1"/>
            <a:t>cộng</a:t>
          </a:r>
          <a:r>
            <a:rPr lang="en-US" b="1" dirty="0"/>
            <a:t> </a:t>
          </a:r>
          <a:r>
            <a:rPr lang="en-US" b="1" dirty="0" err="1"/>
            <a:t>đồng</a:t>
          </a:r>
          <a:r>
            <a:rPr lang="en-US" b="1" dirty="0"/>
            <a:t> </a:t>
          </a:r>
          <a:r>
            <a:rPr lang="en-US" b="1" dirty="0" err="1"/>
            <a:t>và</a:t>
          </a:r>
          <a:r>
            <a:rPr lang="en-US" b="1" dirty="0"/>
            <a:t> </a:t>
          </a:r>
          <a:r>
            <a:rPr lang="en-US" b="1" dirty="0" err="1"/>
            <a:t>các</a:t>
          </a:r>
          <a:r>
            <a:rPr lang="en-US" b="1" dirty="0"/>
            <a:t> </a:t>
          </a:r>
          <a:r>
            <a:rPr lang="en-US" b="1" dirty="0" err="1"/>
            <a:t>nhà</a:t>
          </a:r>
          <a:r>
            <a:rPr lang="en-US" b="1" dirty="0"/>
            <a:t> </a:t>
          </a:r>
          <a:r>
            <a:rPr lang="en-US" b="1" dirty="0" err="1"/>
            <a:t>chuyên</a:t>
          </a:r>
          <a:r>
            <a:rPr lang="en-US" b="1" dirty="0"/>
            <a:t> </a:t>
          </a:r>
          <a:r>
            <a:rPr lang="en-US" b="1" dirty="0" err="1"/>
            <a:t>môn</a:t>
          </a:r>
          <a:endParaRPr lang="en-US" dirty="0"/>
        </a:p>
      </dgm:t>
    </dgm:pt>
    <dgm:pt modelId="{2B141538-7380-4E47-AD0B-AC64186C1CBF}" type="parTrans" cxnId="{1764CC2F-CA47-4030-8AE8-467ED93DE452}">
      <dgm:prSet/>
      <dgm:spPr/>
      <dgm:t>
        <a:bodyPr/>
        <a:lstStyle/>
        <a:p>
          <a:endParaRPr lang="en-US"/>
        </a:p>
      </dgm:t>
    </dgm:pt>
    <dgm:pt modelId="{1F9B898B-20A7-4CDA-B68F-897A2449407E}" type="sibTrans" cxnId="{1764CC2F-CA47-4030-8AE8-467ED93DE452}">
      <dgm:prSet/>
      <dgm:spPr/>
      <dgm:t>
        <a:bodyPr/>
        <a:lstStyle/>
        <a:p>
          <a:endParaRPr lang="en-US"/>
        </a:p>
      </dgm:t>
    </dgm:pt>
    <dgm:pt modelId="{2478BF28-4E23-455E-AD4D-4C5FE1CA7FCE}" type="pres">
      <dgm:prSet presAssocID="{198525E1-934A-4666-A808-56E5E3365263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3241933-EC58-465B-8CDE-963A0325B586}" type="pres">
      <dgm:prSet presAssocID="{F51DA408-6118-401B-A271-4A166A8DE093}" presName="centerShape" presStyleLbl="node0" presStyleIdx="0" presStyleCnt="1" custScaleX="111120" custScaleY="98185"/>
      <dgm:spPr/>
      <dgm:t>
        <a:bodyPr/>
        <a:lstStyle/>
        <a:p>
          <a:endParaRPr lang="en-US"/>
        </a:p>
      </dgm:t>
    </dgm:pt>
    <dgm:pt modelId="{114EE682-1904-4AA0-BD4C-B4D8451D2D2C}" type="pres">
      <dgm:prSet presAssocID="{153B3895-A2D2-4BD0-AC5C-559A36883FBA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20226F-5560-4058-91B1-2816F62EE678}" type="pres">
      <dgm:prSet presAssocID="{153B3895-A2D2-4BD0-AC5C-559A36883FBA}" presName="dummy" presStyleCnt="0"/>
      <dgm:spPr/>
    </dgm:pt>
    <dgm:pt modelId="{8C5653D8-AE14-40A0-8C56-C1241C16715B}" type="pres">
      <dgm:prSet presAssocID="{A39B5CA8-737A-42CE-B83B-D8F4D736CDBA}" presName="sibTrans" presStyleLbl="sibTrans2D1" presStyleIdx="0" presStyleCnt="6"/>
      <dgm:spPr/>
      <dgm:t>
        <a:bodyPr/>
        <a:lstStyle/>
        <a:p>
          <a:endParaRPr lang="en-US"/>
        </a:p>
      </dgm:t>
    </dgm:pt>
    <dgm:pt modelId="{F6721E14-DFFF-4464-A8FD-A1CEDBF16F51}" type="pres">
      <dgm:prSet presAssocID="{8AC36F41-6ADB-44BD-8BE0-497FC9F3D2E1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4223764-8CDC-4040-BF86-69B675BC5F5C}" type="pres">
      <dgm:prSet presAssocID="{8AC36F41-6ADB-44BD-8BE0-497FC9F3D2E1}" presName="dummy" presStyleCnt="0"/>
      <dgm:spPr/>
    </dgm:pt>
    <dgm:pt modelId="{F30449BB-219C-4180-90B6-46160074464A}" type="pres">
      <dgm:prSet presAssocID="{189F38C5-D977-4E30-97CB-FABB96A64346}" presName="sibTrans" presStyleLbl="sibTrans2D1" presStyleIdx="1" presStyleCnt="6"/>
      <dgm:spPr/>
      <dgm:t>
        <a:bodyPr/>
        <a:lstStyle/>
        <a:p>
          <a:endParaRPr lang="en-US"/>
        </a:p>
      </dgm:t>
    </dgm:pt>
    <dgm:pt modelId="{C97D9BC5-F835-455A-9A6A-E9949AAB7945}" type="pres">
      <dgm:prSet presAssocID="{F3E9FAED-ABFC-4D13-8C31-0F2B6ABEC20D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FDD1CE-1A38-4E7B-990B-07E64D6A9690}" type="pres">
      <dgm:prSet presAssocID="{F3E9FAED-ABFC-4D13-8C31-0F2B6ABEC20D}" presName="dummy" presStyleCnt="0"/>
      <dgm:spPr/>
    </dgm:pt>
    <dgm:pt modelId="{50D84DC2-B6A6-4DB0-85A5-6D35EF939FE1}" type="pres">
      <dgm:prSet presAssocID="{B77BBD46-0431-4681-876C-54E2959614EC}" presName="sibTrans" presStyleLbl="sibTrans2D1" presStyleIdx="2" presStyleCnt="6"/>
      <dgm:spPr/>
      <dgm:t>
        <a:bodyPr/>
        <a:lstStyle/>
        <a:p>
          <a:endParaRPr lang="en-US"/>
        </a:p>
      </dgm:t>
    </dgm:pt>
    <dgm:pt modelId="{1B817E48-3AD3-44A0-AFB1-117F3C444759}" type="pres">
      <dgm:prSet presAssocID="{8696558A-A2A6-4680-8DDB-2EC9CB9AEBAB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3641EB-ABB3-4CB6-B695-439F2820E238}" type="pres">
      <dgm:prSet presAssocID="{8696558A-A2A6-4680-8DDB-2EC9CB9AEBAB}" presName="dummy" presStyleCnt="0"/>
      <dgm:spPr/>
    </dgm:pt>
    <dgm:pt modelId="{F44EE904-7749-482D-8882-2B66000B92EC}" type="pres">
      <dgm:prSet presAssocID="{56E5F71A-B976-470A-8E6A-192353F4DE50}" presName="sibTrans" presStyleLbl="sibTrans2D1" presStyleIdx="3" presStyleCnt="6"/>
      <dgm:spPr/>
      <dgm:t>
        <a:bodyPr/>
        <a:lstStyle/>
        <a:p>
          <a:endParaRPr lang="en-US"/>
        </a:p>
      </dgm:t>
    </dgm:pt>
    <dgm:pt modelId="{95190D4F-0C52-4C05-8D42-63D3F1501431}" type="pres">
      <dgm:prSet presAssocID="{D6817B75-7B29-4468-92AC-4B22976DD68C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90A7CD-DC44-4B18-B8A1-B4C3C70CD177}" type="pres">
      <dgm:prSet presAssocID="{D6817B75-7B29-4468-92AC-4B22976DD68C}" presName="dummy" presStyleCnt="0"/>
      <dgm:spPr/>
    </dgm:pt>
    <dgm:pt modelId="{CA90460E-081F-4965-A82E-4A563F6AA926}" type="pres">
      <dgm:prSet presAssocID="{7385A8A8-0480-42B4-80E7-664A0BFBFF50}" presName="sibTrans" presStyleLbl="sibTrans2D1" presStyleIdx="4" presStyleCnt="6"/>
      <dgm:spPr/>
      <dgm:t>
        <a:bodyPr/>
        <a:lstStyle/>
        <a:p>
          <a:endParaRPr lang="en-US"/>
        </a:p>
      </dgm:t>
    </dgm:pt>
    <dgm:pt modelId="{3CCFBD1E-99AF-4CA4-A386-D80EADA217EE}" type="pres">
      <dgm:prSet presAssocID="{20D674E9-3ED3-4FFB-8766-B23762E9C137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F7C74B1-13F2-4D30-9C14-E5BC3114F598}" type="pres">
      <dgm:prSet presAssocID="{20D674E9-3ED3-4FFB-8766-B23762E9C137}" presName="dummy" presStyleCnt="0"/>
      <dgm:spPr/>
    </dgm:pt>
    <dgm:pt modelId="{9C2EDBC6-FF7F-4B76-B0BB-6B4AA1E6F7BE}" type="pres">
      <dgm:prSet presAssocID="{1F9B898B-20A7-4CDA-B68F-897A2449407E}" presName="sibTrans" presStyleLbl="sibTrans2D1" presStyleIdx="5" presStyleCnt="6"/>
      <dgm:spPr/>
      <dgm:t>
        <a:bodyPr/>
        <a:lstStyle/>
        <a:p>
          <a:endParaRPr lang="en-US"/>
        </a:p>
      </dgm:t>
    </dgm:pt>
  </dgm:ptLst>
  <dgm:cxnLst>
    <dgm:cxn modelId="{1FEE722F-31C1-48FE-A45E-6DB1C9BAE7BA}" srcId="{198525E1-934A-4666-A808-56E5E3365263}" destId="{F51DA408-6118-401B-A271-4A166A8DE093}" srcOrd="0" destOrd="0" parTransId="{B692F448-4502-4473-8823-A554496D5DB1}" sibTransId="{C4B83FBF-8F48-4B0C-A174-9A85130B63F5}"/>
    <dgm:cxn modelId="{1B22C825-6AD3-4043-B687-3D3F19F6EAB2}" srcId="{F51DA408-6118-401B-A271-4A166A8DE093}" destId="{8696558A-A2A6-4680-8DDB-2EC9CB9AEBAB}" srcOrd="3" destOrd="0" parTransId="{01A7293E-0BEC-414D-9202-490D75A3C8EC}" sibTransId="{56E5F71A-B976-470A-8E6A-192353F4DE50}"/>
    <dgm:cxn modelId="{1764CC2F-CA47-4030-8AE8-467ED93DE452}" srcId="{F51DA408-6118-401B-A271-4A166A8DE093}" destId="{20D674E9-3ED3-4FFB-8766-B23762E9C137}" srcOrd="5" destOrd="0" parTransId="{2B141538-7380-4E47-AD0B-AC64186C1CBF}" sibTransId="{1F9B898B-20A7-4CDA-B68F-897A2449407E}"/>
    <dgm:cxn modelId="{5F8584E3-3FA6-4B45-89F2-96BBD56C55FA}" type="presOf" srcId="{56E5F71A-B976-470A-8E6A-192353F4DE50}" destId="{F44EE904-7749-482D-8882-2B66000B92EC}" srcOrd="0" destOrd="0" presId="urn:microsoft.com/office/officeart/2005/8/layout/radial6"/>
    <dgm:cxn modelId="{6960134A-938D-4C71-926E-702258D94E85}" type="presOf" srcId="{B77BBD46-0431-4681-876C-54E2959614EC}" destId="{50D84DC2-B6A6-4DB0-85A5-6D35EF939FE1}" srcOrd="0" destOrd="0" presId="urn:microsoft.com/office/officeart/2005/8/layout/radial6"/>
    <dgm:cxn modelId="{F18A5671-7388-478E-A1E1-0D8F36C1A2B7}" srcId="{F51DA408-6118-401B-A271-4A166A8DE093}" destId="{D6817B75-7B29-4468-92AC-4B22976DD68C}" srcOrd="4" destOrd="0" parTransId="{5330C80F-154A-4570-9784-7CB4D07E436F}" sibTransId="{7385A8A8-0480-42B4-80E7-664A0BFBFF50}"/>
    <dgm:cxn modelId="{12AEE02F-D1A5-48B4-B1C7-0CD59414F1BD}" type="presOf" srcId="{F51DA408-6118-401B-A271-4A166A8DE093}" destId="{B3241933-EC58-465B-8CDE-963A0325B586}" srcOrd="0" destOrd="0" presId="urn:microsoft.com/office/officeart/2005/8/layout/radial6"/>
    <dgm:cxn modelId="{84E2A35C-645B-4DD6-BB58-97E889D63711}" type="presOf" srcId="{8696558A-A2A6-4680-8DDB-2EC9CB9AEBAB}" destId="{1B817E48-3AD3-44A0-AFB1-117F3C444759}" srcOrd="0" destOrd="0" presId="urn:microsoft.com/office/officeart/2005/8/layout/radial6"/>
    <dgm:cxn modelId="{0ED80657-EBF9-4364-92D6-32431CE124E6}" type="presOf" srcId="{153B3895-A2D2-4BD0-AC5C-559A36883FBA}" destId="{114EE682-1904-4AA0-BD4C-B4D8451D2D2C}" srcOrd="0" destOrd="0" presId="urn:microsoft.com/office/officeart/2005/8/layout/radial6"/>
    <dgm:cxn modelId="{AFA0949A-30B4-4EAB-88AE-BC9A743D0842}" type="presOf" srcId="{F3E9FAED-ABFC-4D13-8C31-0F2B6ABEC20D}" destId="{C97D9BC5-F835-455A-9A6A-E9949AAB7945}" srcOrd="0" destOrd="0" presId="urn:microsoft.com/office/officeart/2005/8/layout/radial6"/>
    <dgm:cxn modelId="{558C38A0-A94B-4710-BBC3-091B5FF63919}" type="presOf" srcId="{7385A8A8-0480-42B4-80E7-664A0BFBFF50}" destId="{CA90460E-081F-4965-A82E-4A563F6AA926}" srcOrd="0" destOrd="0" presId="urn:microsoft.com/office/officeart/2005/8/layout/radial6"/>
    <dgm:cxn modelId="{365F30A8-4443-4B2F-BD52-C33F9A50DC8B}" srcId="{F51DA408-6118-401B-A271-4A166A8DE093}" destId="{F3E9FAED-ABFC-4D13-8C31-0F2B6ABEC20D}" srcOrd="2" destOrd="0" parTransId="{73BEFDE3-03CF-4021-820F-81D972A08632}" sibTransId="{B77BBD46-0431-4681-876C-54E2959614EC}"/>
    <dgm:cxn modelId="{BAA228FE-8D3D-4984-930C-F292CF9AB254}" type="presOf" srcId="{198525E1-934A-4666-A808-56E5E3365263}" destId="{2478BF28-4E23-455E-AD4D-4C5FE1CA7FCE}" srcOrd="0" destOrd="0" presId="urn:microsoft.com/office/officeart/2005/8/layout/radial6"/>
    <dgm:cxn modelId="{E48C1A39-2424-433F-8079-2BC1587767CC}" type="presOf" srcId="{189F38C5-D977-4E30-97CB-FABB96A64346}" destId="{F30449BB-219C-4180-90B6-46160074464A}" srcOrd="0" destOrd="0" presId="urn:microsoft.com/office/officeart/2005/8/layout/radial6"/>
    <dgm:cxn modelId="{9EE7A6F3-3A06-47F5-B77D-87F3BB5A86E3}" srcId="{F51DA408-6118-401B-A271-4A166A8DE093}" destId="{153B3895-A2D2-4BD0-AC5C-559A36883FBA}" srcOrd="0" destOrd="0" parTransId="{8424D96F-57AE-4AD2-A550-639451E5AE6B}" sibTransId="{A39B5CA8-737A-42CE-B83B-D8F4D736CDBA}"/>
    <dgm:cxn modelId="{4F03EA1E-5FFE-4B1C-8A70-0BD41CD0875C}" type="presOf" srcId="{1F9B898B-20A7-4CDA-B68F-897A2449407E}" destId="{9C2EDBC6-FF7F-4B76-B0BB-6B4AA1E6F7BE}" srcOrd="0" destOrd="0" presId="urn:microsoft.com/office/officeart/2005/8/layout/radial6"/>
    <dgm:cxn modelId="{AFC566C6-9365-406C-A0A6-C77A938E1FE6}" type="presOf" srcId="{8AC36F41-6ADB-44BD-8BE0-497FC9F3D2E1}" destId="{F6721E14-DFFF-4464-A8FD-A1CEDBF16F51}" srcOrd="0" destOrd="0" presId="urn:microsoft.com/office/officeart/2005/8/layout/radial6"/>
    <dgm:cxn modelId="{0F8D4CBA-F388-4B93-8651-AED79216B9C0}" type="presOf" srcId="{20D674E9-3ED3-4FFB-8766-B23762E9C137}" destId="{3CCFBD1E-99AF-4CA4-A386-D80EADA217EE}" srcOrd="0" destOrd="0" presId="urn:microsoft.com/office/officeart/2005/8/layout/radial6"/>
    <dgm:cxn modelId="{9064B0F2-BC35-4C97-AD5F-55D22A9D7A62}" type="presOf" srcId="{D6817B75-7B29-4468-92AC-4B22976DD68C}" destId="{95190D4F-0C52-4C05-8D42-63D3F1501431}" srcOrd="0" destOrd="0" presId="urn:microsoft.com/office/officeart/2005/8/layout/radial6"/>
    <dgm:cxn modelId="{BBE463B2-D750-4360-B690-B3EAF67B25D5}" srcId="{F51DA408-6118-401B-A271-4A166A8DE093}" destId="{8AC36F41-6ADB-44BD-8BE0-497FC9F3D2E1}" srcOrd="1" destOrd="0" parTransId="{7CE578ED-2994-48CE-AC5A-4A7FE651634D}" sibTransId="{189F38C5-D977-4E30-97CB-FABB96A64346}"/>
    <dgm:cxn modelId="{8F2B2F7E-15C7-4071-812B-3A246E37D247}" type="presOf" srcId="{A39B5CA8-737A-42CE-B83B-D8F4D736CDBA}" destId="{8C5653D8-AE14-40A0-8C56-C1241C16715B}" srcOrd="0" destOrd="0" presId="urn:microsoft.com/office/officeart/2005/8/layout/radial6"/>
    <dgm:cxn modelId="{7E98B9DA-A62E-4473-A776-AC74A17DD8AA}" type="presParOf" srcId="{2478BF28-4E23-455E-AD4D-4C5FE1CA7FCE}" destId="{B3241933-EC58-465B-8CDE-963A0325B586}" srcOrd="0" destOrd="0" presId="urn:microsoft.com/office/officeart/2005/8/layout/radial6"/>
    <dgm:cxn modelId="{0B3A0027-1D07-4103-9128-147F0710231A}" type="presParOf" srcId="{2478BF28-4E23-455E-AD4D-4C5FE1CA7FCE}" destId="{114EE682-1904-4AA0-BD4C-B4D8451D2D2C}" srcOrd="1" destOrd="0" presId="urn:microsoft.com/office/officeart/2005/8/layout/radial6"/>
    <dgm:cxn modelId="{4401726D-AD9E-44BF-8566-8188C6F429B5}" type="presParOf" srcId="{2478BF28-4E23-455E-AD4D-4C5FE1CA7FCE}" destId="{5A20226F-5560-4058-91B1-2816F62EE678}" srcOrd="2" destOrd="0" presId="urn:microsoft.com/office/officeart/2005/8/layout/radial6"/>
    <dgm:cxn modelId="{B3386CDD-18DD-47F5-8E6E-D2423089E7DF}" type="presParOf" srcId="{2478BF28-4E23-455E-AD4D-4C5FE1CA7FCE}" destId="{8C5653D8-AE14-40A0-8C56-C1241C16715B}" srcOrd="3" destOrd="0" presId="urn:microsoft.com/office/officeart/2005/8/layout/radial6"/>
    <dgm:cxn modelId="{7287F0CB-6823-4E17-BFEF-6F017281274B}" type="presParOf" srcId="{2478BF28-4E23-455E-AD4D-4C5FE1CA7FCE}" destId="{F6721E14-DFFF-4464-A8FD-A1CEDBF16F51}" srcOrd="4" destOrd="0" presId="urn:microsoft.com/office/officeart/2005/8/layout/radial6"/>
    <dgm:cxn modelId="{B8FB2963-C806-45EA-8E59-07E0E5F1E0D5}" type="presParOf" srcId="{2478BF28-4E23-455E-AD4D-4C5FE1CA7FCE}" destId="{C4223764-8CDC-4040-BF86-69B675BC5F5C}" srcOrd="5" destOrd="0" presId="urn:microsoft.com/office/officeart/2005/8/layout/radial6"/>
    <dgm:cxn modelId="{910D69D0-D993-4826-933D-613A3FB4A128}" type="presParOf" srcId="{2478BF28-4E23-455E-AD4D-4C5FE1CA7FCE}" destId="{F30449BB-219C-4180-90B6-46160074464A}" srcOrd="6" destOrd="0" presId="urn:microsoft.com/office/officeart/2005/8/layout/radial6"/>
    <dgm:cxn modelId="{3C67220D-7E11-4950-AC95-61C7C7F1856D}" type="presParOf" srcId="{2478BF28-4E23-455E-AD4D-4C5FE1CA7FCE}" destId="{C97D9BC5-F835-455A-9A6A-E9949AAB7945}" srcOrd="7" destOrd="0" presId="urn:microsoft.com/office/officeart/2005/8/layout/radial6"/>
    <dgm:cxn modelId="{DE44C8DA-7E2D-4297-9CDD-6DD225BC395E}" type="presParOf" srcId="{2478BF28-4E23-455E-AD4D-4C5FE1CA7FCE}" destId="{93FDD1CE-1A38-4E7B-990B-07E64D6A9690}" srcOrd="8" destOrd="0" presId="urn:microsoft.com/office/officeart/2005/8/layout/radial6"/>
    <dgm:cxn modelId="{8E3E08BB-E1E3-4208-8E7F-B177F5C474FE}" type="presParOf" srcId="{2478BF28-4E23-455E-AD4D-4C5FE1CA7FCE}" destId="{50D84DC2-B6A6-4DB0-85A5-6D35EF939FE1}" srcOrd="9" destOrd="0" presId="urn:microsoft.com/office/officeart/2005/8/layout/radial6"/>
    <dgm:cxn modelId="{0B1C40D2-1F12-4844-B82C-79789F7F224E}" type="presParOf" srcId="{2478BF28-4E23-455E-AD4D-4C5FE1CA7FCE}" destId="{1B817E48-3AD3-44A0-AFB1-117F3C444759}" srcOrd="10" destOrd="0" presId="urn:microsoft.com/office/officeart/2005/8/layout/radial6"/>
    <dgm:cxn modelId="{872C4D30-B5FA-4539-88C3-E49276307060}" type="presParOf" srcId="{2478BF28-4E23-455E-AD4D-4C5FE1CA7FCE}" destId="{A43641EB-ABB3-4CB6-B695-439F2820E238}" srcOrd="11" destOrd="0" presId="urn:microsoft.com/office/officeart/2005/8/layout/radial6"/>
    <dgm:cxn modelId="{71D9F5DD-39D2-4057-98C4-824654202627}" type="presParOf" srcId="{2478BF28-4E23-455E-AD4D-4C5FE1CA7FCE}" destId="{F44EE904-7749-482D-8882-2B66000B92EC}" srcOrd="12" destOrd="0" presId="urn:microsoft.com/office/officeart/2005/8/layout/radial6"/>
    <dgm:cxn modelId="{ADFE5381-CD26-4112-999C-E47223FDF021}" type="presParOf" srcId="{2478BF28-4E23-455E-AD4D-4C5FE1CA7FCE}" destId="{95190D4F-0C52-4C05-8D42-63D3F1501431}" srcOrd="13" destOrd="0" presId="urn:microsoft.com/office/officeart/2005/8/layout/radial6"/>
    <dgm:cxn modelId="{70D85BA3-89B4-4125-8FD3-0001A0093243}" type="presParOf" srcId="{2478BF28-4E23-455E-AD4D-4C5FE1CA7FCE}" destId="{4A90A7CD-DC44-4B18-B8A1-B4C3C70CD177}" srcOrd="14" destOrd="0" presId="urn:microsoft.com/office/officeart/2005/8/layout/radial6"/>
    <dgm:cxn modelId="{7A5F895A-B603-4CE3-9EB3-9EC8F79EA9B8}" type="presParOf" srcId="{2478BF28-4E23-455E-AD4D-4C5FE1CA7FCE}" destId="{CA90460E-081F-4965-A82E-4A563F6AA926}" srcOrd="15" destOrd="0" presId="urn:microsoft.com/office/officeart/2005/8/layout/radial6"/>
    <dgm:cxn modelId="{2E0F114D-0F95-4303-902A-2F3E8096B072}" type="presParOf" srcId="{2478BF28-4E23-455E-AD4D-4C5FE1CA7FCE}" destId="{3CCFBD1E-99AF-4CA4-A386-D80EADA217EE}" srcOrd="16" destOrd="0" presId="urn:microsoft.com/office/officeart/2005/8/layout/radial6"/>
    <dgm:cxn modelId="{DC72B893-8DB1-419E-8A6B-3AF10169B7A6}" type="presParOf" srcId="{2478BF28-4E23-455E-AD4D-4C5FE1CA7FCE}" destId="{2F7C74B1-13F2-4D30-9C14-E5BC3114F598}" srcOrd="17" destOrd="0" presId="urn:microsoft.com/office/officeart/2005/8/layout/radial6"/>
    <dgm:cxn modelId="{4699A7AB-2177-406E-8EB4-33C236400831}" type="presParOf" srcId="{2478BF28-4E23-455E-AD4D-4C5FE1CA7FCE}" destId="{9C2EDBC6-FF7F-4B76-B0BB-6B4AA1E6F7BE}" srcOrd="18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2687E06-E86C-4744-970D-EE37C80D39E7}" type="doc">
      <dgm:prSet loTypeId="urn:microsoft.com/office/officeart/2005/8/layout/hProcess9" loCatId="process" qsTypeId="urn:microsoft.com/office/officeart/2005/8/quickstyle/simple1" qsCatId="simple" csTypeId="urn:microsoft.com/office/officeart/2005/8/colors/colorful3" csCatId="colorful" phldr="1"/>
      <dgm:spPr/>
    </dgm:pt>
    <dgm:pt modelId="{6747D863-6317-46FE-8BE7-CB210DF54B7A}">
      <dgm:prSet phldrT="[Text]"/>
      <dgm:spPr/>
      <dgm:t>
        <a:bodyPr/>
        <a:lstStyle/>
        <a:p>
          <a:r>
            <a:rPr lang="en-US" dirty="0"/>
            <a:t>MỨC ĐẠT </a:t>
          </a:r>
        </a:p>
        <a:p>
          <a:r>
            <a:rPr lang="nb-NO" dirty="0"/>
            <a:t>Làm đúng quy định</a:t>
          </a:r>
          <a:endParaRPr lang="en-US" dirty="0"/>
        </a:p>
      </dgm:t>
    </dgm:pt>
    <dgm:pt modelId="{F8AAC3CA-6E10-4DDB-9C51-8135BDA0F23A}" type="parTrans" cxnId="{01E7F06D-A7E9-400C-B183-F94236A9B267}">
      <dgm:prSet/>
      <dgm:spPr/>
      <dgm:t>
        <a:bodyPr/>
        <a:lstStyle/>
        <a:p>
          <a:endParaRPr lang="en-US"/>
        </a:p>
      </dgm:t>
    </dgm:pt>
    <dgm:pt modelId="{CDF95A9E-FF38-4122-933C-B3B229E57CB2}" type="sibTrans" cxnId="{01E7F06D-A7E9-400C-B183-F94236A9B267}">
      <dgm:prSet/>
      <dgm:spPr/>
      <dgm:t>
        <a:bodyPr/>
        <a:lstStyle/>
        <a:p>
          <a:endParaRPr lang="en-US"/>
        </a:p>
      </dgm:t>
    </dgm:pt>
    <dgm:pt modelId="{8B0EC618-DAC5-4348-B237-548B1145CAB8}">
      <dgm:prSet phldrT="[Text]"/>
      <dgm:spPr/>
      <dgm:t>
        <a:bodyPr/>
        <a:lstStyle/>
        <a:p>
          <a:r>
            <a:rPr lang="en-US" dirty="0"/>
            <a:t>MỨC KHÁ</a:t>
          </a:r>
        </a:p>
        <a:p>
          <a:r>
            <a:rPr lang="nb-NO" dirty="0"/>
            <a:t>Đổi mới, sáng tạo, điều chỉnh thường xuyên</a:t>
          </a:r>
          <a:endParaRPr lang="en-US" dirty="0"/>
        </a:p>
      </dgm:t>
    </dgm:pt>
    <dgm:pt modelId="{8B57F222-CEB1-4AAB-AB12-D8BD28531F4C}" type="parTrans" cxnId="{1BD3A1DD-584D-4B05-A979-3BB144AD232A}">
      <dgm:prSet/>
      <dgm:spPr/>
      <dgm:t>
        <a:bodyPr/>
        <a:lstStyle/>
        <a:p>
          <a:endParaRPr lang="en-US"/>
        </a:p>
      </dgm:t>
    </dgm:pt>
    <dgm:pt modelId="{7202C8F4-FD9F-4876-9572-B5B61B8FA331}" type="sibTrans" cxnId="{1BD3A1DD-584D-4B05-A979-3BB144AD232A}">
      <dgm:prSet/>
      <dgm:spPr/>
      <dgm:t>
        <a:bodyPr/>
        <a:lstStyle/>
        <a:p>
          <a:endParaRPr lang="en-US"/>
        </a:p>
      </dgm:t>
    </dgm:pt>
    <dgm:pt modelId="{F97F9165-05CA-4621-8AD6-22695A115968}">
      <dgm:prSet phldrT="[Text]"/>
      <dgm:spPr/>
      <dgm:t>
        <a:bodyPr/>
        <a:lstStyle/>
        <a:p>
          <a:r>
            <a:rPr lang="en-US" dirty="0"/>
            <a:t>MỨC TỐT</a:t>
          </a:r>
        </a:p>
        <a:p>
          <a:r>
            <a:rPr lang="en-US" dirty="0" err="1"/>
            <a:t>Hỗ</a:t>
          </a:r>
          <a:r>
            <a:rPr lang="en-US" dirty="0"/>
            <a:t> </a:t>
          </a:r>
          <a:r>
            <a:rPr lang="en-US" dirty="0" err="1"/>
            <a:t>trợ</a:t>
          </a:r>
          <a:r>
            <a:rPr lang="en-US" dirty="0"/>
            <a:t> </a:t>
          </a:r>
          <a:r>
            <a:rPr lang="en-US" dirty="0" err="1"/>
            <a:t>đồng</a:t>
          </a:r>
          <a:r>
            <a:rPr lang="en-US" dirty="0"/>
            <a:t> </a:t>
          </a:r>
          <a:r>
            <a:rPr lang="en-US" dirty="0" err="1"/>
            <a:t>nghiệp</a:t>
          </a:r>
          <a:r>
            <a:rPr lang="en-US" dirty="0"/>
            <a:t> </a:t>
          </a:r>
          <a:r>
            <a:rPr lang="en-US" dirty="0" err="1"/>
            <a:t>là</a:t>
          </a:r>
          <a:r>
            <a:rPr lang="en-US" dirty="0"/>
            <a:t> CBQLGD</a:t>
          </a:r>
        </a:p>
      </dgm:t>
    </dgm:pt>
    <dgm:pt modelId="{59604010-56C3-43C2-9E07-D30EAAF4CD63}" type="parTrans" cxnId="{FEEC6A00-AC05-4117-9CE7-A18938DD710E}">
      <dgm:prSet/>
      <dgm:spPr/>
      <dgm:t>
        <a:bodyPr/>
        <a:lstStyle/>
        <a:p>
          <a:endParaRPr lang="en-US"/>
        </a:p>
      </dgm:t>
    </dgm:pt>
    <dgm:pt modelId="{FB9B2532-0009-4102-9F22-ACAF42214D7D}" type="sibTrans" cxnId="{FEEC6A00-AC05-4117-9CE7-A18938DD710E}">
      <dgm:prSet/>
      <dgm:spPr/>
      <dgm:t>
        <a:bodyPr/>
        <a:lstStyle/>
        <a:p>
          <a:endParaRPr lang="en-US"/>
        </a:p>
      </dgm:t>
    </dgm:pt>
    <dgm:pt modelId="{538B8B08-57BC-4824-93EF-6F24DA16217A}" type="pres">
      <dgm:prSet presAssocID="{32687E06-E86C-4744-970D-EE37C80D39E7}" presName="CompostProcess" presStyleCnt="0">
        <dgm:presLayoutVars>
          <dgm:dir/>
          <dgm:resizeHandles val="exact"/>
        </dgm:presLayoutVars>
      </dgm:prSet>
      <dgm:spPr/>
    </dgm:pt>
    <dgm:pt modelId="{3552A19B-2F18-406C-B836-EEC010281EF6}" type="pres">
      <dgm:prSet presAssocID="{32687E06-E86C-4744-970D-EE37C80D39E7}" presName="arrow" presStyleLbl="bgShp" presStyleIdx="0" presStyleCnt="1"/>
      <dgm:spPr/>
    </dgm:pt>
    <dgm:pt modelId="{C83D6E28-2A84-46FF-AA9F-A4480D0EE105}" type="pres">
      <dgm:prSet presAssocID="{32687E06-E86C-4744-970D-EE37C80D39E7}" presName="linearProcess" presStyleCnt="0"/>
      <dgm:spPr/>
    </dgm:pt>
    <dgm:pt modelId="{D1B9C7C6-110F-4B63-8879-DCA4945F5A2D}" type="pres">
      <dgm:prSet presAssocID="{6747D863-6317-46FE-8BE7-CB210DF54B7A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F1904E-331C-4180-977B-4CD9B3E8549E}" type="pres">
      <dgm:prSet presAssocID="{CDF95A9E-FF38-4122-933C-B3B229E57CB2}" presName="sibTrans" presStyleCnt="0"/>
      <dgm:spPr/>
    </dgm:pt>
    <dgm:pt modelId="{F7C69D7B-7C4E-4B96-8910-EE615B5FC344}" type="pres">
      <dgm:prSet presAssocID="{8B0EC618-DAC5-4348-B237-548B1145CAB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B5CFD11-0BEE-4649-80DF-621BC2373A44}" type="pres">
      <dgm:prSet presAssocID="{7202C8F4-FD9F-4876-9572-B5B61B8FA331}" presName="sibTrans" presStyleCnt="0"/>
      <dgm:spPr/>
    </dgm:pt>
    <dgm:pt modelId="{DA77809B-6729-456F-8231-F0AB83B553CF}" type="pres">
      <dgm:prSet presAssocID="{F97F9165-05CA-4621-8AD6-22695A115968}" presName="textNode" presStyleLbl="node1" presStyleIdx="2" presStyleCnt="3" custLinFactNeighborX="-54029" custLinFactNeighborY="-170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10BC01A-1542-4885-B318-80B917C0C132}" type="presOf" srcId="{8B0EC618-DAC5-4348-B237-548B1145CAB8}" destId="{F7C69D7B-7C4E-4B96-8910-EE615B5FC344}" srcOrd="0" destOrd="0" presId="urn:microsoft.com/office/officeart/2005/8/layout/hProcess9"/>
    <dgm:cxn modelId="{01E7F06D-A7E9-400C-B183-F94236A9B267}" srcId="{32687E06-E86C-4744-970D-EE37C80D39E7}" destId="{6747D863-6317-46FE-8BE7-CB210DF54B7A}" srcOrd="0" destOrd="0" parTransId="{F8AAC3CA-6E10-4DDB-9C51-8135BDA0F23A}" sibTransId="{CDF95A9E-FF38-4122-933C-B3B229E57CB2}"/>
    <dgm:cxn modelId="{FEEC6A00-AC05-4117-9CE7-A18938DD710E}" srcId="{32687E06-E86C-4744-970D-EE37C80D39E7}" destId="{F97F9165-05CA-4621-8AD6-22695A115968}" srcOrd="2" destOrd="0" parTransId="{59604010-56C3-43C2-9E07-D30EAAF4CD63}" sibTransId="{FB9B2532-0009-4102-9F22-ACAF42214D7D}"/>
    <dgm:cxn modelId="{4F990B8D-72EC-48E4-BE5C-5EFB761E3D56}" type="presOf" srcId="{F97F9165-05CA-4621-8AD6-22695A115968}" destId="{DA77809B-6729-456F-8231-F0AB83B553CF}" srcOrd="0" destOrd="0" presId="urn:microsoft.com/office/officeart/2005/8/layout/hProcess9"/>
    <dgm:cxn modelId="{1BD3A1DD-584D-4B05-A979-3BB144AD232A}" srcId="{32687E06-E86C-4744-970D-EE37C80D39E7}" destId="{8B0EC618-DAC5-4348-B237-548B1145CAB8}" srcOrd="1" destOrd="0" parTransId="{8B57F222-CEB1-4AAB-AB12-D8BD28531F4C}" sibTransId="{7202C8F4-FD9F-4876-9572-B5B61B8FA331}"/>
    <dgm:cxn modelId="{CEA18030-64BB-417A-BA9A-EA297976DAE9}" type="presOf" srcId="{6747D863-6317-46FE-8BE7-CB210DF54B7A}" destId="{D1B9C7C6-110F-4B63-8879-DCA4945F5A2D}" srcOrd="0" destOrd="0" presId="urn:microsoft.com/office/officeart/2005/8/layout/hProcess9"/>
    <dgm:cxn modelId="{5F1DE2ED-3E4C-4D80-94E9-045531414C71}" type="presOf" srcId="{32687E06-E86C-4744-970D-EE37C80D39E7}" destId="{538B8B08-57BC-4824-93EF-6F24DA16217A}" srcOrd="0" destOrd="0" presId="urn:microsoft.com/office/officeart/2005/8/layout/hProcess9"/>
    <dgm:cxn modelId="{15940E47-679D-48FA-9C04-B08F8D642991}" type="presParOf" srcId="{538B8B08-57BC-4824-93EF-6F24DA16217A}" destId="{3552A19B-2F18-406C-B836-EEC010281EF6}" srcOrd="0" destOrd="0" presId="urn:microsoft.com/office/officeart/2005/8/layout/hProcess9"/>
    <dgm:cxn modelId="{2936C0C6-EA10-4FDF-B8FC-12872844319A}" type="presParOf" srcId="{538B8B08-57BC-4824-93EF-6F24DA16217A}" destId="{C83D6E28-2A84-46FF-AA9F-A4480D0EE105}" srcOrd="1" destOrd="0" presId="urn:microsoft.com/office/officeart/2005/8/layout/hProcess9"/>
    <dgm:cxn modelId="{03B35AAE-CA94-4AA3-8ED2-69541EC6C239}" type="presParOf" srcId="{C83D6E28-2A84-46FF-AA9F-A4480D0EE105}" destId="{D1B9C7C6-110F-4B63-8879-DCA4945F5A2D}" srcOrd="0" destOrd="0" presId="urn:microsoft.com/office/officeart/2005/8/layout/hProcess9"/>
    <dgm:cxn modelId="{9879578D-F416-4BBD-9744-99BE2B3E0113}" type="presParOf" srcId="{C83D6E28-2A84-46FF-AA9F-A4480D0EE105}" destId="{01F1904E-331C-4180-977B-4CD9B3E8549E}" srcOrd="1" destOrd="0" presId="urn:microsoft.com/office/officeart/2005/8/layout/hProcess9"/>
    <dgm:cxn modelId="{9DFB2E1C-A296-4EF5-A1D5-7E436E6ADC05}" type="presParOf" srcId="{C83D6E28-2A84-46FF-AA9F-A4480D0EE105}" destId="{F7C69D7B-7C4E-4B96-8910-EE615B5FC344}" srcOrd="2" destOrd="0" presId="urn:microsoft.com/office/officeart/2005/8/layout/hProcess9"/>
    <dgm:cxn modelId="{B0102D2D-FB4A-4330-9E23-A781FF23B775}" type="presParOf" srcId="{C83D6E28-2A84-46FF-AA9F-A4480D0EE105}" destId="{7B5CFD11-0BEE-4649-80DF-621BC2373A44}" srcOrd="3" destOrd="0" presId="urn:microsoft.com/office/officeart/2005/8/layout/hProcess9"/>
    <dgm:cxn modelId="{A8588ACD-5DCB-466F-8831-166E2425C40E}" type="presParOf" srcId="{C83D6E28-2A84-46FF-AA9F-A4480D0EE105}" destId="{DA77809B-6729-456F-8231-F0AB83B553C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56AC679-04A3-47F0-B99E-36CC863E9206}" type="doc">
      <dgm:prSet loTypeId="urn:microsoft.com/office/officeart/2005/8/layout/cycle4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BB02312E-9339-4E1B-B8A5-4FAD687F8B11}">
      <dgm:prSet phldrT="[Text]" custT="1"/>
      <dgm:spPr/>
      <dgm:t>
        <a:bodyPr/>
        <a:lstStyle/>
        <a:p>
          <a:r>
            <a:rPr lang="en-US" sz="2000" b="1" dirty="0"/>
            <a:t>1. HT </a:t>
          </a:r>
          <a:r>
            <a:rPr lang="en-US" sz="2000" b="1" dirty="0" err="1"/>
            <a:t>tự</a:t>
          </a:r>
          <a:r>
            <a:rPr lang="en-US" sz="2000" b="1" dirty="0"/>
            <a:t> </a:t>
          </a:r>
          <a:r>
            <a:rPr lang="en-US" sz="2000" b="1" dirty="0" err="1"/>
            <a:t>đánh</a:t>
          </a:r>
          <a:r>
            <a:rPr lang="en-US" sz="2000" b="1" dirty="0"/>
            <a:t> </a:t>
          </a:r>
          <a:r>
            <a:rPr lang="en-US" sz="2000" b="1" dirty="0" err="1"/>
            <a:t>giá</a:t>
          </a:r>
          <a:r>
            <a:rPr lang="en-US" sz="2000" b="1" dirty="0"/>
            <a:t>, </a:t>
          </a:r>
          <a:r>
            <a:rPr lang="en-US" sz="2000" b="1" dirty="0" err="1"/>
            <a:t>tự</a:t>
          </a:r>
          <a:r>
            <a:rPr lang="en-US" sz="2000" b="1" dirty="0"/>
            <a:t> </a:t>
          </a:r>
          <a:r>
            <a:rPr lang="en-US" sz="2000" b="1" dirty="0" err="1"/>
            <a:t>bồi</a:t>
          </a:r>
          <a:r>
            <a:rPr lang="en-US" sz="2000" b="1" dirty="0"/>
            <a:t> </a:t>
          </a:r>
          <a:r>
            <a:rPr lang="en-US" sz="2000" b="1" dirty="0" err="1"/>
            <a:t>dưỡng</a:t>
          </a:r>
          <a:r>
            <a:rPr lang="en-US" sz="2000" b="1" dirty="0"/>
            <a:t> </a:t>
          </a:r>
          <a:r>
            <a:rPr lang="en-US" sz="2000" dirty="0"/>
            <a:t>NL LĐ,QT NT</a:t>
          </a:r>
        </a:p>
      </dgm:t>
    </dgm:pt>
    <dgm:pt modelId="{53591F82-9F92-4577-80BE-9205D3A09039}" type="parTrans" cxnId="{C9B4F0FE-FCF5-43E2-B6C9-E12B1A7705E1}">
      <dgm:prSet/>
      <dgm:spPr/>
      <dgm:t>
        <a:bodyPr/>
        <a:lstStyle/>
        <a:p>
          <a:endParaRPr lang="en-US"/>
        </a:p>
      </dgm:t>
    </dgm:pt>
    <dgm:pt modelId="{A79BCDD1-24F0-4D67-948B-BBAF57B17078}" type="sibTrans" cxnId="{C9B4F0FE-FCF5-43E2-B6C9-E12B1A7705E1}">
      <dgm:prSet/>
      <dgm:spPr/>
      <dgm:t>
        <a:bodyPr/>
        <a:lstStyle/>
        <a:p>
          <a:endParaRPr lang="en-US"/>
        </a:p>
      </dgm:t>
    </dgm:pt>
    <dgm:pt modelId="{BE7C22E1-C4C4-4609-970A-D93DE54E7689}">
      <dgm:prSet phldrT="[Text]" custT="1"/>
      <dgm:spPr/>
      <dgm:t>
        <a:bodyPr/>
        <a:lstStyle/>
        <a:p>
          <a:r>
            <a:rPr lang="en-US" sz="2000" b="1" dirty="0"/>
            <a:t>2. </a:t>
          </a:r>
          <a:r>
            <a:rPr lang="en-US" sz="2000" b="1" dirty="0" err="1"/>
            <a:t>Cơ</a:t>
          </a:r>
          <a:r>
            <a:rPr lang="en-US" sz="2000" b="1" dirty="0"/>
            <a:t> </a:t>
          </a:r>
          <a:r>
            <a:rPr lang="en-US" sz="2000" b="1" dirty="0" err="1"/>
            <a:t>quan</a:t>
          </a:r>
          <a:r>
            <a:rPr lang="en-US" sz="2000" b="1" dirty="0"/>
            <a:t> QLGDMN </a:t>
          </a:r>
          <a:r>
            <a:rPr lang="en-US" sz="2000" dirty="0" err="1"/>
            <a:t>đánh</a:t>
          </a:r>
          <a:r>
            <a:rPr lang="en-US" sz="2000" dirty="0"/>
            <a:t> </a:t>
          </a:r>
          <a:r>
            <a:rPr lang="en-US" sz="2000" dirty="0" err="1"/>
            <a:t>giá</a:t>
          </a:r>
          <a:r>
            <a:rPr lang="en-US" sz="2000" dirty="0"/>
            <a:t>, XD </a:t>
          </a:r>
          <a:r>
            <a:rPr lang="en-US" sz="2000" dirty="0" err="1"/>
            <a:t>chính</a:t>
          </a:r>
          <a:r>
            <a:rPr lang="en-US" sz="2000" dirty="0"/>
            <a:t> </a:t>
          </a:r>
          <a:r>
            <a:rPr lang="en-US" sz="2000" dirty="0" err="1"/>
            <a:t>sách</a:t>
          </a:r>
          <a:r>
            <a:rPr lang="en-US" sz="2000" dirty="0"/>
            <a:t> </a:t>
          </a:r>
          <a:r>
            <a:rPr lang="en-US" sz="2000" dirty="0" err="1"/>
            <a:t>phát</a:t>
          </a:r>
          <a:r>
            <a:rPr lang="en-US" sz="2000" dirty="0"/>
            <a:t> </a:t>
          </a:r>
          <a:r>
            <a:rPr lang="en-US" sz="2000" dirty="0" err="1"/>
            <a:t>triển</a:t>
          </a:r>
          <a:r>
            <a:rPr lang="en-US" sz="2000" dirty="0"/>
            <a:t> </a:t>
          </a:r>
          <a:r>
            <a:rPr lang="en-US" sz="2000" dirty="0" err="1"/>
            <a:t>đội</a:t>
          </a:r>
          <a:r>
            <a:rPr lang="en-US" sz="2000" dirty="0"/>
            <a:t> </a:t>
          </a:r>
          <a:r>
            <a:rPr lang="en-US" sz="2000" dirty="0" err="1"/>
            <a:t>ngũ</a:t>
          </a:r>
          <a:r>
            <a:rPr lang="en-US" sz="2000" dirty="0"/>
            <a:t> CBQLGDMN</a:t>
          </a:r>
        </a:p>
      </dgm:t>
    </dgm:pt>
    <dgm:pt modelId="{B97905ED-4563-40B0-BD05-B2A9FFE5C408}" type="parTrans" cxnId="{704B1BEE-8A7B-4298-BDFC-1037847A9F2E}">
      <dgm:prSet/>
      <dgm:spPr/>
      <dgm:t>
        <a:bodyPr/>
        <a:lstStyle/>
        <a:p>
          <a:endParaRPr lang="en-US"/>
        </a:p>
      </dgm:t>
    </dgm:pt>
    <dgm:pt modelId="{3476AFFD-C2F8-42DA-AE92-E1025A97FF6C}" type="sibTrans" cxnId="{704B1BEE-8A7B-4298-BDFC-1037847A9F2E}">
      <dgm:prSet/>
      <dgm:spPr/>
      <dgm:t>
        <a:bodyPr/>
        <a:lstStyle/>
        <a:p>
          <a:endParaRPr lang="en-US"/>
        </a:p>
      </dgm:t>
    </dgm:pt>
    <dgm:pt modelId="{35D247AD-011B-4C10-9836-99FBE5B6810F}">
      <dgm:prSet phldrT="[Text]" custT="1"/>
      <dgm:spPr/>
      <dgm:t>
        <a:bodyPr/>
        <a:lstStyle/>
        <a:p>
          <a:r>
            <a:rPr lang="en-US" sz="2000" b="1" dirty="0"/>
            <a:t>   3. </a:t>
          </a:r>
          <a:r>
            <a:rPr lang="en-US" sz="2000" b="1" dirty="0" err="1"/>
            <a:t>Cơ</a:t>
          </a:r>
          <a:r>
            <a:rPr lang="en-US" sz="2000" b="1" dirty="0"/>
            <a:t> </a:t>
          </a:r>
          <a:r>
            <a:rPr lang="en-US" sz="2000" b="1" dirty="0" err="1"/>
            <a:t>sở</a:t>
          </a:r>
          <a:r>
            <a:rPr lang="en-US" sz="2000" b="1" dirty="0"/>
            <a:t> ĐT,BD </a:t>
          </a:r>
          <a:r>
            <a:rPr lang="en-US" sz="2000" dirty="0" err="1"/>
            <a:t>phát</a:t>
          </a:r>
          <a:r>
            <a:rPr lang="en-US" sz="2000" dirty="0"/>
            <a:t> </a:t>
          </a:r>
          <a:r>
            <a:rPr lang="en-US" sz="2000" dirty="0" err="1"/>
            <a:t>triển</a:t>
          </a:r>
          <a:r>
            <a:rPr lang="en-US" sz="2000" dirty="0"/>
            <a:t> </a:t>
          </a:r>
          <a:r>
            <a:rPr lang="en-US" sz="2000" dirty="0" err="1"/>
            <a:t>chương</a:t>
          </a:r>
          <a:r>
            <a:rPr lang="en-US" sz="2000" dirty="0"/>
            <a:t> </a:t>
          </a:r>
          <a:r>
            <a:rPr lang="en-US" sz="2000" dirty="0" err="1"/>
            <a:t>trình</a:t>
          </a:r>
          <a:r>
            <a:rPr lang="en-US" sz="2000" dirty="0"/>
            <a:t>, </a:t>
          </a:r>
          <a:r>
            <a:rPr lang="en-US" sz="2000" dirty="0" err="1"/>
            <a:t>tổ</a:t>
          </a:r>
          <a:r>
            <a:rPr lang="en-US" sz="2000" dirty="0"/>
            <a:t> </a:t>
          </a:r>
          <a:r>
            <a:rPr lang="en-US" sz="2000" dirty="0" err="1"/>
            <a:t>chức</a:t>
          </a:r>
          <a:r>
            <a:rPr lang="en-US" sz="2000" dirty="0"/>
            <a:t> ĐT,BD, </a:t>
          </a:r>
          <a:r>
            <a:rPr lang="en-US" sz="2000" dirty="0" err="1"/>
            <a:t>hỗ</a:t>
          </a:r>
          <a:r>
            <a:rPr lang="en-US" sz="2000" dirty="0"/>
            <a:t> </a:t>
          </a:r>
          <a:r>
            <a:rPr lang="en-US" sz="2000" dirty="0" err="1"/>
            <a:t>trợ</a:t>
          </a:r>
          <a:r>
            <a:rPr lang="en-US" sz="2000" dirty="0"/>
            <a:t> CBQLCSGD MN </a:t>
          </a:r>
        </a:p>
      </dgm:t>
    </dgm:pt>
    <dgm:pt modelId="{0FF6AC23-AF8D-4665-8535-4F9803A1F398}" type="parTrans" cxnId="{3F4C2F4E-FA35-444D-85C0-BB6471E8B17B}">
      <dgm:prSet/>
      <dgm:spPr/>
      <dgm:t>
        <a:bodyPr/>
        <a:lstStyle/>
        <a:p>
          <a:endParaRPr lang="en-US"/>
        </a:p>
      </dgm:t>
    </dgm:pt>
    <dgm:pt modelId="{EA9EDA74-A6B5-4307-AE28-120EC7D88D47}" type="sibTrans" cxnId="{3F4C2F4E-FA35-444D-85C0-BB6471E8B17B}">
      <dgm:prSet/>
      <dgm:spPr/>
      <dgm:t>
        <a:bodyPr/>
        <a:lstStyle/>
        <a:p>
          <a:endParaRPr lang="en-US"/>
        </a:p>
      </dgm:t>
    </dgm:pt>
    <dgm:pt modelId="{FD83A1D5-0693-4659-9029-BEED05583DE3}">
      <dgm:prSet phldrT="[Text]"/>
      <dgm:spPr/>
      <dgm:t>
        <a:bodyPr/>
        <a:lstStyle/>
        <a:p>
          <a:r>
            <a:rPr lang="en-US" b="1" dirty="0"/>
            <a:t>4. CBQL MN </a:t>
          </a:r>
          <a:r>
            <a:rPr lang="en-US" b="1" dirty="0" err="1"/>
            <a:t>nguồn</a:t>
          </a:r>
          <a:r>
            <a:rPr lang="en-US" b="1" dirty="0"/>
            <a:t> </a:t>
          </a:r>
          <a:r>
            <a:rPr lang="en-US" dirty="0" err="1"/>
            <a:t>học</a:t>
          </a:r>
          <a:r>
            <a:rPr lang="en-US" dirty="0"/>
            <a:t> </a:t>
          </a:r>
          <a:r>
            <a:rPr lang="en-US" dirty="0" err="1"/>
            <a:t>tập</a:t>
          </a:r>
          <a:r>
            <a:rPr lang="en-US" dirty="0"/>
            <a:t>, </a:t>
          </a:r>
          <a:r>
            <a:rPr lang="en-US" dirty="0" err="1"/>
            <a:t>phấn</a:t>
          </a:r>
          <a:r>
            <a:rPr lang="en-US" dirty="0"/>
            <a:t> </a:t>
          </a:r>
          <a:r>
            <a:rPr lang="en-US" dirty="0" err="1"/>
            <a:t>đấu</a:t>
          </a:r>
          <a:r>
            <a:rPr lang="en-US" dirty="0"/>
            <a:t> </a:t>
          </a:r>
          <a:r>
            <a:rPr lang="en-US" dirty="0" err="1"/>
            <a:t>trở</a:t>
          </a:r>
          <a:r>
            <a:rPr lang="en-US" dirty="0"/>
            <a:t> </a:t>
          </a:r>
          <a:r>
            <a:rPr lang="en-US" dirty="0" err="1"/>
            <a:t>thành</a:t>
          </a:r>
          <a:r>
            <a:rPr lang="en-US" dirty="0"/>
            <a:t> HT</a:t>
          </a:r>
        </a:p>
      </dgm:t>
    </dgm:pt>
    <dgm:pt modelId="{D13FBB3C-3EA4-47CF-A45C-00D9062FF073}" type="parTrans" cxnId="{A7639C78-69D4-49F0-BA8D-3B0D0987B2CD}">
      <dgm:prSet/>
      <dgm:spPr/>
      <dgm:t>
        <a:bodyPr/>
        <a:lstStyle/>
        <a:p>
          <a:endParaRPr lang="en-US"/>
        </a:p>
      </dgm:t>
    </dgm:pt>
    <dgm:pt modelId="{DB542D03-6207-4E64-98F9-C79AFE11281F}" type="sibTrans" cxnId="{A7639C78-69D4-49F0-BA8D-3B0D0987B2CD}">
      <dgm:prSet/>
      <dgm:spPr/>
      <dgm:t>
        <a:bodyPr/>
        <a:lstStyle/>
        <a:p>
          <a:endParaRPr lang="en-US"/>
        </a:p>
      </dgm:t>
    </dgm:pt>
    <dgm:pt modelId="{DCD1AF3A-9D54-4281-A646-9AD0E1D055DF}" type="pres">
      <dgm:prSet presAssocID="{656AC679-04A3-47F0-B99E-36CC863E9206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00885EC-ADA8-433A-AC6B-363032821176}" type="pres">
      <dgm:prSet presAssocID="{656AC679-04A3-47F0-B99E-36CC863E9206}" presName="children" presStyleCnt="0"/>
      <dgm:spPr/>
    </dgm:pt>
    <dgm:pt modelId="{6AE435D2-1035-4056-AE3E-D1B56AB02768}" type="pres">
      <dgm:prSet presAssocID="{656AC679-04A3-47F0-B99E-36CC863E9206}" presName="childPlaceholder" presStyleCnt="0"/>
      <dgm:spPr/>
    </dgm:pt>
    <dgm:pt modelId="{EDC8BA9A-72AB-4B78-8418-26F8A94CB505}" type="pres">
      <dgm:prSet presAssocID="{656AC679-04A3-47F0-B99E-36CC863E9206}" presName="circle" presStyleCnt="0"/>
      <dgm:spPr/>
    </dgm:pt>
    <dgm:pt modelId="{99DE0647-EC5A-4240-8993-AD4DBA161884}" type="pres">
      <dgm:prSet presAssocID="{656AC679-04A3-47F0-B99E-36CC863E9206}" presName="quadrant1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9C4842-EFD5-47F4-913B-4307D96DD244}" type="pres">
      <dgm:prSet presAssocID="{656AC679-04A3-47F0-B99E-36CC863E9206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BA1A18-E70A-4BC3-A0B7-4E038BBCE470}" type="pres">
      <dgm:prSet presAssocID="{656AC679-04A3-47F0-B99E-36CC863E9206}" presName="quadrant3" presStyleLbl="node1" presStyleIdx="2" presStyleCnt="4" custLinFactNeighborX="589" custLinFactNeighborY="253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6A824D-3A30-4811-9EAA-1F9FEF71AE57}" type="pres">
      <dgm:prSet presAssocID="{656AC679-04A3-47F0-B99E-36CC863E9206}" presName="quadrant4" presStyleLbl="node1" presStyleIdx="3" presStyleCnt="4" custScaleX="100001" custScaleY="100001" custLinFactNeighborX="-2051" custLinFactNeighborY="107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856D08-4218-47C5-9293-3F0FE6381AAF}" type="pres">
      <dgm:prSet presAssocID="{656AC679-04A3-47F0-B99E-36CC863E9206}" presName="quadrantPlaceholder" presStyleCnt="0"/>
      <dgm:spPr/>
    </dgm:pt>
    <dgm:pt modelId="{D4512038-1519-47D1-BBD0-CB21675BDA12}" type="pres">
      <dgm:prSet presAssocID="{656AC679-04A3-47F0-B99E-36CC863E9206}" presName="center1" presStyleLbl="fgShp" presStyleIdx="0" presStyleCnt="2"/>
      <dgm:spPr/>
    </dgm:pt>
    <dgm:pt modelId="{38A6E4D0-BA74-4A84-B1C1-1CC3075E83E6}" type="pres">
      <dgm:prSet presAssocID="{656AC679-04A3-47F0-B99E-36CC863E9206}" presName="center2" presStyleLbl="fgShp" presStyleIdx="1" presStyleCnt="2"/>
      <dgm:spPr/>
    </dgm:pt>
  </dgm:ptLst>
  <dgm:cxnLst>
    <dgm:cxn modelId="{90B543DC-F3BD-47CC-8E97-E641F818D535}" type="presOf" srcId="{35D247AD-011B-4C10-9836-99FBE5B6810F}" destId="{32BA1A18-E70A-4BC3-A0B7-4E038BBCE470}" srcOrd="0" destOrd="0" presId="urn:microsoft.com/office/officeart/2005/8/layout/cycle4"/>
    <dgm:cxn modelId="{C9B4F0FE-FCF5-43E2-B6C9-E12B1A7705E1}" srcId="{656AC679-04A3-47F0-B99E-36CC863E9206}" destId="{BB02312E-9339-4E1B-B8A5-4FAD687F8B11}" srcOrd="0" destOrd="0" parTransId="{53591F82-9F92-4577-80BE-9205D3A09039}" sibTransId="{A79BCDD1-24F0-4D67-948B-BBAF57B17078}"/>
    <dgm:cxn modelId="{70ECA67A-D1FA-4234-98AD-3257B13B9B81}" type="presOf" srcId="{FD83A1D5-0693-4659-9029-BEED05583DE3}" destId="{DB6A824D-3A30-4811-9EAA-1F9FEF71AE57}" srcOrd="0" destOrd="0" presId="urn:microsoft.com/office/officeart/2005/8/layout/cycle4"/>
    <dgm:cxn modelId="{704B1BEE-8A7B-4298-BDFC-1037847A9F2E}" srcId="{656AC679-04A3-47F0-B99E-36CC863E9206}" destId="{BE7C22E1-C4C4-4609-970A-D93DE54E7689}" srcOrd="1" destOrd="0" parTransId="{B97905ED-4563-40B0-BD05-B2A9FFE5C408}" sibTransId="{3476AFFD-C2F8-42DA-AE92-E1025A97FF6C}"/>
    <dgm:cxn modelId="{E48C5E63-2730-4B11-AF91-8929CD65EA20}" type="presOf" srcId="{656AC679-04A3-47F0-B99E-36CC863E9206}" destId="{DCD1AF3A-9D54-4281-A646-9AD0E1D055DF}" srcOrd="0" destOrd="0" presId="urn:microsoft.com/office/officeart/2005/8/layout/cycle4"/>
    <dgm:cxn modelId="{A7639C78-69D4-49F0-BA8D-3B0D0987B2CD}" srcId="{656AC679-04A3-47F0-B99E-36CC863E9206}" destId="{FD83A1D5-0693-4659-9029-BEED05583DE3}" srcOrd="3" destOrd="0" parTransId="{D13FBB3C-3EA4-47CF-A45C-00D9062FF073}" sibTransId="{DB542D03-6207-4E64-98F9-C79AFE11281F}"/>
    <dgm:cxn modelId="{839F80E5-A32E-42CC-A598-B146AEACC82B}" type="presOf" srcId="{BE7C22E1-C4C4-4609-970A-D93DE54E7689}" destId="{4B9C4842-EFD5-47F4-913B-4307D96DD244}" srcOrd="0" destOrd="0" presId="urn:microsoft.com/office/officeart/2005/8/layout/cycle4"/>
    <dgm:cxn modelId="{93D50270-9D7D-49E2-BF46-34630720D409}" type="presOf" srcId="{BB02312E-9339-4E1B-B8A5-4FAD687F8B11}" destId="{99DE0647-EC5A-4240-8993-AD4DBA161884}" srcOrd="0" destOrd="0" presId="urn:microsoft.com/office/officeart/2005/8/layout/cycle4"/>
    <dgm:cxn modelId="{3F4C2F4E-FA35-444D-85C0-BB6471E8B17B}" srcId="{656AC679-04A3-47F0-B99E-36CC863E9206}" destId="{35D247AD-011B-4C10-9836-99FBE5B6810F}" srcOrd="2" destOrd="0" parTransId="{0FF6AC23-AF8D-4665-8535-4F9803A1F398}" sibTransId="{EA9EDA74-A6B5-4307-AE28-120EC7D88D47}"/>
    <dgm:cxn modelId="{685A2936-8098-4C70-AC80-DF394A36977F}" type="presParOf" srcId="{DCD1AF3A-9D54-4281-A646-9AD0E1D055DF}" destId="{C00885EC-ADA8-433A-AC6B-363032821176}" srcOrd="0" destOrd="0" presId="urn:microsoft.com/office/officeart/2005/8/layout/cycle4"/>
    <dgm:cxn modelId="{77B4F00B-1A37-49C1-8A6B-EF823AE42514}" type="presParOf" srcId="{C00885EC-ADA8-433A-AC6B-363032821176}" destId="{6AE435D2-1035-4056-AE3E-D1B56AB02768}" srcOrd="0" destOrd="0" presId="urn:microsoft.com/office/officeart/2005/8/layout/cycle4"/>
    <dgm:cxn modelId="{370CEF8F-47EC-4F6F-8373-07ABC28EBA5B}" type="presParOf" srcId="{DCD1AF3A-9D54-4281-A646-9AD0E1D055DF}" destId="{EDC8BA9A-72AB-4B78-8418-26F8A94CB505}" srcOrd="1" destOrd="0" presId="urn:microsoft.com/office/officeart/2005/8/layout/cycle4"/>
    <dgm:cxn modelId="{D86596A8-B69D-4A6E-80D6-F477DB582134}" type="presParOf" srcId="{EDC8BA9A-72AB-4B78-8418-26F8A94CB505}" destId="{99DE0647-EC5A-4240-8993-AD4DBA161884}" srcOrd="0" destOrd="0" presId="urn:microsoft.com/office/officeart/2005/8/layout/cycle4"/>
    <dgm:cxn modelId="{B6809D5C-8544-425E-A9DB-FC729471011D}" type="presParOf" srcId="{EDC8BA9A-72AB-4B78-8418-26F8A94CB505}" destId="{4B9C4842-EFD5-47F4-913B-4307D96DD244}" srcOrd="1" destOrd="0" presId="urn:microsoft.com/office/officeart/2005/8/layout/cycle4"/>
    <dgm:cxn modelId="{FC07556C-6738-4E84-A477-1582D9C5E5A3}" type="presParOf" srcId="{EDC8BA9A-72AB-4B78-8418-26F8A94CB505}" destId="{32BA1A18-E70A-4BC3-A0B7-4E038BBCE470}" srcOrd="2" destOrd="0" presId="urn:microsoft.com/office/officeart/2005/8/layout/cycle4"/>
    <dgm:cxn modelId="{AAB80365-1BF6-464E-83DB-3B664FF52E7D}" type="presParOf" srcId="{EDC8BA9A-72AB-4B78-8418-26F8A94CB505}" destId="{DB6A824D-3A30-4811-9EAA-1F9FEF71AE57}" srcOrd="3" destOrd="0" presId="urn:microsoft.com/office/officeart/2005/8/layout/cycle4"/>
    <dgm:cxn modelId="{790B879F-BB2E-4E11-9979-B768202DA651}" type="presParOf" srcId="{EDC8BA9A-72AB-4B78-8418-26F8A94CB505}" destId="{4A856D08-4218-47C5-9293-3F0FE6381AAF}" srcOrd="4" destOrd="0" presId="urn:microsoft.com/office/officeart/2005/8/layout/cycle4"/>
    <dgm:cxn modelId="{191067A6-6E3B-414C-BF50-4319BBCCF293}" type="presParOf" srcId="{DCD1AF3A-9D54-4281-A646-9AD0E1D055DF}" destId="{D4512038-1519-47D1-BBD0-CB21675BDA12}" srcOrd="2" destOrd="0" presId="urn:microsoft.com/office/officeart/2005/8/layout/cycle4"/>
    <dgm:cxn modelId="{72B1CE86-E3D8-48E4-9F1A-C6178412E7B2}" type="presParOf" srcId="{DCD1AF3A-9D54-4281-A646-9AD0E1D055DF}" destId="{38A6E4D0-BA74-4A84-B1C1-1CC3075E83E6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0903B3ED-5FF0-4C42-8FB5-9C941C776831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6AD5A0A7-2E1A-4699-AEA0-6F721201B0D9}">
      <dgm:prSet phldrT="[Text]" custT="1"/>
      <dgm:spPr/>
      <dgm:t>
        <a:bodyPr/>
        <a:lstStyle/>
        <a:p>
          <a:r>
            <a:rPr lang="en-US" sz="2400" dirty="0"/>
            <a:t>CHUẨN HT CSGD  MẦM NON</a:t>
          </a:r>
        </a:p>
      </dgm:t>
    </dgm:pt>
    <dgm:pt modelId="{7EC488E1-8599-4942-AFAF-AFC54134E7A1}" type="parTrans" cxnId="{B2ED368A-245B-483F-8E49-26A8C9B416A7}">
      <dgm:prSet/>
      <dgm:spPr/>
      <dgm:t>
        <a:bodyPr/>
        <a:lstStyle/>
        <a:p>
          <a:endParaRPr lang="en-US"/>
        </a:p>
      </dgm:t>
    </dgm:pt>
    <dgm:pt modelId="{4DF308AE-673B-4AE3-9563-372F7955FE4E}" type="sibTrans" cxnId="{B2ED368A-245B-483F-8E49-26A8C9B416A7}">
      <dgm:prSet/>
      <dgm:spPr/>
      <dgm:t>
        <a:bodyPr/>
        <a:lstStyle/>
        <a:p>
          <a:endParaRPr lang="en-US"/>
        </a:p>
      </dgm:t>
    </dgm:pt>
    <dgm:pt modelId="{D168A9C5-5080-4148-93E9-B3C5B389BA2B}">
      <dgm:prSet phldrT="[Text]" custT="1"/>
      <dgm:spPr/>
      <dgm:t>
        <a:bodyPr/>
        <a:lstStyle/>
        <a:p>
          <a:r>
            <a:rPr lang="en-US" sz="2000" b="1" dirty="0"/>
            <a:t>TIÊU CHUẨN 2</a:t>
          </a:r>
        </a:p>
      </dgm:t>
    </dgm:pt>
    <dgm:pt modelId="{4DF477CB-6EF5-4E9C-A44D-569D1E6A6CC7}" type="parTrans" cxnId="{606B1041-C624-43BB-86E0-E9D74C28C05D}">
      <dgm:prSet/>
      <dgm:spPr/>
      <dgm:t>
        <a:bodyPr/>
        <a:lstStyle/>
        <a:p>
          <a:endParaRPr lang="en-US"/>
        </a:p>
      </dgm:t>
    </dgm:pt>
    <dgm:pt modelId="{77A05C73-AFDA-4423-8F8D-C7088A5764D8}" type="sibTrans" cxnId="{606B1041-C624-43BB-86E0-E9D74C28C05D}">
      <dgm:prSet/>
      <dgm:spPr/>
      <dgm:t>
        <a:bodyPr/>
        <a:lstStyle/>
        <a:p>
          <a:endParaRPr lang="en-US"/>
        </a:p>
      </dgm:t>
    </dgm:pt>
    <dgm:pt modelId="{54C968E5-87B4-44B5-A333-2E78B39C4C85}">
      <dgm:prSet phldrT="[Text]" custT="1"/>
      <dgm:spPr/>
      <dgm:t>
        <a:bodyPr/>
        <a:lstStyle/>
        <a:p>
          <a:r>
            <a:rPr lang="en-US" sz="2000" b="1" dirty="0"/>
            <a:t>TIÊU CHUẨN 4</a:t>
          </a:r>
          <a:endParaRPr lang="en-US" sz="2000" dirty="0"/>
        </a:p>
      </dgm:t>
    </dgm:pt>
    <dgm:pt modelId="{947FFBF3-FAB4-4C30-B327-4816263608EB}" type="parTrans" cxnId="{52EB752A-80FE-45E3-B1E2-55E1F734527F}">
      <dgm:prSet/>
      <dgm:spPr/>
      <dgm:t>
        <a:bodyPr/>
        <a:lstStyle/>
        <a:p>
          <a:endParaRPr lang="en-US"/>
        </a:p>
      </dgm:t>
    </dgm:pt>
    <dgm:pt modelId="{295B4A95-5AA6-4AB0-AD95-1AC0A539A69B}" type="sibTrans" cxnId="{52EB752A-80FE-45E3-B1E2-55E1F734527F}">
      <dgm:prSet/>
      <dgm:spPr/>
      <dgm:t>
        <a:bodyPr/>
        <a:lstStyle/>
        <a:p>
          <a:endParaRPr lang="en-US"/>
        </a:p>
      </dgm:t>
    </dgm:pt>
    <dgm:pt modelId="{AC612D26-DB7F-4A9C-96C7-75B2E2D1BF63}">
      <dgm:prSet/>
      <dgm:spPr/>
      <dgm:t>
        <a:bodyPr/>
        <a:lstStyle/>
        <a:p>
          <a:r>
            <a:rPr lang="en-US" dirty="0"/>
            <a:t>TC  4</a:t>
          </a:r>
        </a:p>
      </dgm:t>
    </dgm:pt>
    <dgm:pt modelId="{86A24560-586A-46F5-BCF5-EF6507F2342E}" type="parTrans" cxnId="{7B658F5A-FD83-4644-B63F-4A2C47183DBE}">
      <dgm:prSet/>
      <dgm:spPr/>
      <dgm:t>
        <a:bodyPr/>
        <a:lstStyle/>
        <a:p>
          <a:endParaRPr lang="en-US"/>
        </a:p>
      </dgm:t>
    </dgm:pt>
    <dgm:pt modelId="{40CE640A-8774-44FF-BC82-4EFD293CD930}" type="sibTrans" cxnId="{7B658F5A-FD83-4644-B63F-4A2C47183DBE}">
      <dgm:prSet/>
      <dgm:spPr/>
      <dgm:t>
        <a:bodyPr/>
        <a:lstStyle/>
        <a:p>
          <a:endParaRPr lang="en-US"/>
        </a:p>
      </dgm:t>
    </dgm:pt>
    <dgm:pt modelId="{EFB0A387-6C22-45BC-BE44-65B0C74C5491}">
      <dgm:prSet/>
      <dgm:spPr/>
      <dgm:t>
        <a:bodyPr/>
        <a:lstStyle/>
        <a:p>
          <a:r>
            <a:rPr lang="en-US" dirty="0"/>
            <a:t>TC 5</a:t>
          </a:r>
        </a:p>
      </dgm:t>
    </dgm:pt>
    <dgm:pt modelId="{DF7C3D27-DE0C-4C03-8951-9E1399AEC28B}" type="parTrans" cxnId="{DE7C3B53-5867-442D-A54A-DEA6EB98C240}">
      <dgm:prSet/>
      <dgm:spPr/>
      <dgm:t>
        <a:bodyPr/>
        <a:lstStyle/>
        <a:p>
          <a:endParaRPr lang="en-US"/>
        </a:p>
      </dgm:t>
    </dgm:pt>
    <dgm:pt modelId="{32DB571F-6892-4FEE-AB92-BCDFF32853F9}" type="sibTrans" cxnId="{DE7C3B53-5867-442D-A54A-DEA6EB98C240}">
      <dgm:prSet/>
      <dgm:spPr/>
      <dgm:t>
        <a:bodyPr/>
        <a:lstStyle/>
        <a:p>
          <a:endParaRPr lang="en-US"/>
        </a:p>
      </dgm:t>
    </dgm:pt>
    <dgm:pt modelId="{102A79C3-8060-41F0-B8FA-1444FEE27F4A}">
      <dgm:prSet/>
      <dgm:spPr/>
      <dgm:t>
        <a:bodyPr/>
        <a:lstStyle/>
        <a:p>
          <a:r>
            <a:rPr lang="en-US" dirty="0"/>
            <a:t>TC 14</a:t>
          </a:r>
        </a:p>
      </dgm:t>
    </dgm:pt>
    <dgm:pt modelId="{5F879A62-2AC4-4CE4-9D4A-05A66DD52731}" type="parTrans" cxnId="{2F6BD92D-B4CD-4617-A316-80408B5FB911}">
      <dgm:prSet/>
      <dgm:spPr/>
      <dgm:t>
        <a:bodyPr/>
        <a:lstStyle/>
        <a:p>
          <a:endParaRPr lang="en-US"/>
        </a:p>
      </dgm:t>
    </dgm:pt>
    <dgm:pt modelId="{54160460-49B2-4360-A995-FA3AFFBD34AF}" type="sibTrans" cxnId="{2F6BD92D-B4CD-4617-A316-80408B5FB911}">
      <dgm:prSet/>
      <dgm:spPr/>
      <dgm:t>
        <a:bodyPr/>
        <a:lstStyle/>
        <a:p>
          <a:endParaRPr lang="en-US"/>
        </a:p>
      </dgm:t>
    </dgm:pt>
    <dgm:pt modelId="{C927A05A-F4C1-49C9-A6A5-809F04230B0B}">
      <dgm:prSet/>
      <dgm:spPr/>
      <dgm:t>
        <a:bodyPr/>
        <a:lstStyle/>
        <a:p>
          <a:r>
            <a:rPr lang="en-US" dirty="0"/>
            <a:t>TC 15</a:t>
          </a:r>
        </a:p>
      </dgm:t>
    </dgm:pt>
    <dgm:pt modelId="{23B298C0-7739-47F3-871B-0B219644E467}" type="parTrans" cxnId="{C8804BAD-4A6E-4108-AC83-7E3DF63D317D}">
      <dgm:prSet/>
      <dgm:spPr/>
      <dgm:t>
        <a:bodyPr/>
        <a:lstStyle/>
        <a:p>
          <a:endParaRPr lang="en-US"/>
        </a:p>
      </dgm:t>
    </dgm:pt>
    <dgm:pt modelId="{6A0499BA-E0F7-4B1E-971E-7A92088ED4EC}" type="sibTrans" cxnId="{C8804BAD-4A6E-4108-AC83-7E3DF63D317D}">
      <dgm:prSet/>
      <dgm:spPr/>
      <dgm:t>
        <a:bodyPr/>
        <a:lstStyle/>
        <a:p>
          <a:endParaRPr lang="en-US"/>
        </a:p>
      </dgm:t>
    </dgm:pt>
    <dgm:pt modelId="{2041CAF6-D9AF-4871-A431-6EFF53C048CA}">
      <dgm:prSet/>
      <dgm:spPr/>
      <dgm:t>
        <a:bodyPr/>
        <a:lstStyle/>
        <a:p>
          <a:r>
            <a:rPr lang="en-US" dirty="0"/>
            <a:t>TC 16</a:t>
          </a:r>
        </a:p>
      </dgm:t>
    </dgm:pt>
    <dgm:pt modelId="{B5659FC4-DB53-44D6-B1C8-03052548550E}" type="parTrans" cxnId="{ACC1CD24-3698-4D62-973D-9A260232133C}">
      <dgm:prSet/>
      <dgm:spPr/>
      <dgm:t>
        <a:bodyPr/>
        <a:lstStyle/>
        <a:p>
          <a:endParaRPr lang="en-US"/>
        </a:p>
      </dgm:t>
    </dgm:pt>
    <dgm:pt modelId="{17B73338-4E69-4E76-8178-93CD35EAB75A}" type="sibTrans" cxnId="{ACC1CD24-3698-4D62-973D-9A260232133C}">
      <dgm:prSet/>
      <dgm:spPr/>
      <dgm:t>
        <a:bodyPr/>
        <a:lstStyle/>
        <a:p>
          <a:endParaRPr lang="en-US"/>
        </a:p>
      </dgm:t>
    </dgm:pt>
    <dgm:pt modelId="{504A1B2C-E4EE-4BD5-9CF9-79D30F8983AC}">
      <dgm:prSet custT="1"/>
      <dgm:spPr/>
      <dgm:t>
        <a:bodyPr/>
        <a:lstStyle/>
        <a:p>
          <a:r>
            <a:rPr lang="en-US" sz="2000" b="1" dirty="0"/>
            <a:t>TIÊU CHUẨN 1</a:t>
          </a:r>
        </a:p>
      </dgm:t>
    </dgm:pt>
    <dgm:pt modelId="{36C9B2D2-0E51-43DC-979B-FBA1277D2906}" type="parTrans" cxnId="{62182B5B-D8A3-4B2D-80C2-33C3E6071F50}">
      <dgm:prSet/>
      <dgm:spPr/>
      <dgm:t>
        <a:bodyPr/>
        <a:lstStyle/>
        <a:p>
          <a:endParaRPr lang="en-US"/>
        </a:p>
      </dgm:t>
    </dgm:pt>
    <dgm:pt modelId="{E4AA156C-4678-4574-8ED9-D1A3F6A40D8F}" type="sibTrans" cxnId="{62182B5B-D8A3-4B2D-80C2-33C3E6071F50}">
      <dgm:prSet/>
      <dgm:spPr/>
      <dgm:t>
        <a:bodyPr/>
        <a:lstStyle/>
        <a:p>
          <a:endParaRPr lang="en-US"/>
        </a:p>
      </dgm:t>
    </dgm:pt>
    <dgm:pt modelId="{E7823DE5-971A-4221-864B-E6C223BBD45D}">
      <dgm:prSet/>
      <dgm:spPr/>
      <dgm:t>
        <a:bodyPr/>
        <a:lstStyle/>
        <a:p>
          <a:r>
            <a:rPr lang="en-US" dirty="0"/>
            <a:t>TC 3</a:t>
          </a:r>
        </a:p>
      </dgm:t>
    </dgm:pt>
    <dgm:pt modelId="{DB647844-6DD9-4CE8-8156-161F4A454C2F}" type="parTrans" cxnId="{2975976F-DF7E-4296-95DD-C5CF8F2C0AE3}">
      <dgm:prSet/>
      <dgm:spPr/>
      <dgm:t>
        <a:bodyPr/>
        <a:lstStyle/>
        <a:p>
          <a:endParaRPr lang="en-US"/>
        </a:p>
      </dgm:t>
    </dgm:pt>
    <dgm:pt modelId="{CF40633C-1226-43B9-944E-3485816631B7}" type="sibTrans" cxnId="{2975976F-DF7E-4296-95DD-C5CF8F2C0AE3}">
      <dgm:prSet/>
      <dgm:spPr/>
      <dgm:t>
        <a:bodyPr/>
        <a:lstStyle/>
        <a:p>
          <a:endParaRPr lang="en-US"/>
        </a:p>
      </dgm:t>
    </dgm:pt>
    <dgm:pt modelId="{6231AB62-6836-498B-A2AD-69C27587B442}">
      <dgm:prSet/>
      <dgm:spPr/>
      <dgm:t>
        <a:bodyPr/>
        <a:lstStyle/>
        <a:p>
          <a:r>
            <a:rPr lang="en-US" dirty="0"/>
            <a:t>TC 2</a:t>
          </a:r>
        </a:p>
      </dgm:t>
    </dgm:pt>
    <dgm:pt modelId="{7497DC91-A865-4337-9462-A1EC9CA67486}" type="parTrans" cxnId="{DFF4579F-B984-4A03-AFDC-5094445FD910}">
      <dgm:prSet/>
      <dgm:spPr/>
      <dgm:t>
        <a:bodyPr/>
        <a:lstStyle/>
        <a:p>
          <a:endParaRPr lang="en-US"/>
        </a:p>
      </dgm:t>
    </dgm:pt>
    <dgm:pt modelId="{59A0D6AC-36BC-47BD-8BB6-4377BF150C3B}" type="sibTrans" cxnId="{DFF4579F-B984-4A03-AFDC-5094445FD910}">
      <dgm:prSet/>
      <dgm:spPr/>
      <dgm:t>
        <a:bodyPr/>
        <a:lstStyle/>
        <a:p>
          <a:endParaRPr lang="en-US"/>
        </a:p>
      </dgm:t>
    </dgm:pt>
    <dgm:pt modelId="{78385F57-B08E-437E-AAA1-968E6D005051}">
      <dgm:prSet/>
      <dgm:spPr/>
      <dgm:t>
        <a:bodyPr/>
        <a:lstStyle/>
        <a:p>
          <a:r>
            <a:rPr lang="en-US" dirty="0"/>
            <a:t>TC 1</a:t>
          </a:r>
        </a:p>
      </dgm:t>
    </dgm:pt>
    <dgm:pt modelId="{AECED08F-5CAB-42D8-AD56-538EB58F44CD}" type="parTrans" cxnId="{C79B1978-29C2-458E-A298-8DFB60376D83}">
      <dgm:prSet/>
      <dgm:spPr/>
      <dgm:t>
        <a:bodyPr/>
        <a:lstStyle/>
        <a:p>
          <a:endParaRPr lang="en-US"/>
        </a:p>
      </dgm:t>
    </dgm:pt>
    <dgm:pt modelId="{01F288AC-D01B-4B34-A708-B376C9825CF6}" type="sibTrans" cxnId="{C79B1978-29C2-458E-A298-8DFB60376D83}">
      <dgm:prSet/>
      <dgm:spPr/>
      <dgm:t>
        <a:bodyPr/>
        <a:lstStyle/>
        <a:p>
          <a:endParaRPr lang="en-US"/>
        </a:p>
      </dgm:t>
    </dgm:pt>
    <dgm:pt modelId="{54102E63-1182-4A0E-AEA6-0F1FA35519BF}">
      <dgm:prSet custT="1"/>
      <dgm:spPr/>
      <dgm:t>
        <a:bodyPr/>
        <a:lstStyle/>
        <a:p>
          <a:r>
            <a:rPr lang="en-US" sz="2000" b="1" dirty="0"/>
            <a:t>TIÊU CHUẨN 3</a:t>
          </a:r>
        </a:p>
      </dgm:t>
    </dgm:pt>
    <dgm:pt modelId="{385B753F-F53B-482E-8550-6DD4600CE721}" type="parTrans" cxnId="{FD6FE76F-D318-46B9-A055-2B77843595C5}">
      <dgm:prSet/>
      <dgm:spPr/>
      <dgm:t>
        <a:bodyPr/>
        <a:lstStyle/>
        <a:p>
          <a:endParaRPr lang="en-US"/>
        </a:p>
      </dgm:t>
    </dgm:pt>
    <dgm:pt modelId="{D4576625-A5CF-4372-8BBB-F34974E84D88}" type="sibTrans" cxnId="{FD6FE76F-D318-46B9-A055-2B77843595C5}">
      <dgm:prSet/>
      <dgm:spPr/>
      <dgm:t>
        <a:bodyPr/>
        <a:lstStyle/>
        <a:p>
          <a:endParaRPr lang="en-US"/>
        </a:p>
      </dgm:t>
    </dgm:pt>
    <dgm:pt modelId="{6431BE01-60DC-4B91-8D89-C8C7E298175F}">
      <dgm:prSet/>
      <dgm:spPr/>
      <dgm:t>
        <a:bodyPr/>
        <a:lstStyle/>
        <a:p>
          <a:r>
            <a:rPr lang="en-US" dirty="0"/>
            <a:t>TC 12</a:t>
          </a:r>
        </a:p>
      </dgm:t>
    </dgm:pt>
    <dgm:pt modelId="{7FEB6C7B-EA05-4CCC-9862-52EED1EF3FB1}" type="parTrans" cxnId="{A7FDA0D8-6F4A-470E-B498-923F70455E98}">
      <dgm:prSet/>
      <dgm:spPr/>
      <dgm:t>
        <a:bodyPr/>
        <a:lstStyle/>
        <a:p>
          <a:endParaRPr lang="en-US"/>
        </a:p>
      </dgm:t>
    </dgm:pt>
    <dgm:pt modelId="{B4955D3D-8189-44A4-B442-A33520F709EC}" type="sibTrans" cxnId="{A7FDA0D8-6F4A-470E-B498-923F70455E98}">
      <dgm:prSet/>
      <dgm:spPr/>
      <dgm:t>
        <a:bodyPr/>
        <a:lstStyle/>
        <a:p>
          <a:endParaRPr lang="en-US"/>
        </a:p>
      </dgm:t>
    </dgm:pt>
    <dgm:pt modelId="{441CD60B-8FF3-4BDE-8884-E1F5BD4C0224}">
      <dgm:prSet/>
      <dgm:spPr/>
      <dgm:t>
        <a:bodyPr/>
        <a:lstStyle/>
        <a:p>
          <a:r>
            <a:rPr lang="en-US" dirty="0"/>
            <a:t>TC 6</a:t>
          </a:r>
        </a:p>
      </dgm:t>
    </dgm:pt>
    <dgm:pt modelId="{C0A06C06-B5E8-4531-8B86-CE855C456D03}" type="parTrans" cxnId="{4C5BA164-D95B-463E-B5C9-704369F149A9}">
      <dgm:prSet/>
      <dgm:spPr/>
      <dgm:t>
        <a:bodyPr/>
        <a:lstStyle/>
        <a:p>
          <a:endParaRPr lang="en-US"/>
        </a:p>
      </dgm:t>
    </dgm:pt>
    <dgm:pt modelId="{E291A39D-05E9-4568-8C15-C3A31155DF2D}" type="sibTrans" cxnId="{4C5BA164-D95B-463E-B5C9-704369F149A9}">
      <dgm:prSet/>
      <dgm:spPr/>
      <dgm:t>
        <a:bodyPr/>
        <a:lstStyle/>
        <a:p>
          <a:endParaRPr lang="en-US"/>
        </a:p>
      </dgm:t>
    </dgm:pt>
    <dgm:pt modelId="{8255E6C9-60B2-44E9-859A-2885E128E737}">
      <dgm:prSet/>
      <dgm:spPr/>
      <dgm:t>
        <a:bodyPr/>
        <a:lstStyle/>
        <a:p>
          <a:r>
            <a:rPr lang="en-US" dirty="0"/>
            <a:t>TC 7</a:t>
          </a:r>
        </a:p>
      </dgm:t>
    </dgm:pt>
    <dgm:pt modelId="{F1BD88C7-7A04-427C-BA72-6C2030EBCE78}" type="parTrans" cxnId="{298F29DA-E11C-4559-870F-0668001AA199}">
      <dgm:prSet/>
      <dgm:spPr/>
      <dgm:t>
        <a:bodyPr/>
        <a:lstStyle/>
        <a:p>
          <a:endParaRPr lang="en-US"/>
        </a:p>
      </dgm:t>
    </dgm:pt>
    <dgm:pt modelId="{15C24458-A92E-4DFB-8E67-08ACA4DB6DBD}" type="sibTrans" cxnId="{298F29DA-E11C-4559-870F-0668001AA199}">
      <dgm:prSet/>
      <dgm:spPr/>
      <dgm:t>
        <a:bodyPr/>
        <a:lstStyle/>
        <a:p>
          <a:endParaRPr lang="en-US"/>
        </a:p>
      </dgm:t>
    </dgm:pt>
    <dgm:pt modelId="{ADA25965-A1D1-4F9F-8D76-8D51285E4D8B}">
      <dgm:prSet/>
      <dgm:spPr/>
      <dgm:t>
        <a:bodyPr/>
        <a:lstStyle/>
        <a:p>
          <a:r>
            <a:rPr lang="en-US" dirty="0"/>
            <a:t>TC 8</a:t>
          </a:r>
        </a:p>
      </dgm:t>
    </dgm:pt>
    <dgm:pt modelId="{5B03F237-9559-4E35-B0A0-0B4B63B5B6A7}" type="parTrans" cxnId="{3A022ADB-7760-4555-94FF-7AC6CCB5BB6B}">
      <dgm:prSet/>
      <dgm:spPr/>
      <dgm:t>
        <a:bodyPr/>
        <a:lstStyle/>
        <a:p>
          <a:endParaRPr lang="en-US"/>
        </a:p>
      </dgm:t>
    </dgm:pt>
    <dgm:pt modelId="{644F2C73-8727-4CCA-A8F3-6283BF8CDA67}" type="sibTrans" cxnId="{3A022ADB-7760-4555-94FF-7AC6CCB5BB6B}">
      <dgm:prSet/>
      <dgm:spPr/>
      <dgm:t>
        <a:bodyPr/>
        <a:lstStyle/>
        <a:p>
          <a:endParaRPr lang="en-US"/>
        </a:p>
      </dgm:t>
    </dgm:pt>
    <dgm:pt modelId="{B1E5D2EB-0B2E-4538-BCDE-D532A5501F4E}">
      <dgm:prSet/>
      <dgm:spPr/>
      <dgm:t>
        <a:bodyPr/>
        <a:lstStyle/>
        <a:p>
          <a:r>
            <a:rPr lang="en-US" dirty="0"/>
            <a:t>TC í 10</a:t>
          </a:r>
        </a:p>
      </dgm:t>
    </dgm:pt>
    <dgm:pt modelId="{2CF54516-DC80-4356-8B7B-2946563CA3AB}" type="parTrans" cxnId="{F85ABA54-9046-4ECB-9A51-0696B94B74C7}">
      <dgm:prSet/>
      <dgm:spPr/>
      <dgm:t>
        <a:bodyPr/>
        <a:lstStyle/>
        <a:p>
          <a:endParaRPr lang="en-US"/>
        </a:p>
      </dgm:t>
    </dgm:pt>
    <dgm:pt modelId="{F8411C78-547D-4CAD-8664-0A6627FBBC0C}" type="sibTrans" cxnId="{F85ABA54-9046-4ECB-9A51-0696B94B74C7}">
      <dgm:prSet/>
      <dgm:spPr/>
      <dgm:t>
        <a:bodyPr/>
        <a:lstStyle/>
        <a:p>
          <a:endParaRPr lang="en-US"/>
        </a:p>
      </dgm:t>
    </dgm:pt>
    <dgm:pt modelId="{8B830E45-88C7-4ADD-B716-CDEE8ACD960C}">
      <dgm:prSet/>
      <dgm:spPr/>
      <dgm:t>
        <a:bodyPr/>
        <a:lstStyle/>
        <a:p>
          <a:r>
            <a:rPr lang="en-US" dirty="0"/>
            <a:t>TC 9</a:t>
          </a:r>
        </a:p>
      </dgm:t>
    </dgm:pt>
    <dgm:pt modelId="{FB9E5F0B-1C3A-4113-A456-A39C9344FD27}" type="parTrans" cxnId="{4FE6B021-00E5-4C35-B382-D6A60109A723}">
      <dgm:prSet/>
      <dgm:spPr/>
      <dgm:t>
        <a:bodyPr/>
        <a:lstStyle/>
        <a:p>
          <a:endParaRPr lang="en-US"/>
        </a:p>
      </dgm:t>
    </dgm:pt>
    <dgm:pt modelId="{8A956FF3-4E6D-4B41-94CB-6D594DAD3F27}" type="sibTrans" cxnId="{4FE6B021-00E5-4C35-B382-D6A60109A723}">
      <dgm:prSet/>
      <dgm:spPr/>
      <dgm:t>
        <a:bodyPr/>
        <a:lstStyle/>
        <a:p>
          <a:endParaRPr lang="en-US"/>
        </a:p>
      </dgm:t>
    </dgm:pt>
    <dgm:pt modelId="{9D04FDCD-40F3-4C4E-B4F0-807E84CBA017}">
      <dgm:prSet/>
      <dgm:spPr/>
      <dgm:t>
        <a:bodyPr/>
        <a:lstStyle/>
        <a:p>
          <a:r>
            <a:rPr lang="en-US" dirty="0" err="1"/>
            <a:t>MứC</a:t>
          </a:r>
          <a:r>
            <a:rPr lang="en-US" dirty="0"/>
            <a:t> 1</a:t>
          </a:r>
        </a:p>
      </dgm:t>
    </dgm:pt>
    <dgm:pt modelId="{EB88811A-35E5-42C8-A6A5-5F11D68A9310}" type="parTrans" cxnId="{C580AB89-A619-45CF-89E3-74E2AB96F5B0}">
      <dgm:prSet/>
      <dgm:spPr/>
      <dgm:t>
        <a:bodyPr/>
        <a:lstStyle/>
        <a:p>
          <a:endParaRPr lang="en-US"/>
        </a:p>
      </dgm:t>
    </dgm:pt>
    <dgm:pt modelId="{87AA079F-9FEA-4533-A8F4-3E962994073A}" type="sibTrans" cxnId="{C580AB89-A619-45CF-89E3-74E2AB96F5B0}">
      <dgm:prSet/>
      <dgm:spPr/>
      <dgm:t>
        <a:bodyPr/>
        <a:lstStyle/>
        <a:p>
          <a:endParaRPr lang="en-US"/>
        </a:p>
      </dgm:t>
    </dgm:pt>
    <dgm:pt modelId="{6FADE0C6-F203-4335-B400-62A890CCD5FE}">
      <dgm:prSet/>
      <dgm:spPr/>
      <dgm:t>
        <a:bodyPr/>
        <a:lstStyle/>
        <a:p>
          <a:r>
            <a:rPr lang="en-US" dirty="0" err="1"/>
            <a:t>Mức</a:t>
          </a:r>
          <a:r>
            <a:rPr lang="en-US" dirty="0"/>
            <a:t> 2</a:t>
          </a:r>
        </a:p>
      </dgm:t>
    </dgm:pt>
    <dgm:pt modelId="{95E8BB62-AFC2-4CEB-AD82-FD9306599278}" type="parTrans" cxnId="{DB58A61F-5C7E-405D-816B-7CF42F981A06}">
      <dgm:prSet/>
      <dgm:spPr/>
      <dgm:t>
        <a:bodyPr/>
        <a:lstStyle/>
        <a:p>
          <a:endParaRPr lang="en-US"/>
        </a:p>
      </dgm:t>
    </dgm:pt>
    <dgm:pt modelId="{139A6B5A-E6A1-4A99-97C3-260267FFE934}" type="sibTrans" cxnId="{DB58A61F-5C7E-405D-816B-7CF42F981A06}">
      <dgm:prSet/>
      <dgm:spPr/>
      <dgm:t>
        <a:bodyPr/>
        <a:lstStyle/>
        <a:p>
          <a:endParaRPr lang="en-US"/>
        </a:p>
      </dgm:t>
    </dgm:pt>
    <dgm:pt modelId="{852175E6-4391-4F22-A290-EADE695D8BC9}">
      <dgm:prSet/>
      <dgm:spPr/>
      <dgm:t>
        <a:bodyPr/>
        <a:lstStyle/>
        <a:p>
          <a:r>
            <a:rPr lang="en-US" dirty="0" err="1"/>
            <a:t>Mức</a:t>
          </a:r>
          <a:r>
            <a:rPr lang="en-US" dirty="0"/>
            <a:t> 3</a:t>
          </a:r>
        </a:p>
      </dgm:t>
    </dgm:pt>
    <dgm:pt modelId="{5CB5ABCB-30F1-417F-92A7-A57F54CD92A5}" type="parTrans" cxnId="{1D71A6C0-8DC8-4A83-9F11-FE10C383BEE3}">
      <dgm:prSet/>
      <dgm:spPr/>
      <dgm:t>
        <a:bodyPr/>
        <a:lstStyle/>
        <a:p>
          <a:endParaRPr lang="en-US"/>
        </a:p>
      </dgm:t>
    </dgm:pt>
    <dgm:pt modelId="{8E649FFA-6EDF-4B71-AD3B-360EF748B319}" type="sibTrans" cxnId="{1D71A6C0-8DC8-4A83-9F11-FE10C383BEE3}">
      <dgm:prSet/>
      <dgm:spPr/>
      <dgm:t>
        <a:bodyPr/>
        <a:lstStyle/>
        <a:p>
          <a:endParaRPr lang="en-US"/>
        </a:p>
      </dgm:t>
    </dgm:pt>
    <dgm:pt modelId="{01FE376B-28E1-4C90-B53C-89A5D02B74A2}">
      <dgm:prSet/>
      <dgm:spPr/>
      <dgm:t>
        <a:bodyPr/>
        <a:lstStyle/>
        <a:p>
          <a:r>
            <a:rPr lang="en-US" dirty="0"/>
            <a:t>TC  13</a:t>
          </a:r>
        </a:p>
      </dgm:t>
    </dgm:pt>
    <dgm:pt modelId="{4FA48D67-C21F-48DB-989B-D5EBACBC501A}" type="parTrans" cxnId="{6F078A9F-D1BB-481D-8E7C-24BB8919D5D8}">
      <dgm:prSet/>
      <dgm:spPr/>
      <dgm:t>
        <a:bodyPr/>
        <a:lstStyle/>
        <a:p>
          <a:endParaRPr lang="en-US"/>
        </a:p>
      </dgm:t>
    </dgm:pt>
    <dgm:pt modelId="{DD0A53AC-BD10-4872-85EC-AB59117AC1FF}" type="sibTrans" cxnId="{6F078A9F-D1BB-481D-8E7C-24BB8919D5D8}">
      <dgm:prSet/>
      <dgm:spPr/>
      <dgm:t>
        <a:bodyPr/>
        <a:lstStyle/>
        <a:p>
          <a:endParaRPr lang="en-US"/>
        </a:p>
      </dgm:t>
    </dgm:pt>
    <dgm:pt modelId="{DBA163F7-77D6-4CA0-833E-5D4A50FD8E83}">
      <dgm:prSet custT="1"/>
      <dgm:spPr/>
      <dgm:t>
        <a:bodyPr/>
        <a:lstStyle/>
        <a:p>
          <a:r>
            <a:rPr lang="en-US" sz="2000" b="1" dirty="0"/>
            <a:t>TIÊU CHUẨN 5</a:t>
          </a:r>
        </a:p>
      </dgm:t>
    </dgm:pt>
    <dgm:pt modelId="{3E397681-15C0-43A6-9B8E-DE8BAC246C78}" type="parTrans" cxnId="{34D78842-E9F6-48BA-A0A3-144905468D6B}">
      <dgm:prSet/>
      <dgm:spPr/>
      <dgm:t>
        <a:bodyPr/>
        <a:lstStyle/>
        <a:p>
          <a:endParaRPr lang="en-US"/>
        </a:p>
      </dgm:t>
    </dgm:pt>
    <dgm:pt modelId="{DD1AA49B-CE06-4D2C-BC1F-538B85C72CBC}" type="sibTrans" cxnId="{34D78842-E9F6-48BA-A0A3-144905468D6B}">
      <dgm:prSet/>
      <dgm:spPr/>
      <dgm:t>
        <a:bodyPr/>
        <a:lstStyle/>
        <a:p>
          <a:endParaRPr lang="en-US"/>
        </a:p>
      </dgm:t>
    </dgm:pt>
    <dgm:pt modelId="{5BF3029E-0374-4DA0-800E-F350FF93239A}">
      <dgm:prSet/>
      <dgm:spPr/>
      <dgm:t>
        <a:bodyPr/>
        <a:lstStyle/>
        <a:p>
          <a:r>
            <a:rPr lang="en-US" dirty="0"/>
            <a:t>TC 17</a:t>
          </a:r>
        </a:p>
      </dgm:t>
    </dgm:pt>
    <dgm:pt modelId="{67FCBDE5-11E5-4A0C-8377-44691B9B4EE4}" type="parTrans" cxnId="{0ECD26E0-4496-4358-961A-ACB2AB1B71F5}">
      <dgm:prSet/>
      <dgm:spPr/>
      <dgm:t>
        <a:bodyPr/>
        <a:lstStyle/>
        <a:p>
          <a:endParaRPr lang="en-US"/>
        </a:p>
      </dgm:t>
    </dgm:pt>
    <dgm:pt modelId="{0371CA3A-68FF-43CA-914E-1F787501067B}" type="sibTrans" cxnId="{0ECD26E0-4496-4358-961A-ACB2AB1B71F5}">
      <dgm:prSet/>
      <dgm:spPr/>
      <dgm:t>
        <a:bodyPr/>
        <a:lstStyle/>
        <a:p>
          <a:endParaRPr lang="en-US"/>
        </a:p>
      </dgm:t>
    </dgm:pt>
    <dgm:pt modelId="{6D9B3764-80E0-408E-BA9B-08C746D5AA2D}">
      <dgm:prSet/>
      <dgm:spPr/>
      <dgm:t>
        <a:bodyPr/>
        <a:lstStyle/>
        <a:p>
          <a:r>
            <a:rPr lang="en-US" dirty="0"/>
            <a:t>TC18</a:t>
          </a:r>
        </a:p>
      </dgm:t>
    </dgm:pt>
    <dgm:pt modelId="{8B185DA3-2BD0-4131-A3C7-DB4169AF7E03}" type="parTrans" cxnId="{17F6BCED-1457-45AF-8556-A150856DB6CE}">
      <dgm:prSet/>
      <dgm:spPr/>
      <dgm:t>
        <a:bodyPr/>
        <a:lstStyle/>
        <a:p>
          <a:endParaRPr lang="en-US"/>
        </a:p>
      </dgm:t>
    </dgm:pt>
    <dgm:pt modelId="{68DC2C25-81EB-4B27-9E08-939F46B3A8E9}" type="sibTrans" cxnId="{17F6BCED-1457-45AF-8556-A150856DB6CE}">
      <dgm:prSet/>
      <dgm:spPr/>
      <dgm:t>
        <a:bodyPr/>
        <a:lstStyle/>
        <a:p>
          <a:endParaRPr lang="en-US"/>
        </a:p>
      </dgm:t>
    </dgm:pt>
    <dgm:pt modelId="{D19D9C75-D348-4D8C-BF1E-42EC9BB255ED}">
      <dgm:prSet/>
      <dgm:spPr/>
      <dgm:t>
        <a:bodyPr/>
        <a:lstStyle/>
        <a:p>
          <a:r>
            <a:rPr lang="en-US" dirty="0"/>
            <a:t>TC 11</a:t>
          </a:r>
        </a:p>
      </dgm:t>
    </dgm:pt>
    <dgm:pt modelId="{014C31D8-B0CB-468C-9725-5FC87B0B8282}" type="sibTrans" cxnId="{E708D9D0-5D1A-442B-8C6B-D097AC4418D4}">
      <dgm:prSet/>
      <dgm:spPr/>
      <dgm:t>
        <a:bodyPr/>
        <a:lstStyle/>
        <a:p>
          <a:endParaRPr lang="en-US"/>
        </a:p>
      </dgm:t>
    </dgm:pt>
    <dgm:pt modelId="{DCBB6B24-0355-4848-8CF3-A1C8B405C7F0}" type="parTrans" cxnId="{E708D9D0-5D1A-442B-8C6B-D097AC4418D4}">
      <dgm:prSet/>
      <dgm:spPr/>
      <dgm:t>
        <a:bodyPr/>
        <a:lstStyle/>
        <a:p>
          <a:endParaRPr lang="en-US"/>
        </a:p>
      </dgm:t>
    </dgm:pt>
    <dgm:pt modelId="{7028264E-CFB6-44F7-886C-B81EE0A0CD47}" type="pres">
      <dgm:prSet presAssocID="{0903B3ED-5FF0-4C42-8FB5-9C941C776831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5C0F76-26EA-4E97-95B9-2EEA24BEE02C}" type="pres">
      <dgm:prSet presAssocID="{6AD5A0A7-2E1A-4699-AEA0-6F721201B0D9}" presName="root1" presStyleCnt="0"/>
      <dgm:spPr/>
    </dgm:pt>
    <dgm:pt modelId="{33199180-EDA8-4F63-A070-536DD47FDEAD}" type="pres">
      <dgm:prSet presAssocID="{6AD5A0A7-2E1A-4699-AEA0-6F721201B0D9}" presName="LevelOneTextNode" presStyleLbl="node0" presStyleIdx="0" presStyleCnt="1" custScaleX="417611" custScaleY="395481" custLinFactNeighborX="-758" custLinFactNeighborY="-498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23580B-3C11-4F84-9056-3717906A8ADB}" type="pres">
      <dgm:prSet presAssocID="{6AD5A0A7-2E1A-4699-AEA0-6F721201B0D9}" presName="level2hierChild" presStyleCnt="0"/>
      <dgm:spPr/>
    </dgm:pt>
    <dgm:pt modelId="{E54B438C-0F91-45AC-B212-21A97A4A73C7}" type="pres">
      <dgm:prSet presAssocID="{36C9B2D2-0E51-43DC-979B-FBA1277D2906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17085CF7-397F-4129-A791-9F0D40F296BF}" type="pres">
      <dgm:prSet presAssocID="{36C9B2D2-0E51-43DC-979B-FBA1277D2906}" presName="connTx" presStyleLbl="parChTrans1D2" presStyleIdx="0" presStyleCnt="5"/>
      <dgm:spPr/>
      <dgm:t>
        <a:bodyPr/>
        <a:lstStyle/>
        <a:p>
          <a:endParaRPr lang="en-US"/>
        </a:p>
      </dgm:t>
    </dgm:pt>
    <dgm:pt modelId="{BADC5990-CD46-404A-B211-8176D50B44D9}" type="pres">
      <dgm:prSet presAssocID="{504A1B2C-E4EE-4BD5-9CF9-79D30F8983AC}" presName="root2" presStyleCnt="0"/>
      <dgm:spPr/>
    </dgm:pt>
    <dgm:pt modelId="{6520FF49-6D3E-448C-A136-61F6AAEF9915}" type="pres">
      <dgm:prSet presAssocID="{504A1B2C-E4EE-4BD5-9CF9-79D30F8983AC}" presName="LevelTwoTextNode" presStyleLbl="node2" presStyleIdx="0" presStyleCnt="5" custScaleX="266303" custScaleY="2961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915281D-A54B-4752-B74B-F33382EFF7CE}" type="pres">
      <dgm:prSet presAssocID="{504A1B2C-E4EE-4BD5-9CF9-79D30F8983AC}" presName="level3hierChild" presStyleCnt="0"/>
      <dgm:spPr/>
    </dgm:pt>
    <dgm:pt modelId="{2B9B111D-B966-4B32-A1F7-3C947265471F}" type="pres">
      <dgm:prSet presAssocID="{AECED08F-5CAB-42D8-AD56-538EB58F44CD}" presName="conn2-1" presStyleLbl="parChTrans1D3" presStyleIdx="0" presStyleCnt="18"/>
      <dgm:spPr/>
      <dgm:t>
        <a:bodyPr/>
        <a:lstStyle/>
        <a:p>
          <a:endParaRPr lang="en-US"/>
        </a:p>
      </dgm:t>
    </dgm:pt>
    <dgm:pt modelId="{E99069D3-2270-4EDD-907D-DE8585A4D994}" type="pres">
      <dgm:prSet presAssocID="{AECED08F-5CAB-42D8-AD56-538EB58F44CD}" presName="connTx" presStyleLbl="parChTrans1D3" presStyleIdx="0" presStyleCnt="18"/>
      <dgm:spPr/>
      <dgm:t>
        <a:bodyPr/>
        <a:lstStyle/>
        <a:p>
          <a:endParaRPr lang="en-US"/>
        </a:p>
      </dgm:t>
    </dgm:pt>
    <dgm:pt modelId="{F726524B-FB5A-48A7-A3A1-797AA01919B1}" type="pres">
      <dgm:prSet presAssocID="{78385F57-B08E-437E-AAA1-968E6D005051}" presName="root2" presStyleCnt="0"/>
      <dgm:spPr/>
    </dgm:pt>
    <dgm:pt modelId="{6813B471-7AF3-41FE-9850-23CFFBEDDBFD}" type="pres">
      <dgm:prSet presAssocID="{78385F57-B08E-437E-AAA1-968E6D005051}" presName="LevelTwoTextNode" presStyleLbl="node3" presStyleIdx="0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120253E-B2AD-4A2B-A369-2925F05C823E}" type="pres">
      <dgm:prSet presAssocID="{78385F57-B08E-437E-AAA1-968E6D005051}" presName="level3hierChild" presStyleCnt="0"/>
      <dgm:spPr/>
    </dgm:pt>
    <dgm:pt modelId="{D1D6D49D-2CC5-4DEC-8C77-AA972840041F}" type="pres">
      <dgm:prSet presAssocID="{EB88811A-35E5-42C8-A6A5-5F11D68A9310}" presName="conn2-1" presStyleLbl="parChTrans1D4" presStyleIdx="0" presStyleCnt="3"/>
      <dgm:spPr/>
      <dgm:t>
        <a:bodyPr/>
        <a:lstStyle/>
        <a:p>
          <a:endParaRPr lang="en-US"/>
        </a:p>
      </dgm:t>
    </dgm:pt>
    <dgm:pt modelId="{193424BA-5B32-4837-81C8-6DC3D3CC275D}" type="pres">
      <dgm:prSet presAssocID="{EB88811A-35E5-42C8-A6A5-5F11D68A9310}" presName="connTx" presStyleLbl="parChTrans1D4" presStyleIdx="0" presStyleCnt="3"/>
      <dgm:spPr/>
      <dgm:t>
        <a:bodyPr/>
        <a:lstStyle/>
        <a:p>
          <a:endParaRPr lang="en-US"/>
        </a:p>
      </dgm:t>
    </dgm:pt>
    <dgm:pt modelId="{8D301B14-2BB6-4BFA-9CD5-A59AA652299C}" type="pres">
      <dgm:prSet presAssocID="{9D04FDCD-40F3-4C4E-B4F0-807E84CBA017}" presName="root2" presStyleCnt="0"/>
      <dgm:spPr/>
    </dgm:pt>
    <dgm:pt modelId="{BBEF478B-BC4E-4F50-B380-26B1ABBC66F6}" type="pres">
      <dgm:prSet presAssocID="{9D04FDCD-40F3-4C4E-B4F0-807E84CBA017}" presName="LevelTwoTextNode" presStyleLbl="node4" presStyleIdx="0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6517B0E-92EE-401A-80A1-72FCC87D7BF9}" type="pres">
      <dgm:prSet presAssocID="{9D04FDCD-40F3-4C4E-B4F0-807E84CBA017}" presName="level3hierChild" presStyleCnt="0"/>
      <dgm:spPr/>
    </dgm:pt>
    <dgm:pt modelId="{9A49F756-C450-457F-B7D7-B75DD7779448}" type="pres">
      <dgm:prSet presAssocID="{95E8BB62-AFC2-4CEB-AD82-FD9306599278}" presName="conn2-1" presStyleLbl="parChTrans1D4" presStyleIdx="1" presStyleCnt="3"/>
      <dgm:spPr/>
      <dgm:t>
        <a:bodyPr/>
        <a:lstStyle/>
        <a:p>
          <a:endParaRPr lang="en-US"/>
        </a:p>
      </dgm:t>
    </dgm:pt>
    <dgm:pt modelId="{53139471-3D96-4132-A850-85A7F2587E63}" type="pres">
      <dgm:prSet presAssocID="{95E8BB62-AFC2-4CEB-AD82-FD9306599278}" presName="connTx" presStyleLbl="parChTrans1D4" presStyleIdx="1" presStyleCnt="3"/>
      <dgm:spPr/>
      <dgm:t>
        <a:bodyPr/>
        <a:lstStyle/>
        <a:p>
          <a:endParaRPr lang="en-US"/>
        </a:p>
      </dgm:t>
    </dgm:pt>
    <dgm:pt modelId="{8F6C1295-6FDF-4F85-AC1B-C3F0FD65FD72}" type="pres">
      <dgm:prSet presAssocID="{6FADE0C6-F203-4335-B400-62A890CCD5FE}" presName="root2" presStyleCnt="0"/>
      <dgm:spPr/>
    </dgm:pt>
    <dgm:pt modelId="{24F35F34-4E58-4823-8DF5-9F6269396B24}" type="pres">
      <dgm:prSet presAssocID="{6FADE0C6-F203-4335-B400-62A890CCD5FE}" presName="LevelTwoTextNode" presStyleLbl="node4" presStyleIdx="1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8EEDCAD-F2F0-46FD-8164-AEA2A9EDFB4D}" type="pres">
      <dgm:prSet presAssocID="{6FADE0C6-F203-4335-B400-62A890CCD5FE}" presName="level3hierChild" presStyleCnt="0"/>
      <dgm:spPr/>
    </dgm:pt>
    <dgm:pt modelId="{BFCDF16C-AB67-4298-9645-F6AF8414C52C}" type="pres">
      <dgm:prSet presAssocID="{5CB5ABCB-30F1-417F-92A7-A57F54CD92A5}" presName="conn2-1" presStyleLbl="parChTrans1D4" presStyleIdx="2" presStyleCnt="3"/>
      <dgm:spPr/>
      <dgm:t>
        <a:bodyPr/>
        <a:lstStyle/>
        <a:p>
          <a:endParaRPr lang="en-US"/>
        </a:p>
      </dgm:t>
    </dgm:pt>
    <dgm:pt modelId="{C620854C-0680-4254-9E0D-B241536B79EE}" type="pres">
      <dgm:prSet presAssocID="{5CB5ABCB-30F1-417F-92A7-A57F54CD92A5}" presName="connTx" presStyleLbl="parChTrans1D4" presStyleIdx="2" presStyleCnt="3"/>
      <dgm:spPr/>
      <dgm:t>
        <a:bodyPr/>
        <a:lstStyle/>
        <a:p>
          <a:endParaRPr lang="en-US"/>
        </a:p>
      </dgm:t>
    </dgm:pt>
    <dgm:pt modelId="{B11D0718-2699-4A00-9AA9-44AD11D5A214}" type="pres">
      <dgm:prSet presAssocID="{852175E6-4391-4F22-A290-EADE695D8BC9}" presName="root2" presStyleCnt="0"/>
      <dgm:spPr/>
    </dgm:pt>
    <dgm:pt modelId="{7E90FAD1-CBAB-4027-A917-0B17A5C59CD9}" type="pres">
      <dgm:prSet presAssocID="{852175E6-4391-4F22-A290-EADE695D8BC9}" presName="LevelTwoTextNode" presStyleLbl="node4" presStyleIdx="2" presStyleCnt="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D3604B7-F13B-41E6-AB6D-9093387D3907}" type="pres">
      <dgm:prSet presAssocID="{852175E6-4391-4F22-A290-EADE695D8BC9}" presName="level3hierChild" presStyleCnt="0"/>
      <dgm:spPr/>
    </dgm:pt>
    <dgm:pt modelId="{28637CF8-6A4F-4825-B227-606A7AB6E2B6}" type="pres">
      <dgm:prSet presAssocID="{7497DC91-A865-4337-9462-A1EC9CA67486}" presName="conn2-1" presStyleLbl="parChTrans1D3" presStyleIdx="1" presStyleCnt="18"/>
      <dgm:spPr/>
      <dgm:t>
        <a:bodyPr/>
        <a:lstStyle/>
        <a:p>
          <a:endParaRPr lang="en-US"/>
        </a:p>
      </dgm:t>
    </dgm:pt>
    <dgm:pt modelId="{E1465158-7166-4504-84CB-27B9A91B4B33}" type="pres">
      <dgm:prSet presAssocID="{7497DC91-A865-4337-9462-A1EC9CA67486}" presName="connTx" presStyleLbl="parChTrans1D3" presStyleIdx="1" presStyleCnt="18"/>
      <dgm:spPr/>
      <dgm:t>
        <a:bodyPr/>
        <a:lstStyle/>
        <a:p>
          <a:endParaRPr lang="en-US"/>
        </a:p>
      </dgm:t>
    </dgm:pt>
    <dgm:pt modelId="{AF35812F-3AD2-4B3A-8527-08E72535FB0D}" type="pres">
      <dgm:prSet presAssocID="{6231AB62-6836-498B-A2AD-69C27587B442}" presName="root2" presStyleCnt="0"/>
      <dgm:spPr/>
    </dgm:pt>
    <dgm:pt modelId="{A77CF0E3-CDB2-46B9-8CF3-1B50300174AF}" type="pres">
      <dgm:prSet presAssocID="{6231AB62-6836-498B-A2AD-69C27587B442}" presName="LevelTwoTextNode" presStyleLbl="node3" presStyleIdx="1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5C5748C-FFAD-41DE-8EF2-E0326DAB1EF4}" type="pres">
      <dgm:prSet presAssocID="{6231AB62-6836-498B-A2AD-69C27587B442}" presName="level3hierChild" presStyleCnt="0"/>
      <dgm:spPr/>
    </dgm:pt>
    <dgm:pt modelId="{FAA3C032-F3FD-49B1-ADED-E8CAA7E0F1BD}" type="pres">
      <dgm:prSet presAssocID="{DB647844-6DD9-4CE8-8156-161F4A454C2F}" presName="conn2-1" presStyleLbl="parChTrans1D3" presStyleIdx="2" presStyleCnt="18"/>
      <dgm:spPr/>
      <dgm:t>
        <a:bodyPr/>
        <a:lstStyle/>
        <a:p>
          <a:endParaRPr lang="en-US"/>
        </a:p>
      </dgm:t>
    </dgm:pt>
    <dgm:pt modelId="{F7C8D659-0B8B-4427-93F2-30E512A84669}" type="pres">
      <dgm:prSet presAssocID="{DB647844-6DD9-4CE8-8156-161F4A454C2F}" presName="connTx" presStyleLbl="parChTrans1D3" presStyleIdx="2" presStyleCnt="18"/>
      <dgm:spPr/>
      <dgm:t>
        <a:bodyPr/>
        <a:lstStyle/>
        <a:p>
          <a:endParaRPr lang="en-US"/>
        </a:p>
      </dgm:t>
    </dgm:pt>
    <dgm:pt modelId="{31689663-7919-41F6-9131-6E814631A5E5}" type="pres">
      <dgm:prSet presAssocID="{E7823DE5-971A-4221-864B-E6C223BBD45D}" presName="root2" presStyleCnt="0"/>
      <dgm:spPr/>
    </dgm:pt>
    <dgm:pt modelId="{89421E44-FC22-409C-A8E2-ADB0B7D51FE6}" type="pres">
      <dgm:prSet presAssocID="{E7823DE5-971A-4221-864B-E6C223BBD45D}" presName="LevelTwoTextNode" presStyleLbl="node3" presStyleIdx="2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4FCBE36-CE46-4A73-994E-B7C27F2EA667}" type="pres">
      <dgm:prSet presAssocID="{E7823DE5-971A-4221-864B-E6C223BBD45D}" presName="level3hierChild" presStyleCnt="0"/>
      <dgm:spPr/>
    </dgm:pt>
    <dgm:pt modelId="{1AC3481D-88C0-47AF-A43B-6FE81EB3E689}" type="pres">
      <dgm:prSet presAssocID="{4DF477CB-6EF5-4E9C-A44D-569D1E6A6CC7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F1331983-71A4-43BA-A97C-E27408F57BAB}" type="pres">
      <dgm:prSet presAssocID="{4DF477CB-6EF5-4E9C-A44D-569D1E6A6CC7}" presName="connTx" presStyleLbl="parChTrans1D2" presStyleIdx="1" presStyleCnt="5"/>
      <dgm:spPr/>
      <dgm:t>
        <a:bodyPr/>
        <a:lstStyle/>
        <a:p>
          <a:endParaRPr lang="en-US"/>
        </a:p>
      </dgm:t>
    </dgm:pt>
    <dgm:pt modelId="{9AA814B1-DCAA-4483-B54E-8423914098E7}" type="pres">
      <dgm:prSet presAssocID="{D168A9C5-5080-4148-93E9-B3C5B389BA2B}" presName="root2" presStyleCnt="0"/>
      <dgm:spPr/>
    </dgm:pt>
    <dgm:pt modelId="{EA2DCB5E-1FAB-4E7A-9D2E-D34BD979004A}" type="pres">
      <dgm:prSet presAssocID="{D168A9C5-5080-4148-93E9-B3C5B389BA2B}" presName="LevelTwoTextNode" presStyleLbl="node2" presStyleIdx="1" presStyleCnt="5" custScaleX="266834" custScaleY="280961" custLinFactNeighborX="-618" custLinFactNeighborY="1052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4D483D-ACFC-4858-A01E-2083F0FB0E24}" type="pres">
      <dgm:prSet presAssocID="{D168A9C5-5080-4148-93E9-B3C5B389BA2B}" presName="level3hierChild" presStyleCnt="0"/>
      <dgm:spPr/>
    </dgm:pt>
    <dgm:pt modelId="{27C7AF04-4E5D-4DF3-97F7-FC6E91256CEB}" type="pres">
      <dgm:prSet presAssocID="{86A24560-586A-46F5-BCF5-EF6507F2342E}" presName="conn2-1" presStyleLbl="parChTrans1D3" presStyleIdx="3" presStyleCnt="18"/>
      <dgm:spPr/>
      <dgm:t>
        <a:bodyPr/>
        <a:lstStyle/>
        <a:p>
          <a:endParaRPr lang="en-US"/>
        </a:p>
      </dgm:t>
    </dgm:pt>
    <dgm:pt modelId="{B8E4AC07-E8DD-495D-97CA-F9FA6D155CAF}" type="pres">
      <dgm:prSet presAssocID="{86A24560-586A-46F5-BCF5-EF6507F2342E}" presName="connTx" presStyleLbl="parChTrans1D3" presStyleIdx="3" presStyleCnt="18"/>
      <dgm:spPr/>
      <dgm:t>
        <a:bodyPr/>
        <a:lstStyle/>
        <a:p>
          <a:endParaRPr lang="en-US"/>
        </a:p>
      </dgm:t>
    </dgm:pt>
    <dgm:pt modelId="{CBA1A373-9068-4428-ACC3-3C90FE470087}" type="pres">
      <dgm:prSet presAssocID="{AC612D26-DB7F-4A9C-96C7-75B2E2D1BF63}" presName="root2" presStyleCnt="0"/>
      <dgm:spPr/>
    </dgm:pt>
    <dgm:pt modelId="{644E9481-F6B1-409D-93C4-61F094C0ADBA}" type="pres">
      <dgm:prSet presAssocID="{AC612D26-DB7F-4A9C-96C7-75B2E2D1BF63}" presName="LevelTwoTextNode" presStyleLbl="node3" presStyleIdx="3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E2B205-0065-477B-B9C7-5AA6A5054354}" type="pres">
      <dgm:prSet presAssocID="{AC612D26-DB7F-4A9C-96C7-75B2E2D1BF63}" presName="level3hierChild" presStyleCnt="0"/>
      <dgm:spPr/>
    </dgm:pt>
    <dgm:pt modelId="{0844FADA-3D29-415E-873E-A7DD7D2E2D2A}" type="pres">
      <dgm:prSet presAssocID="{DF7C3D27-DE0C-4C03-8951-9E1399AEC28B}" presName="conn2-1" presStyleLbl="parChTrans1D3" presStyleIdx="4" presStyleCnt="18"/>
      <dgm:spPr/>
      <dgm:t>
        <a:bodyPr/>
        <a:lstStyle/>
        <a:p>
          <a:endParaRPr lang="en-US"/>
        </a:p>
      </dgm:t>
    </dgm:pt>
    <dgm:pt modelId="{352416F2-D077-45AC-A085-BA90DA031FF3}" type="pres">
      <dgm:prSet presAssocID="{DF7C3D27-DE0C-4C03-8951-9E1399AEC28B}" presName="connTx" presStyleLbl="parChTrans1D3" presStyleIdx="4" presStyleCnt="18"/>
      <dgm:spPr/>
      <dgm:t>
        <a:bodyPr/>
        <a:lstStyle/>
        <a:p>
          <a:endParaRPr lang="en-US"/>
        </a:p>
      </dgm:t>
    </dgm:pt>
    <dgm:pt modelId="{304C57F3-E176-4E09-8560-84F26AF2E08D}" type="pres">
      <dgm:prSet presAssocID="{EFB0A387-6C22-45BC-BE44-65B0C74C5491}" presName="root2" presStyleCnt="0"/>
      <dgm:spPr/>
    </dgm:pt>
    <dgm:pt modelId="{E69B3D0F-72A0-4F38-97CB-895267218C74}" type="pres">
      <dgm:prSet presAssocID="{EFB0A387-6C22-45BC-BE44-65B0C74C5491}" presName="LevelTwoTextNode" presStyleLbl="node3" presStyleIdx="4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6C76009-BA5B-4EDD-89E9-C6A5BD9C98CF}" type="pres">
      <dgm:prSet presAssocID="{EFB0A387-6C22-45BC-BE44-65B0C74C5491}" presName="level3hierChild" presStyleCnt="0"/>
      <dgm:spPr/>
    </dgm:pt>
    <dgm:pt modelId="{C03C70A3-4185-46FD-92FC-276A3CF6F53C}" type="pres">
      <dgm:prSet presAssocID="{C0A06C06-B5E8-4531-8B86-CE855C456D03}" presName="conn2-1" presStyleLbl="parChTrans1D3" presStyleIdx="5" presStyleCnt="18"/>
      <dgm:spPr/>
      <dgm:t>
        <a:bodyPr/>
        <a:lstStyle/>
        <a:p>
          <a:endParaRPr lang="en-US"/>
        </a:p>
      </dgm:t>
    </dgm:pt>
    <dgm:pt modelId="{72D95857-BF35-4E83-A4A3-FE3144CB70D9}" type="pres">
      <dgm:prSet presAssocID="{C0A06C06-B5E8-4531-8B86-CE855C456D03}" presName="connTx" presStyleLbl="parChTrans1D3" presStyleIdx="5" presStyleCnt="18"/>
      <dgm:spPr/>
      <dgm:t>
        <a:bodyPr/>
        <a:lstStyle/>
        <a:p>
          <a:endParaRPr lang="en-US"/>
        </a:p>
      </dgm:t>
    </dgm:pt>
    <dgm:pt modelId="{238C9F33-8C7F-4268-9496-AD8D7BBD1D01}" type="pres">
      <dgm:prSet presAssocID="{441CD60B-8FF3-4BDE-8884-E1F5BD4C0224}" presName="root2" presStyleCnt="0"/>
      <dgm:spPr/>
    </dgm:pt>
    <dgm:pt modelId="{96780BA9-84BB-441C-B14B-B55DD853AE94}" type="pres">
      <dgm:prSet presAssocID="{441CD60B-8FF3-4BDE-8884-E1F5BD4C0224}" presName="LevelTwoTextNode" presStyleLbl="node3" presStyleIdx="5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9B9001C-8C63-43B8-AE41-8F78E56642D8}" type="pres">
      <dgm:prSet presAssocID="{441CD60B-8FF3-4BDE-8884-E1F5BD4C0224}" presName="level3hierChild" presStyleCnt="0"/>
      <dgm:spPr/>
    </dgm:pt>
    <dgm:pt modelId="{A20BD1B7-B035-42B6-BB93-3FA4D3D952AC}" type="pres">
      <dgm:prSet presAssocID="{F1BD88C7-7A04-427C-BA72-6C2030EBCE78}" presName="conn2-1" presStyleLbl="parChTrans1D3" presStyleIdx="6" presStyleCnt="18"/>
      <dgm:spPr/>
      <dgm:t>
        <a:bodyPr/>
        <a:lstStyle/>
        <a:p>
          <a:endParaRPr lang="en-US"/>
        </a:p>
      </dgm:t>
    </dgm:pt>
    <dgm:pt modelId="{2AFB5E5C-526F-4E0F-A43A-DEA921F07722}" type="pres">
      <dgm:prSet presAssocID="{F1BD88C7-7A04-427C-BA72-6C2030EBCE78}" presName="connTx" presStyleLbl="parChTrans1D3" presStyleIdx="6" presStyleCnt="18"/>
      <dgm:spPr/>
      <dgm:t>
        <a:bodyPr/>
        <a:lstStyle/>
        <a:p>
          <a:endParaRPr lang="en-US"/>
        </a:p>
      </dgm:t>
    </dgm:pt>
    <dgm:pt modelId="{3019F40B-D393-4534-B40C-7DBA7E047A06}" type="pres">
      <dgm:prSet presAssocID="{8255E6C9-60B2-44E9-859A-2885E128E737}" presName="root2" presStyleCnt="0"/>
      <dgm:spPr/>
    </dgm:pt>
    <dgm:pt modelId="{2D5B06D3-5CF3-4E48-99CF-0F54ABA5F5C8}" type="pres">
      <dgm:prSet presAssocID="{8255E6C9-60B2-44E9-859A-2885E128E737}" presName="LevelTwoTextNode" presStyleLbl="node3" presStyleIdx="6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227A3B-8855-4A2D-8698-6C83DDA568F2}" type="pres">
      <dgm:prSet presAssocID="{8255E6C9-60B2-44E9-859A-2885E128E737}" presName="level3hierChild" presStyleCnt="0"/>
      <dgm:spPr/>
    </dgm:pt>
    <dgm:pt modelId="{5E9D508F-C3EB-44A9-944A-A9798B54F4F1}" type="pres">
      <dgm:prSet presAssocID="{5B03F237-9559-4E35-B0A0-0B4B63B5B6A7}" presName="conn2-1" presStyleLbl="parChTrans1D3" presStyleIdx="7" presStyleCnt="18"/>
      <dgm:spPr/>
      <dgm:t>
        <a:bodyPr/>
        <a:lstStyle/>
        <a:p>
          <a:endParaRPr lang="en-US"/>
        </a:p>
      </dgm:t>
    </dgm:pt>
    <dgm:pt modelId="{7D4A91D7-55DC-4678-8F23-CCE1EBF8138F}" type="pres">
      <dgm:prSet presAssocID="{5B03F237-9559-4E35-B0A0-0B4B63B5B6A7}" presName="connTx" presStyleLbl="parChTrans1D3" presStyleIdx="7" presStyleCnt="18"/>
      <dgm:spPr/>
      <dgm:t>
        <a:bodyPr/>
        <a:lstStyle/>
        <a:p>
          <a:endParaRPr lang="en-US"/>
        </a:p>
      </dgm:t>
    </dgm:pt>
    <dgm:pt modelId="{4D73E311-C621-4A08-9FD5-41FF184793AF}" type="pres">
      <dgm:prSet presAssocID="{ADA25965-A1D1-4F9F-8D76-8D51285E4D8B}" presName="root2" presStyleCnt="0"/>
      <dgm:spPr/>
    </dgm:pt>
    <dgm:pt modelId="{E8A5B79F-BE80-4B79-B687-7EF425C4CFBD}" type="pres">
      <dgm:prSet presAssocID="{ADA25965-A1D1-4F9F-8D76-8D51285E4D8B}" presName="LevelTwoTextNode" presStyleLbl="node3" presStyleIdx="7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71E9E69-F306-4E79-A25B-2860A06CA3BA}" type="pres">
      <dgm:prSet presAssocID="{ADA25965-A1D1-4F9F-8D76-8D51285E4D8B}" presName="level3hierChild" presStyleCnt="0"/>
      <dgm:spPr/>
    </dgm:pt>
    <dgm:pt modelId="{CCCEBC0D-FB61-46B7-B30C-80CD571274D4}" type="pres">
      <dgm:prSet presAssocID="{FB9E5F0B-1C3A-4113-A456-A39C9344FD27}" presName="conn2-1" presStyleLbl="parChTrans1D3" presStyleIdx="8" presStyleCnt="18"/>
      <dgm:spPr/>
      <dgm:t>
        <a:bodyPr/>
        <a:lstStyle/>
        <a:p>
          <a:endParaRPr lang="en-US"/>
        </a:p>
      </dgm:t>
    </dgm:pt>
    <dgm:pt modelId="{3F9906CF-4BF3-4D93-871F-0858458324F4}" type="pres">
      <dgm:prSet presAssocID="{FB9E5F0B-1C3A-4113-A456-A39C9344FD27}" presName="connTx" presStyleLbl="parChTrans1D3" presStyleIdx="8" presStyleCnt="18"/>
      <dgm:spPr/>
      <dgm:t>
        <a:bodyPr/>
        <a:lstStyle/>
        <a:p>
          <a:endParaRPr lang="en-US"/>
        </a:p>
      </dgm:t>
    </dgm:pt>
    <dgm:pt modelId="{8EEA90CB-90DB-45E4-8747-516D147D5B7E}" type="pres">
      <dgm:prSet presAssocID="{8B830E45-88C7-4ADD-B716-CDEE8ACD960C}" presName="root2" presStyleCnt="0"/>
      <dgm:spPr/>
    </dgm:pt>
    <dgm:pt modelId="{C52F6311-6DC4-4C43-AB54-549E97683DF2}" type="pres">
      <dgm:prSet presAssocID="{8B830E45-88C7-4ADD-B716-CDEE8ACD960C}" presName="LevelTwoTextNode" presStyleLbl="node3" presStyleIdx="8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6051CCE-EE51-4E0E-84E4-22D416B9C242}" type="pres">
      <dgm:prSet presAssocID="{8B830E45-88C7-4ADD-B716-CDEE8ACD960C}" presName="level3hierChild" presStyleCnt="0"/>
      <dgm:spPr/>
    </dgm:pt>
    <dgm:pt modelId="{9A01DBAD-E6F7-4DF3-AB64-B84199D47E22}" type="pres">
      <dgm:prSet presAssocID="{2CF54516-DC80-4356-8B7B-2946563CA3AB}" presName="conn2-1" presStyleLbl="parChTrans1D3" presStyleIdx="9" presStyleCnt="18"/>
      <dgm:spPr/>
      <dgm:t>
        <a:bodyPr/>
        <a:lstStyle/>
        <a:p>
          <a:endParaRPr lang="en-US"/>
        </a:p>
      </dgm:t>
    </dgm:pt>
    <dgm:pt modelId="{D4FF1868-3777-484B-BEC4-3AA246EF17ED}" type="pres">
      <dgm:prSet presAssocID="{2CF54516-DC80-4356-8B7B-2946563CA3AB}" presName="connTx" presStyleLbl="parChTrans1D3" presStyleIdx="9" presStyleCnt="18"/>
      <dgm:spPr/>
      <dgm:t>
        <a:bodyPr/>
        <a:lstStyle/>
        <a:p>
          <a:endParaRPr lang="en-US"/>
        </a:p>
      </dgm:t>
    </dgm:pt>
    <dgm:pt modelId="{7C1257B5-3E6E-490A-98EB-7B6CB17F6FB2}" type="pres">
      <dgm:prSet presAssocID="{B1E5D2EB-0B2E-4538-BCDE-D532A5501F4E}" presName="root2" presStyleCnt="0"/>
      <dgm:spPr/>
    </dgm:pt>
    <dgm:pt modelId="{B543DE40-54E7-4116-B3E4-3CE47608EE21}" type="pres">
      <dgm:prSet presAssocID="{B1E5D2EB-0B2E-4538-BCDE-D532A5501F4E}" presName="LevelTwoTextNode" presStyleLbl="node3" presStyleIdx="9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06B35D8-2129-479B-91F5-86F3076F83B7}" type="pres">
      <dgm:prSet presAssocID="{B1E5D2EB-0B2E-4538-BCDE-D532A5501F4E}" presName="level3hierChild" presStyleCnt="0"/>
      <dgm:spPr/>
    </dgm:pt>
    <dgm:pt modelId="{D8218C1C-0370-439B-BD6D-AFA463303E32}" type="pres">
      <dgm:prSet presAssocID="{DCBB6B24-0355-4848-8CF3-A1C8B405C7F0}" presName="conn2-1" presStyleLbl="parChTrans1D3" presStyleIdx="10" presStyleCnt="18"/>
      <dgm:spPr/>
      <dgm:t>
        <a:bodyPr/>
        <a:lstStyle/>
        <a:p>
          <a:endParaRPr lang="en-US"/>
        </a:p>
      </dgm:t>
    </dgm:pt>
    <dgm:pt modelId="{E7DC6E73-9052-46A2-9A04-620C7C3B9308}" type="pres">
      <dgm:prSet presAssocID="{DCBB6B24-0355-4848-8CF3-A1C8B405C7F0}" presName="connTx" presStyleLbl="parChTrans1D3" presStyleIdx="10" presStyleCnt="18"/>
      <dgm:spPr/>
      <dgm:t>
        <a:bodyPr/>
        <a:lstStyle/>
        <a:p>
          <a:endParaRPr lang="en-US"/>
        </a:p>
      </dgm:t>
    </dgm:pt>
    <dgm:pt modelId="{FF97D5EA-ADED-42F7-9C64-6B84AD6700F3}" type="pres">
      <dgm:prSet presAssocID="{D19D9C75-D348-4D8C-BF1E-42EC9BB255ED}" presName="root2" presStyleCnt="0"/>
      <dgm:spPr/>
    </dgm:pt>
    <dgm:pt modelId="{AF7245F8-49A7-4C66-A6F5-9B07C6D05B65}" type="pres">
      <dgm:prSet presAssocID="{D19D9C75-D348-4D8C-BF1E-42EC9BB255ED}" presName="LevelTwoTextNode" presStyleLbl="node3" presStyleIdx="10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23F8187-74AE-410D-8C26-116EC451177F}" type="pres">
      <dgm:prSet presAssocID="{D19D9C75-D348-4D8C-BF1E-42EC9BB255ED}" presName="level3hierChild" presStyleCnt="0"/>
      <dgm:spPr/>
    </dgm:pt>
    <dgm:pt modelId="{C6F7B1FB-14B3-42B0-B0F2-E7B9D53A2EB9}" type="pres">
      <dgm:prSet presAssocID="{385B753F-F53B-482E-8550-6DD4600CE721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D4838D04-68D1-4DC8-9714-65EE29626491}" type="pres">
      <dgm:prSet presAssocID="{385B753F-F53B-482E-8550-6DD4600CE721}" presName="connTx" presStyleLbl="parChTrans1D2" presStyleIdx="2" presStyleCnt="5"/>
      <dgm:spPr/>
      <dgm:t>
        <a:bodyPr/>
        <a:lstStyle/>
        <a:p>
          <a:endParaRPr lang="en-US"/>
        </a:p>
      </dgm:t>
    </dgm:pt>
    <dgm:pt modelId="{EB357D18-BC2A-45B4-AB98-E08EC060A9C2}" type="pres">
      <dgm:prSet presAssocID="{54102E63-1182-4A0E-AEA6-0F1FA35519BF}" presName="root2" presStyleCnt="0"/>
      <dgm:spPr/>
    </dgm:pt>
    <dgm:pt modelId="{C544BFF8-D4DF-454D-A759-CCB180EC5FBD}" type="pres">
      <dgm:prSet presAssocID="{54102E63-1182-4A0E-AEA6-0F1FA35519BF}" presName="LevelTwoTextNode" presStyleLbl="node2" presStyleIdx="2" presStyleCnt="5" custScaleX="269635" custScaleY="270157" custLinFactNeighborX="-732" custLinFactNeighborY="2975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C1ECFB1-B24F-4BA2-A367-D16590294A13}" type="pres">
      <dgm:prSet presAssocID="{54102E63-1182-4A0E-AEA6-0F1FA35519BF}" presName="level3hierChild" presStyleCnt="0"/>
      <dgm:spPr/>
    </dgm:pt>
    <dgm:pt modelId="{79835D21-4954-485C-A3C2-E885A43012E8}" type="pres">
      <dgm:prSet presAssocID="{7FEB6C7B-EA05-4CCC-9862-52EED1EF3FB1}" presName="conn2-1" presStyleLbl="parChTrans1D3" presStyleIdx="11" presStyleCnt="18"/>
      <dgm:spPr/>
      <dgm:t>
        <a:bodyPr/>
        <a:lstStyle/>
        <a:p>
          <a:endParaRPr lang="en-US"/>
        </a:p>
      </dgm:t>
    </dgm:pt>
    <dgm:pt modelId="{088246B4-4510-4467-8E4E-3DEF3DE7817B}" type="pres">
      <dgm:prSet presAssocID="{7FEB6C7B-EA05-4CCC-9862-52EED1EF3FB1}" presName="connTx" presStyleLbl="parChTrans1D3" presStyleIdx="11" presStyleCnt="18"/>
      <dgm:spPr/>
      <dgm:t>
        <a:bodyPr/>
        <a:lstStyle/>
        <a:p>
          <a:endParaRPr lang="en-US"/>
        </a:p>
      </dgm:t>
    </dgm:pt>
    <dgm:pt modelId="{1238C48A-9C96-4772-AB43-CFD6A4579BE4}" type="pres">
      <dgm:prSet presAssocID="{6431BE01-60DC-4B91-8D89-C8C7E298175F}" presName="root2" presStyleCnt="0"/>
      <dgm:spPr/>
    </dgm:pt>
    <dgm:pt modelId="{76DBC0DF-A1A5-452A-B484-65F487C16B0B}" type="pres">
      <dgm:prSet presAssocID="{6431BE01-60DC-4B91-8D89-C8C7E298175F}" presName="LevelTwoTextNode" presStyleLbl="node3" presStyleIdx="11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B0069A-9633-48A6-A157-0F2B9F319903}" type="pres">
      <dgm:prSet presAssocID="{6431BE01-60DC-4B91-8D89-C8C7E298175F}" presName="level3hierChild" presStyleCnt="0"/>
      <dgm:spPr/>
    </dgm:pt>
    <dgm:pt modelId="{313BEA61-17DE-4FC9-A738-3BF9BA01289F}" type="pres">
      <dgm:prSet presAssocID="{4FA48D67-C21F-48DB-989B-D5EBACBC501A}" presName="conn2-1" presStyleLbl="parChTrans1D3" presStyleIdx="12" presStyleCnt="18"/>
      <dgm:spPr/>
      <dgm:t>
        <a:bodyPr/>
        <a:lstStyle/>
        <a:p>
          <a:endParaRPr lang="en-US"/>
        </a:p>
      </dgm:t>
    </dgm:pt>
    <dgm:pt modelId="{F53A9DDA-AED3-4F01-869A-5AE392341636}" type="pres">
      <dgm:prSet presAssocID="{4FA48D67-C21F-48DB-989B-D5EBACBC501A}" presName="connTx" presStyleLbl="parChTrans1D3" presStyleIdx="12" presStyleCnt="18"/>
      <dgm:spPr/>
      <dgm:t>
        <a:bodyPr/>
        <a:lstStyle/>
        <a:p>
          <a:endParaRPr lang="en-US"/>
        </a:p>
      </dgm:t>
    </dgm:pt>
    <dgm:pt modelId="{1766924A-2DFE-454A-A9CE-F1942D3D7A1E}" type="pres">
      <dgm:prSet presAssocID="{01FE376B-28E1-4C90-B53C-89A5D02B74A2}" presName="root2" presStyleCnt="0"/>
      <dgm:spPr/>
    </dgm:pt>
    <dgm:pt modelId="{36DB05DC-EFD6-4F74-BCBA-174C39B2D1D5}" type="pres">
      <dgm:prSet presAssocID="{01FE376B-28E1-4C90-B53C-89A5D02B74A2}" presName="LevelTwoTextNode" presStyleLbl="node3" presStyleIdx="12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09B32AB-584E-478A-86B5-E783B1630FBD}" type="pres">
      <dgm:prSet presAssocID="{01FE376B-28E1-4C90-B53C-89A5D02B74A2}" presName="level3hierChild" presStyleCnt="0"/>
      <dgm:spPr/>
    </dgm:pt>
    <dgm:pt modelId="{B29F2C9C-100D-436B-AF0E-BC1606B316D3}" type="pres">
      <dgm:prSet presAssocID="{947FFBF3-FAB4-4C30-B327-4816263608EB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22AF51C3-2A56-4E89-9350-92592BC02B36}" type="pres">
      <dgm:prSet presAssocID="{947FFBF3-FAB4-4C30-B327-4816263608EB}" presName="connTx" presStyleLbl="parChTrans1D2" presStyleIdx="3" presStyleCnt="5"/>
      <dgm:spPr/>
      <dgm:t>
        <a:bodyPr/>
        <a:lstStyle/>
        <a:p>
          <a:endParaRPr lang="en-US"/>
        </a:p>
      </dgm:t>
    </dgm:pt>
    <dgm:pt modelId="{747D638F-65D6-4989-9799-CF3B10D5ECA1}" type="pres">
      <dgm:prSet presAssocID="{54C968E5-87B4-44B5-A333-2E78B39C4C85}" presName="root2" presStyleCnt="0"/>
      <dgm:spPr/>
    </dgm:pt>
    <dgm:pt modelId="{34B618A7-87DE-457F-A683-F8C1CF2D337F}" type="pres">
      <dgm:prSet presAssocID="{54C968E5-87B4-44B5-A333-2E78B39C4C85}" presName="LevelTwoTextNode" presStyleLbl="node2" presStyleIdx="3" presStyleCnt="5" custScaleX="265515" custScaleY="221184" custLinFactNeighborX="-9343" custLinFactNeighborY="345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12B91E7-E584-4D79-B4E4-8B495681C2B3}" type="pres">
      <dgm:prSet presAssocID="{54C968E5-87B4-44B5-A333-2E78B39C4C85}" presName="level3hierChild" presStyleCnt="0"/>
      <dgm:spPr/>
    </dgm:pt>
    <dgm:pt modelId="{226883BA-9DA6-409B-AABE-AD4CCCB9BA46}" type="pres">
      <dgm:prSet presAssocID="{5F879A62-2AC4-4CE4-9D4A-05A66DD52731}" presName="conn2-1" presStyleLbl="parChTrans1D3" presStyleIdx="13" presStyleCnt="18"/>
      <dgm:spPr/>
      <dgm:t>
        <a:bodyPr/>
        <a:lstStyle/>
        <a:p>
          <a:endParaRPr lang="en-US"/>
        </a:p>
      </dgm:t>
    </dgm:pt>
    <dgm:pt modelId="{0A1D338C-BD69-479F-8411-CDB839280E4F}" type="pres">
      <dgm:prSet presAssocID="{5F879A62-2AC4-4CE4-9D4A-05A66DD52731}" presName="connTx" presStyleLbl="parChTrans1D3" presStyleIdx="13" presStyleCnt="18"/>
      <dgm:spPr/>
      <dgm:t>
        <a:bodyPr/>
        <a:lstStyle/>
        <a:p>
          <a:endParaRPr lang="en-US"/>
        </a:p>
      </dgm:t>
    </dgm:pt>
    <dgm:pt modelId="{02228B28-7CFE-408F-9B01-616847EA931B}" type="pres">
      <dgm:prSet presAssocID="{102A79C3-8060-41F0-B8FA-1444FEE27F4A}" presName="root2" presStyleCnt="0"/>
      <dgm:spPr/>
    </dgm:pt>
    <dgm:pt modelId="{102B4D16-AD95-4C2E-8A54-C0D6834A8F2E}" type="pres">
      <dgm:prSet presAssocID="{102A79C3-8060-41F0-B8FA-1444FEE27F4A}" presName="LevelTwoTextNode" presStyleLbl="node3" presStyleIdx="13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EE8F4E9-5EE8-49A9-8A1F-5EF48B0A2307}" type="pres">
      <dgm:prSet presAssocID="{102A79C3-8060-41F0-B8FA-1444FEE27F4A}" presName="level3hierChild" presStyleCnt="0"/>
      <dgm:spPr/>
    </dgm:pt>
    <dgm:pt modelId="{6D632CBA-1B7E-4166-BA13-AEDDDF199EA1}" type="pres">
      <dgm:prSet presAssocID="{23B298C0-7739-47F3-871B-0B219644E467}" presName="conn2-1" presStyleLbl="parChTrans1D3" presStyleIdx="14" presStyleCnt="18"/>
      <dgm:spPr/>
      <dgm:t>
        <a:bodyPr/>
        <a:lstStyle/>
        <a:p>
          <a:endParaRPr lang="en-US"/>
        </a:p>
      </dgm:t>
    </dgm:pt>
    <dgm:pt modelId="{19981626-1D14-4843-B04A-01677C1B8038}" type="pres">
      <dgm:prSet presAssocID="{23B298C0-7739-47F3-871B-0B219644E467}" presName="connTx" presStyleLbl="parChTrans1D3" presStyleIdx="14" presStyleCnt="18"/>
      <dgm:spPr/>
      <dgm:t>
        <a:bodyPr/>
        <a:lstStyle/>
        <a:p>
          <a:endParaRPr lang="en-US"/>
        </a:p>
      </dgm:t>
    </dgm:pt>
    <dgm:pt modelId="{30B04ED2-1301-477F-A8D3-F013056128BC}" type="pres">
      <dgm:prSet presAssocID="{C927A05A-F4C1-49C9-A6A5-809F04230B0B}" presName="root2" presStyleCnt="0"/>
      <dgm:spPr/>
    </dgm:pt>
    <dgm:pt modelId="{43877F32-043B-43F8-B4C2-DCF115CDC6E4}" type="pres">
      <dgm:prSet presAssocID="{C927A05A-F4C1-49C9-A6A5-809F04230B0B}" presName="LevelTwoTextNode" presStyleLbl="node3" presStyleIdx="14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7F1634D-0E92-4816-8090-47899A7EEABA}" type="pres">
      <dgm:prSet presAssocID="{C927A05A-F4C1-49C9-A6A5-809F04230B0B}" presName="level3hierChild" presStyleCnt="0"/>
      <dgm:spPr/>
    </dgm:pt>
    <dgm:pt modelId="{1E95A334-0A73-4456-AAB3-6B9BBD6B3634}" type="pres">
      <dgm:prSet presAssocID="{B5659FC4-DB53-44D6-B1C8-03052548550E}" presName="conn2-1" presStyleLbl="parChTrans1D3" presStyleIdx="15" presStyleCnt="18"/>
      <dgm:spPr/>
      <dgm:t>
        <a:bodyPr/>
        <a:lstStyle/>
        <a:p>
          <a:endParaRPr lang="en-US"/>
        </a:p>
      </dgm:t>
    </dgm:pt>
    <dgm:pt modelId="{174FDEC4-453D-4F20-BFF7-05C1BD17F82F}" type="pres">
      <dgm:prSet presAssocID="{B5659FC4-DB53-44D6-B1C8-03052548550E}" presName="connTx" presStyleLbl="parChTrans1D3" presStyleIdx="15" presStyleCnt="18"/>
      <dgm:spPr/>
      <dgm:t>
        <a:bodyPr/>
        <a:lstStyle/>
        <a:p>
          <a:endParaRPr lang="en-US"/>
        </a:p>
      </dgm:t>
    </dgm:pt>
    <dgm:pt modelId="{F33EB173-92D4-401B-A442-79EB14E0DE93}" type="pres">
      <dgm:prSet presAssocID="{2041CAF6-D9AF-4871-A431-6EFF53C048CA}" presName="root2" presStyleCnt="0"/>
      <dgm:spPr/>
    </dgm:pt>
    <dgm:pt modelId="{2F1D52C8-7998-4457-9E49-CB84E681D65D}" type="pres">
      <dgm:prSet presAssocID="{2041CAF6-D9AF-4871-A431-6EFF53C048CA}" presName="LevelTwoTextNode" presStyleLbl="node3" presStyleIdx="15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5CB90A1-93AD-4770-8888-73D9EAAAD7A5}" type="pres">
      <dgm:prSet presAssocID="{2041CAF6-D9AF-4871-A431-6EFF53C048CA}" presName="level3hierChild" presStyleCnt="0"/>
      <dgm:spPr/>
    </dgm:pt>
    <dgm:pt modelId="{04BB6618-E576-4BF3-9036-C3875C8A37D2}" type="pres">
      <dgm:prSet presAssocID="{3E397681-15C0-43A6-9B8E-DE8BAC246C78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753CFA65-77E7-4035-8BC6-93723049008B}" type="pres">
      <dgm:prSet presAssocID="{3E397681-15C0-43A6-9B8E-DE8BAC246C78}" presName="connTx" presStyleLbl="parChTrans1D2" presStyleIdx="4" presStyleCnt="5"/>
      <dgm:spPr/>
      <dgm:t>
        <a:bodyPr/>
        <a:lstStyle/>
        <a:p>
          <a:endParaRPr lang="en-US"/>
        </a:p>
      </dgm:t>
    </dgm:pt>
    <dgm:pt modelId="{FB4DE250-0DAD-41F3-9458-35E7B29734FB}" type="pres">
      <dgm:prSet presAssocID="{DBA163F7-77D6-4CA0-833E-5D4A50FD8E83}" presName="root2" presStyleCnt="0"/>
      <dgm:spPr/>
    </dgm:pt>
    <dgm:pt modelId="{B10A4FEA-F7DF-45EA-A19C-C1E425FB0354}" type="pres">
      <dgm:prSet presAssocID="{DBA163F7-77D6-4CA0-833E-5D4A50FD8E83}" presName="LevelTwoTextNode" presStyleLbl="node2" presStyleIdx="4" presStyleCnt="5" custScaleX="263819" custScaleY="27351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B901879-3972-437F-A64B-662BD5E74475}" type="pres">
      <dgm:prSet presAssocID="{DBA163F7-77D6-4CA0-833E-5D4A50FD8E83}" presName="level3hierChild" presStyleCnt="0"/>
      <dgm:spPr/>
    </dgm:pt>
    <dgm:pt modelId="{63C3569C-E16D-460E-A663-4FAA3E624C6F}" type="pres">
      <dgm:prSet presAssocID="{67FCBDE5-11E5-4A0C-8377-44691B9B4EE4}" presName="conn2-1" presStyleLbl="parChTrans1D3" presStyleIdx="16" presStyleCnt="18"/>
      <dgm:spPr/>
      <dgm:t>
        <a:bodyPr/>
        <a:lstStyle/>
        <a:p>
          <a:endParaRPr lang="en-US"/>
        </a:p>
      </dgm:t>
    </dgm:pt>
    <dgm:pt modelId="{F93BDE88-7198-4E18-A14D-36FC05137BBB}" type="pres">
      <dgm:prSet presAssocID="{67FCBDE5-11E5-4A0C-8377-44691B9B4EE4}" presName="connTx" presStyleLbl="parChTrans1D3" presStyleIdx="16" presStyleCnt="18"/>
      <dgm:spPr/>
      <dgm:t>
        <a:bodyPr/>
        <a:lstStyle/>
        <a:p>
          <a:endParaRPr lang="en-US"/>
        </a:p>
      </dgm:t>
    </dgm:pt>
    <dgm:pt modelId="{3792080F-C0E0-4615-8E4A-C1624C5E347A}" type="pres">
      <dgm:prSet presAssocID="{5BF3029E-0374-4DA0-800E-F350FF93239A}" presName="root2" presStyleCnt="0"/>
      <dgm:spPr/>
    </dgm:pt>
    <dgm:pt modelId="{A31AC5B3-BA09-4FF0-A00B-58A94A26F17A}" type="pres">
      <dgm:prSet presAssocID="{5BF3029E-0374-4DA0-800E-F350FF93239A}" presName="LevelTwoTextNode" presStyleLbl="node3" presStyleIdx="16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3221D1B-B378-4C53-8A4B-A35FCE0E2236}" type="pres">
      <dgm:prSet presAssocID="{5BF3029E-0374-4DA0-800E-F350FF93239A}" presName="level3hierChild" presStyleCnt="0"/>
      <dgm:spPr/>
    </dgm:pt>
    <dgm:pt modelId="{2B393A5E-8860-489F-9308-8AD5AA53A98F}" type="pres">
      <dgm:prSet presAssocID="{8B185DA3-2BD0-4131-A3C7-DB4169AF7E03}" presName="conn2-1" presStyleLbl="parChTrans1D3" presStyleIdx="17" presStyleCnt="18"/>
      <dgm:spPr/>
      <dgm:t>
        <a:bodyPr/>
        <a:lstStyle/>
        <a:p>
          <a:endParaRPr lang="en-US"/>
        </a:p>
      </dgm:t>
    </dgm:pt>
    <dgm:pt modelId="{6B1F4B1A-B8FA-4D98-9260-DA5BC800A272}" type="pres">
      <dgm:prSet presAssocID="{8B185DA3-2BD0-4131-A3C7-DB4169AF7E03}" presName="connTx" presStyleLbl="parChTrans1D3" presStyleIdx="17" presStyleCnt="18"/>
      <dgm:spPr/>
      <dgm:t>
        <a:bodyPr/>
        <a:lstStyle/>
        <a:p>
          <a:endParaRPr lang="en-US"/>
        </a:p>
      </dgm:t>
    </dgm:pt>
    <dgm:pt modelId="{5CDDAB0A-472B-4D59-A2A9-E15A023B65F6}" type="pres">
      <dgm:prSet presAssocID="{6D9B3764-80E0-408E-BA9B-08C746D5AA2D}" presName="root2" presStyleCnt="0"/>
      <dgm:spPr/>
    </dgm:pt>
    <dgm:pt modelId="{C63C4457-A882-4CC9-9055-1B1C4C09CBC7}" type="pres">
      <dgm:prSet presAssocID="{6D9B3764-80E0-408E-BA9B-08C746D5AA2D}" presName="LevelTwoTextNode" presStyleLbl="node3" presStyleIdx="17" presStyleCnt="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B48AF3-DD12-4A72-B08B-0135800D03F9}" type="pres">
      <dgm:prSet presAssocID="{6D9B3764-80E0-408E-BA9B-08C746D5AA2D}" presName="level3hierChild" presStyleCnt="0"/>
      <dgm:spPr/>
    </dgm:pt>
  </dgm:ptLst>
  <dgm:cxnLst>
    <dgm:cxn modelId="{0B3A117A-D41E-4C58-A04C-A333F9BA5103}" type="presOf" srcId="{54102E63-1182-4A0E-AEA6-0F1FA35519BF}" destId="{C544BFF8-D4DF-454D-A759-CCB180EC5FBD}" srcOrd="0" destOrd="0" presId="urn:microsoft.com/office/officeart/2008/layout/HorizontalMultiLevelHierarchy"/>
    <dgm:cxn modelId="{BDEE09D9-3362-4FBD-8C8A-993CDA77891B}" type="presOf" srcId="{2CF54516-DC80-4356-8B7B-2946563CA3AB}" destId="{9A01DBAD-E6F7-4DF3-AB64-B84199D47E22}" srcOrd="0" destOrd="0" presId="urn:microsoft.com/office/officeart/2008/layout/HorizontalMultiLevelHierarchy"/>
    <dgm:cxn modelId="{0ECD26E0-4496-4358-961A-ACB2AB1B71F5}" srcId="{DBA163F7-77D6-4CA0-833E-5D4A50FD8E83}" destId="{5BF3029E-0374-4DA0-800E-F350FF93239A}" srcOrd="0" destOrd="0" parTransId="{67FCBDE5-11E5-4A0C-8377-44691B9B4EE4}" sibTransId="{0371CA3A-68FF-43CA-914E-1F787501067B}"/>
    <dgm:cxn modelId="{F25C7423-C247-485B-B61D-9BBD1A65947C}" type="presOf" srcId="{8255E6C9-60B2-44E9-859A-2885E128E737}" destId="{2D5B06D3-5CF3-4E48-99CF-0F54ABA5F5C8}" srcOrd="0" destOrd="0" presId="urn:microsoft.com/office/officeart/2008/layout/HorizontalMultiLevelHierarchy"/>
    <dgm:cxn modelId="{7C2C1E31-95FD-431A-9FC0-F9940BA67037}" type="presOf" srcId="{8B830E45-88C7-4ADD-B716-CDEE8ACD960C}" destId="{C52F6311-6DC4-4C43-AB54-549E97683DF2}" srcOrd="0" destOrd="0" presId="urn:microsoft.com/office/officeart/2008/layout/HorizontalMultiLevelHierarchy"/>
    <dgm:cxn modelId="{DC5FC087-0B8F-4E5A-AB96-338A99C63146}" type="presOf" srcId="{36C9B2D2-0E51-43DC-979B-FBA1277D2906}" destId="{17085CF7-397F-4129-A791-9F0D40F296BF}" srcOrd="1" destOrd="0" presId="urn:microsoft.com/office/officeart/2008/layout/HorizontalMultiLevelHierarchy"/>
    <dgm:cxn modelId="{5D883994-0258-4EE4-978F-5046FB42CF2A}" type="presOf" srcId="{86A24560-586A-46F5-BCF5-EF6507F2342E}" destId="{27C7AF04-4E5D-4DF3-97F7-FC6E91256CEB}" srcOrd="0" destOrd="0" presId="urn:microsoft.com/office/officeart/2008/layout/HorizontalMultiLevelHierarchy"/>
    <dgm:cxn modelId="{F85ABA54-9046-4ECB-9A51-0696B94B74C7}" srcId="{D168A9C5-5080-4148-93E9-B3C5B389BA2B}" destId="{B1E5D2EB-0B2E-4538-BCDE-D532A5501F4E}" srcOrd="6" destOrd="0" parTransId="{2CF54516-DC80-4356-8B7B-2946563CA3AB}" sibTransId="{F8411C78-547D-4CAD-8664-0A6627FBBC0C}"/>
    <dgm:cxn modelId="{22DD4B2E-5F6D-4B11-8C0A-DC3ED4F6B077}" type="presOf" srcId="{54C968E5-87B4-44B5-A333-2E78B39C4C85}" destId="{34B618A7-87DE-457F-A683-F8C1CF2D337F}" srcOrd="0" destOrd="0" presId="urn:microsoft.com/office/officeart/2008/layout/HorizontalMultiLevelHierarchy"/>
    <dgm:cxn modelId="{8FA178AB-46C4-4A56-8494-88BB178B865E}" type="presOf" srcId="{AECED08F-5CAB-42D8-AD56-538EB58F44CD}" destId="{2B9B111D-B966-4B32-A1F7-3C947265471F}" srcOrd="0" destOrd="0" presId="urn:microsoft.com/office/officeart/2008/layout/HorizontalMultiLevelHierarchy"/>
    <dgm:cxn modelId="{ACC1CD24-3698-4D62-973D-9A260232133C}" srcId="{54C968E5-87B4-44B5-A333-2E78B39C4C85}" destId="{2041CAF6-D9AF-4871-A431-6EFF53C048CA}" srcOrd="2" destOrd="0" parTransId="{B5659FC4-DB53-44D6-B1C8-03052548550E}" sibTransId="{17B73338-4E69-4E76-8178-93CD35EAB75A}"/>
    <dgm:cxn modelId="{8416531E-2ED6-45BB-9878-4F81C533C245}" type="presOf" srcId="{36C9B2D2-0E51-43DC-979B-FBA1277D2906}" destId="{E54B438C-0F91-45AC-B212-21A97A4A73C7}" srcOrd="0" destOrd="0" presId="urn:microsoft.com/office/officeart/2008/layout/HorizontalMultiLevelHierarchy"/>
    <dgm:cxn modelId="{E708D9D0-5D1A-442B-8C6B-D097AC4418D4}" srcId="{D168A9C5-5080-4148-93E9-B3C5B389BA2B}" destId="{D19D9C75-D348-4D8C-BF1E-42EC9BB255ED}" srcOrd="7" destOrd="0" parTransId="{DCBB6B24-0355-4848-8CF3-A1C8B405C7F0}" sibTransId="{014C31D8-B0CB-468C-9725-5FC87B0B8282}"/>
    <dgm:cxn modelId="{FDC8A55B-6002-451A-A3C4-999BCEECF70D}" type="presOf" srcId="{01FE376B-28E1-4C90-B53C-89A5D02B74A2}" destId="{36DB05DC-EFD6-4F74-BCBA-174C39B2D1D5}" srcOrd="0" destOrd="0" presId="urn:microsoft.com/office/officeart/2008/layout/HorizontalMultiLevelHierarchy"/>
    <dgm:cxn modelId="{D3279763-429F-4246-9620-38678BCDF722}" type="presOf" srcId="{385B753F-F53B-482E-8550-6DD4600CE721}" destId="{D4838D04-68D1-4DC8-9714-65EE29626491}" srcOrd="1" destOrd="0" presId="urn:microsoft.com/office/officeart/2008/layout/HorizontalMultiLevelHierarchy"/>
    <dgm:cxn modelId="{C2F682B6-02F5-4D7A-9915-3F7F1B2B6041}" type="presOf" srcId="{7FEB6C7B-EA05-4CCC-9862-52EED1EF3FB1}" destId="{79835D21-4954-485C-A3C2-E885A43012E8}" srcOrd="0" destOrd="0" presId="urn:microsoft.com/office/officeart/2008/layout/HorizontalMultiLevelHierarchy"/>
    <dgm:cxn modelId="{6F078A9F-D1BB-481D-8E7C-24BB8919D5D8}" srcId="{54102E63-1182-4A0E-AEA6-0F1FA35519BF}" destId="{01FE376B-28E1-4C90-B53C-89A5D02B74A2}" srcOrd="1" destOrd="0" parTransId="{4FA48D67-C21F-48DB-989B-D5EBACBC501A}" sibTransId="{DD0A53AC-BD10-4872-85EC-AB59117AC1FF}"/>
    <dgm:cxn modelId="{413A907B-493F-4735-9361-36886592E8C8}" type="presOf" srcId="{67FCBDE5-11E5-4A0C-8377-44691B9B4EE4}" destId="{F93BDE88-7198-4E18-A14D-36FC05137BBB}" srcOrd="1" destOrd="0" presId="urn:microsoft.com/office/officeart/2008/layout/HorizontalMultiLevelHierarchy"/>
    <dgm:cxn modelId="{74057920-C4C9-48D4-949F-C79F19FAD870}" type="presOf" srcId="{4FA48D67-C21F-48DB-989B-D5EBACBC501A}" destId="{313BEA61-17DE-4FC9-A738-3BF9BA01289F}" srcOrd="0" destOrd="0" presId="urn:microsoft.com/office/officeart/2008/layout/HorizontalMultiLevelHierarchy"/>
    <dgm:cxn modelId="{FD6FE76F-D318-46B9-A055-2B77843595C5}" srcId="{6AD5A0A7-2E1A-4699-AEA0-6F721201B0D9}" destId="{54102E63-1182-4A0E-AEA6-0F1FA35519BF}" srcOrd="2" destOrd="0" parTransId="{385B753F-F53B-482E-8550-6DD4600CE721}" sibTransId="{D4576625-A5CF-4372-8BBB-F34974E84D88}"/>
    <dgm:cxn modelId="{C580AB89-A619-45CF-89E3-74E2AB96F5B0}" srcId="{78385F57-B08E-437E-AAA1-968E6D005051}" destId="{9D04FDCD-40F3-4C4E-B4F0-807E84CBA017}" srcOrd="0" destOrd="0" parTransId="{EB88811A-35E5-42C8-A6A5-5F11D68A9310}" sibTransId="{87AA079F-9FEA-4533-A8F4-3E962994073A}"/>
    <dgm:cxn modelId="{E5B14668-7FB1-4324-A937-8687039901EA}" type="presOf" srcId="{D168A9C5-5080-4148-93E9-B3C5B389BA2B}" destId="{EA2DCB5E-1FAB-4E7A-9D2E-D34BD979004A}" srcOrd="0" destOrd="0" presId="urn:microsoft.com/office/officeart/2008/layout/HorizontalMultiLevelHierarchy"/>
    <dgm:cxn modelId="{06136937-84E4-4365-891F-2CA5BE0EFCD3}" type="presOf" srcId="{3E397681-15C0-43A6-9B8E-DE8BAC246C78}" destId="{753CFA65-77E7-4035-8BC6-93723049008B}" srcOrd="1" destOrd="0" presId="urn:microsoft.com/office/officeart/2008/layout/HorizontalMultiLevelHierarchy"/>
    <dgm:cxn modelId="{3FCAFC37-96BB-4F1E-9DF8-BBDC6E6757DF}" type="presOf" srcId="{0903B3ED-5FF0-4C42-8FB5-9C941C776831}" destId="{7028264E-CFB6-44F7-886C-B81EE0A0CD47}" srcOrd="0" destOrd="0" presId="urn:microsoft.com/office/officeart/2008/layout/HorizontalMultiLevelHierarchy"/>
    <dgm:cxn modelId="{043688C0-BB0B-4828-AB40-55698FAC440A}" type="presOf" srcId="{E7823DE5-971A-4221-864B-E6C223BBD45D}" destId="{89421E44-FC22-409C-A8E2-ADB0B7D51FE6}" srcOrd="0" destOrd="0" presId="urn:microsoft.com/office/officeart/2008/layout/HorizontalMultiLevelHierarchy"/>
    <dgm:cxn modelId="{0BD241EB-D0B4-4A4F-888A-D94A42D4DDEC}" type="presOf" srcId="{947FFBF3-FAB4-4C30-B327-4816263608EB}" destId="{B29F2C9C-100D-436B-AF0E-BC1606B316D3}" srcOrd="0" destOrd="0" presId="urn:microsoft.com/office/officeart/2008/layout/HorizontalMultiLevelHierarchy"/>
    <dgm:cxn modelId="{08C5FA7B-DBD2-42C1-BC18-235A67F5EEF0}" type="presOf" srcId="{441CD60B-8FF3-4BDE-8884-E1F5BD4C0224}" destId="{96780BA9-84BB-441C-B14B-B55DD853AE94}" srcOrd="0" destOrd="0" presId="urn:microsoft.com/office/officeart/2008/layout/HorizontalMultiLevelHierarchy"/>
    <dgm:cxn modelId="{72A4C6D1-CDFD-4713-9118-7B1439765462}" type="presOf" srcId="{DF7C3D27-DE0C-4C03-8951-9E1399AEC28B}" destId="{0844FADA-3D29-415E-873E-A7DD7D2E2D2A}" srcOrd="0" destOrd="0" presId="urn:microsoft.com/office/officeart/2008/layout/HorizontalMultiLevelHierarchy"/>
    <dgm:cxn modelId="{26A93810-4123-4ED9-B954-BD6038382C11}" type="presOf" srcId="{C0A06C06-B5E8-4531-8B86-CE855C456D03}" destId="{72D95857-BF35-4E83-A4A3-FE3144CB70D9}" srcOrd="1" destOrd="0" presId="urn:microsoft.com/office/officeart/2008/layout/HorizontalMultiLevelHierarchy"/>
    <dgm:cxn modelId="{6FC72EC6-E108-4206-84D6-9D2F886AA738}" type="presOf" srcId="{C927A05A-F4C1-49C9-A6A5-809F04230B0B}" destId="{43877F32-043B-43F8-B4C2-DCF115CDC6E4}" srcOrd="0" destOrd="0" presId="urn:microsoft.com/office/officeart/2008/layout/HorizontalMultiLevelHierarchy"/>
    <dgm:cxn modelId="{34336DFE-7A34-4FFF-A746-769FD39946A1}" type="presOf" srcId="{B5659FC4-DB53-44D6-B1C8-03052548550E}" destId="{174FDEC4-453D-4F20-BFF7-05C1BD17F82F}" srcOrd="1" destOrd="0" presId="urn:microsoft.com/office/officeart/2008/layout/HorizontalMultiLevelHierarchy"/>
    <dgm:cxn modelId="{0CEC382B-7DF4-4D99-B236-506C9CC65ACC}" type="presOf" srcId="{6D9B3764-80E0-408E-BA9B-08C746D5AA2D}" destId="{C63C4457-A882-4CC9-9055-1B1C4C09CBC7}" srcOrd="0" destOrd="0" presId="urn:microsoft.com/office/officeart/2008/layout/HorizontalMultiLevelHierarchy"/>
    <dgm:cxn modelId="{B82D5435-C18D-4A14-8BFF-B3392CB298CD}" type="presOf" srcId="{F1BD88C7-7A04-427C-BA72-6C2030EBCE78}" destId="{2AFB5E5C-526F-4E0F-A43A-DEA921F07722}" srcOrd="1" destOrd="0" presId="urn:microsoft.com/office/officeart/2008/layout/HorizontalMultiLevelHierarchy"/>
    <dgm:cxn modelId="{CA12F2F4-BCF4-4707-9D82-8D8D66B52505}" type="presOf" srcId="{DBA163F7-77D6-4CA0-833E-5D4A50FD8E83}" destId="{B10A4FEA-F7DF-45EA-A19C-C1E425FB0354}" srcOrd="0" destOrd="0" presId="urn:microsoft.com/office/officeart/2008/layout/HorizontalMultiLevelHierarchy"/>
    <dgm:cxn modelId="{D980CBD4-F95C-461A-860A-D3096CDD7620}" type="presOf" srcId="{3E397681-15C0-43A6-9B8E-DE8BAC246C78}" destId="{04BB6618-E576-4BF3-9036-C3875C8A37D2}" srcOrd="0" destOrd="0" presId="urn:microsoft.com/office/officeart/2008/layout/HorizontalMultiLevelHierarchy"/>
    <dgm:cxn modelId="{9B95E362-A209-44C7-B9DA-E895DCED94CC}" type="presOf" srcId="{102A79C3-8060-41F0-B8FA-1444FEE27F4A}" destId="{102B4D16-AD95-4C2E-8A54-C0D6834A8F2E}" srcOrd="0" destOrd="0" presId="urn:microsoft.com/office/officeart/2008/layout/HorizontalMultiLevelHierarchy"/>
    <dgm:cxn modelId="{78224097-EE65-4A21-AD78-2C821D6C9F75}" type="presOf" srcId="{AECED08F-5CAB-42D8-AD56-538EB58F44CD}" destId="{E99069D3-2270-4EDD-907D-DE8585A4D994}" srcOrd="1" destOrd="0" presId="urn:microsoft.com/office/officeart/2008/layout/HorizontalMultiLevelHierarchy"/>
    <dgm:cxn modelId="{68A91B3A-D794-4D0E-A973-224EBDE980A0}" type="presOf" srcId="{78385F57-B08E-437E-AAA1-968E6D005051}" destId="{6813B471-7AF3-41FE-9850-23CFFBEDDBFD}" srcOrd="0" destOrd="0" presId="urn:microsoft.com/office/officeart/2008/layout/HorizontalMultiLevelHierarchy"/>
    <dgm:cxn modelId="{2E261761-2658-43DF-84BF-205578CBE71D}" type="presOf" srcId="{7497DC91-A865-4337-9462-A1EC9CA67486}" destId="{28637CF8-6A4F-4825-B227-606A7AB6E2B6}" srcOrd="0" destOrd="0" presId="urn:microsoft.com/office/officeart/2008/layout/HorizontalMultiLevelHierarchy"/>
    <dgm:cxn modelId="{417D7A69-BD16-446B-A6B1-E90B4642FFEA}" type="presOf" srcId="{5CB5ABCB-30F1-417F-92A7-A57F54CD92A5}" destId="{BFCDF16C-AB67-4298-9645-F6AF8414C52C}" srcOrd="0" destOrd="0" presId="urn:microsoft.com/office/officeart/2008/layout/HorizontalMultiLevelHierarchy"/>
    <dgm:cxn modelId="{3B7EDF25-05C4-4EC9-8190-888F953BAB9C}" type="presOf" srcId="{EB88811A-35E5-42C8-A6A5-5F11D68A9310}" destId="{193424BA-5B32-4837-81C8-6DC3D3CC275D}" srcOrd="1" destOrd="0" presId="urn:microsoft.com/office/officeart/2008/layout/HorizontalMultiLevelHierarchy"/>
    <dgm:cxn modelId="{AFA3F469-9766-41A5-A350-C578FEC592A4}" type="presOf" srcId="{F1BD88C7-7A04-427C-BA72-6C2030EBCE78}" destId="{A20BD1B7-B035-42B6-BB93-3FA4D3D952AC}" srcOrd="0" destOrd="0" presId="urn:microsoft.com/office/officeart/2008/layout/HorizontalMultiLevelHierarchy"/>
    <dgm:cxn modelId="{4487F7CB-F49C-47C1-A469-8F2DD0326AD9}" type="presOf" srcId="{7497DC91-A865-4337-9462-A1EC9CA67486}" destId="{E1465158-7166-4504-84CB-27B9A91B4B33}" srcOrd="1" destOrd="0" presId="urn:microsoft.com/office/officeart/2008/layout/HorizontalMultiLevelHierarchy"/>
    <dgm:cxn modelId="{861B74DB-169B-4369-BD7C-F9BB933DE0B1}" type="presOf" srcId="{947FFBF3-FAB4-4C30-B327-4816263608EB}" destId="{22AF51C3-2A56-4E89-9350-92592BC02B36}" srcOrd="1" destOrd="0" presId="urn:microsoft.com/office/officeart/2008/layout/HorizontalMultiLevelHierarchy"/>
    <dgm:cxn modelId="{E846A400-932D-4D55-9E06-2C44BFD1B26C}" type="presOf" srcId="{AC612D26-DB7F-4A9C-96C7-75B2E2D1BF63}" destId="{644E9481-F6B1-409D-93C4-61F094C0ADBA}" srcOrd="0" destOrd="0" presId="urn:microsoft.com/office/officeart/2008/layout/HorizontalMultiLevelHierarchy"/>
    <dgm:cxn modelId="{43889000-B0DF-4C24-BDCB-F09C15244135}" type="presOf" srcId="{9D04FDCD-40F3-4C4E-B4F0-807E84CBA017}" destId="{BBEF478B-BC4E-4F50-B380-26B1ABBC66F6}" srcOrd="0" destOrd="0" presId="urn:microsoft.com/office/officeart/2008/layout/HorizontalMultiLevelHierarchy"/>
    <dgm:cxn modelId="{7B658F5A-FD83-4644-B63F-4A2C47183DBE}" srcId="{D168A9C5-5080-4148-93E9-B3C5B389BA2B}" destId="{AC612D26-DB7F-4A9C-96C7-75B2E2D1BF63}" srcOrd="0" destOrd="0" parTransId="{86A24560-586A-46F5-BCF5-EF6507F2342E}" sibTransId="{40CE640A-8774-44FF-BC82-4EFD293CD930}"/>
    <dgm:cxn modelId="{9CDDCF39-4FE7-44D9-BF51-488D22446A03}" type="presOf" srcId="{95E8BB62-AFC2-4CEB-AD82-FD9306599278}" destId="{9A49F756-C450-457F-B7D7-B75DD7779448}" srcOrd="0" destOrd="0" presId="urn:microsoft.com/office/officeart/2008/layout/HorizontalMultiLevelHierarchy"/>
    <dgm:cxn modelId="{E57E46DE-B6E7-4B4C-ABF7-3A708B912CF0}" type="presOf" srcId="{FB9E5F0B-1C3A-4113-A456-A39C9344FD27}" destId="{CCCEBC0D-FB61-46B7-B30C-80CD571274D4}" srcOrd="0" destOrd="0" presId="urn:microsoft.com/office/officeart/2008/layout/HorizontalMultiLevelHierarchy"/>
    <dgm:cxn modelId="{E2DAE6B6-4290-43E7-8B22-C933E490EAF8}" type="presOf" srcId="{5F879A62-2AC4-4CE4-9D4A-05A66DD52731}" destId="{0A1D338C-BD69-479F-8411-CDB839280E4F}" srcOrd="1" destOrd="0" presId="urn:microsoft.com/office/officeart/2008/layout/HorizontalMultiLevelHierarchy"/>
    <dgm:cxn modelId="{ADBBF77B-18CE-46D8-869E-9AAA766D0CCD}" type="presOf" srcId="{5F879A62-2AC4-4CE4-9D4A-05A66DD52731}" destId="{226883BA-9DA6-409B-AABE-AD4CCCB9BA46}" srcOrd="0" destOrd="0" presId="urn:microsoft.com/office/officeart/2008/layout/HorizontalMultiLevelHierarchy"/>
    <dgm:cxn modelId="{52EB752A-80FE-45E3-B1E2-55E1F734527F}" srcId="{6AD5A0A7-2E1A-4699-AEA0-6F721201B0D9}" destId="{54C968E5-87B4-44B5-A333-2E78B39C4C85}" srcOrd="3" destOrd="0" parTransId="{947FFBF3-FAB4-4C30-B327-4816263608EB}" sibTransId="{295B4A95-5AA6-4AB0-AD95-1AC0A539A69B}"/>
    <dgm:cxn modelId="{88951CDE-23A7-469C-B187-DEB6ABF9C7D1}" type="presOf" srcId="{DCBB6B24-0355-4848-8CF3-A1C8B405C7F0}" destId="{D8218C1C-0370-439B-BD6D-AFA463303E32}" srcOrd="0" destOrd="0" presId="urn:microsoft.com/office/officeart/2008/layout/HorizontalMultiLevelHierarchy"/>
    <dgm:cxn modelId="{2F6BD92D-B4CD-4617-A316-80408B5FB911}" srcId="{54C968E5-87B4-44B5-A333-2E78B39C4C85}" destId="{102A79C3-8060-41F0-B8FA-1444FEE27F4A}" srcOrd="0" destOrd="0" parTransId="{5F879A62-2AC4-4CE4-9D4A-05A66DD52731}" sibTransId="{54160460-49B2-4360-A995-FA3AFFBD34AF}"/>
    <dgm:cxn modelId="{E6054601-73CD-4F44-918D-5926024EA532}" type="presOf" srcId="{DF7C3D27-DE0C-4C03-8951-9E1399AEC28B}" destId="{352416F2-D077-45AC-A085-BA90DA031FF3}" srcOrd="1" destOrd="0" presId="urn:microsoft.com/office/officeart/2008/layout/HorizontalMultiLevelHierarchy"/>
    <dgm:cxn modelId="{DE7C3B53-5867-442D-A54A-DEA6EB98C240}" srcId="{D168A9C5-5080-4148-93E9-B3C5B389BA2B}" destId="{EFB0A387-6C22-45BC-BE44-65B0C74C5491}" srcOrd="1" destOrd="0" parTransId="{DF7C3D27-DE0C-4C03-8951-9E1399AEC28B}" sibTransId="{32DB571F-6892-4FEE-AB92-BCDFF32853F9}"/>
    <dgm:cxn modelId="{1F62DC9C-D3CA-4F6A-B5BB-58328ECAC822}" type="presOf" srcId="{6AD5A0A7-2E1A-4699-AEA0-6F721201B0D9}" destId="{33199180-EDA8-4F63-A070-536DD47FDEAD}" srcOrd="0" destOrd="0" presId="urn:microsoft.com/office/officeart/2008/layout/HorizontalMultiLevelHierarchy"/>
    <dgm:cxn modelId="{62C08F42-9A26-4280-8760-615056F6CBEB}" type="presOf" srcId="{B1E5D2EB-0B2E-4538-BCDE-D532A5501F4E}" destId="{B543DE40-54E7-4116-B3E4-3CE47608EE21}" srcOrd="0" destOrd="0" presId="urn:microsoft.com/office/officeart/2008/layout/HorizontalMultiLevelHierarchy"/>
    <dgm:cxn modelId="{F3827621-A575-487F-BD7F-F2F3D8E884D7}" type="presOf" srcId="{4DF477CB-6EF5-4E9C-A44D-569D1E6A6CC7}" destId="{1AC3481D-88C0-47AF-A43B-6FE81EB3E689}" srcOrd="0" destOrd="0" presId="urn:microsoft.com/office/officeart/2008/layout/HorizontalMultiLevelHierarchy"/>
    <dgm:cxn modelId="{9ABD1B5B-D412-4080-B2A8-B0E87319974E}" type="presOf" srcId="{DCBB6B24-0355-4848-8CF3-A1C8B405C7F0}" destId="{E7DC6E73-9052-46A2-9A04-620C7C3B9308}" srcOrd="1" destOrd="0" presId="urn:microsoft.com/office/officeart/2008/layout/HorizontalMultiLevelHierarchy"/>
    <dgm:cxn modelId="{2CB0890E-9968-4537-A7D7-A2B06BB4222D}" type="presOf" srcId="{504A1B2C-E4EE-4BD5-9CF9-79D30F8983AC}" destId="{6520FF49-6D3E-448C-A136-61F6AAEF9915}" srcOrd="0" destOrd="0" presId="urn:microsoft.com/office/officeart/2008/layout/HorizontalMultiLevelHierarchy"/>
    <dgm:cxn modelId="{1F99A580-74D9-42E4-95C5-5955DA9A85FA}" type="presOf" srcId="{4DF477CB-6EF5-4E9C-A44D-569D1E6A6CC7}" destId="{F1331983-71A4-43BA-A97C-E27408F57BAB}" srcOrd="1" destOrd="0" presId="urn:microsoft.com/office/officeart/2008/layout/HorizontalMultiLevelHierarchy"/>
    <dgm:cxn modelId="{3C2D48A4-0B56-4B01-894D-5828179A7398}" type="presOf" srcId="{23B298C0-7739-47F3-871B-0B219644E467}" destId="{6D632CBA-1B7E-4166-BA13-AEDDDF199EA1}" srcOrd="0" destOrd="0" presId="urn:microsoft.com/office/officeart/2008/layout/HorizontalMultiLevelHierarchy"/>
    <dgm:cxn modelId="{4FE6B021-00E5-4C35-B382-D6A60109A723}" srcId="{D168A9C5-5080-4148-93E9-B3C5B389BA2B}" destId="{8B830E45-88C7-4ADD-B716-CDEE8ACD960C}" srcOrd="5" destOrd="0" parTransId="{FB9E5F0B-1C3A-4113-A456-A39C9344FD27}" sibTransId="{8A956FF3-4E6D-4B41-94CB-6D594DAD3F27}"/>
    <dgm:cxn modelId="{23C2ACB2-EDCF-480B-A38F-DE81D6E236E0}" type="presOf" srcId="{5B03F237-9559-4E35-B0A0-0B4B63B5B6A7}" destId="{5E9D508F-C3EB-44A9-944A-A9798B54F4F1}" srcOrd="0" destOrd="0" presId="urn:microsoft.com/office/officeart/2008/layout/HorizontalMultiLevelHierarchy"/>
    <dgm:cxn modelId="{1CFA5048-8D8F-47AB-9050-120545410B5F}" type="presOf" srcId="{6FADE0C6-F203-4335-B400-62A890CCD5FE}" destId="{24F35F34-4E58-4823-8DF5-9F6269396B24}" srcOrd="0" destOrd="0" presId="urn:microsoft.com/office/officeart/2008/layout/HorizontalMultiLevelHierarchy"/>
    <dgm:cxn modelId="{3A022ADB-7760-4555-94FF-7AC6CCB5BB6B}" srcId="{D168A9C5-5080-4148-93E9-B3C5B389BA2B}" destId="{ADA25965-A1D1-4F9F-8D76-8D51285E4D8B}" srcOrd="4" destOrd="0" parTransId="{5B03F237-9559-4E35-B0A0-0B4B63B5B6A7}" sibTransId="{644F2C73-8727-4CCA-A8F3-6283BF8CDA67}"/>
    <dgm:cxn modelId="{729D9ED9-56B0-4AB9-85AB-104F989C8A12}" type="presOf" srcId="{5BF3029E-0374-4DA0-800E-F350FF93239A}" destId="{A31AC5B3-BA09-4FF0-A00B-58A94A26F17A}" srcOrd="0" destOrd="0" presId="urn:microsoft.com/office/officeart/2008/layout/HorizontalMultiLevelHierarchy"/>
    <dgm:cxn modelId="{14F790BB-1BAA-44BB-9088-A732FFA5CDA9}" type="presOf" srcId="{ADA25965-A1D1-4F9F-8D76-8D51285E4D8B}" destId="{E8A5B79F-BE80-4B79-B687-7EF425C4CFBD}" srcOrd="0" destOrd="0" presId="urn:microsoft.com/office/officeart/2008/layout/HorizontalMultiLevelHierarchy"/>
    <dgm:cxn modelId="{34D78842-E9F6-48BA-A0A3-144905468D6B}" srcId="{6AD5A0A7-2E1A-4699-AEA0-6F721201B0D9}" destId="{DBA163F7-77D6-4CA0-833E-5D4A50FD8E83}" srcOrd="4" destOrd="0" parTransId="{3E397681-15C0-43A6-9B8E-DE8BAC246C78}" sibTransId="{DD1AA49B-CE06-4D2C-BC1F-538B85C72CBC}"/>
    <dgm:cxn modelId="{F2A15FCB-701D-4060-9C66-DD8B6A4C0153}" type="presOf" srcId="{6231AB62-6836-498B-A2AD-69C27587B442}" destId="{A77CF0E3-CDB2-46B9-8CF3-1B50300174AF}" srcOrd="0" destOrd="0" presId="urn:microsoft.com/office/officeart/2008/layout/HorizontalMultiLevelHierarchy"/>
    <dgm:cxn modelId="{606B1041-C624-43BB-86E0-E9D74C28C05D}" srcId="{6AD5A0A7-2E1A-4699-AEA0-6F721201B0D9}" destId="{D168A9C5-5080-4148-93E9-B3C5B389BA2B}" srcOrd="1" destOrd="0" parTransId="{4DF477CB-6EF5-4E9C-A44D-569D1E6A6CC7}" sibTransId="{77A05C73-AFDA-4423-8F8D-C7088A5764D8}"/>
    <dgm:cxn modelId="{DAFC84E5-9050-4934-A7D7-710372F2B94A}" type="presOf" srcId="{8B185DA3-2BD0-4131-A3C7-DB4169AF7E03}" destId="{6B1F4B1A-B8FA-4D98-9260-DA5BC800A272}" srcOrd="1" destOrd="0" presId="urn:microsoft.com/office/officeart/2008/layout/HorizontalMultiLevelHierarchy"/>
    <dgm:cxn modelId="{D641D06B-4892-4459-AA48-493F391F5FFD}" type="presOf" srcId="{B5659FC4-DB53-44D6-B1C8-03052548550E}" destId="{1E95A334-0A73-4456-AAB3-6B9BBD6B3634}" srcOrd="0" destOrd="0" presId="urn:microsoft.com/office/officeart/2008/layout/HorizontalMultiLevelHierarchy"/>
    <dgm:cxn modelId="{B14A9775-FED9-481A-9E02-6A3C461D7711}" type="presOf" srcId="{86A24560-586A-46F5-BCF5-EF6507F2342E}" destId="{B8E4AC07-E8DD-495D-97CA-F9FA6D155CAF}" srcOrd="1" destOrd="0" presId="urn:microsoft.com/office/officeart/2008/layout/HorizontalMultiLevelHierarchy"/>
    <dgm:cxn modelId="{C87B3FC5-53FB-4273-AD71-BFE507FE6999}" type="presOf" srcId="{5CB5ABCB-30F1-417F-92A7-A57F54CD92A5}" destId="{C620854C-0680-4254-9E0D-B241536B79EE}" srcOrd="1" destOrd="0" presId="urn:microsoft.com/office/officeart/2008/layout/HorizontalMultiLevelHierarchy"/>
    <dgm:cxn modelId="{4F12A340-ADAA-4D4F-962A-8C758136DF63}" type="presOf" srcId="{D19D9C75-D348-4D8C-BF1E-42EC9BB255ED}" destId="{AF7245F8-49A7-4C66-A6F5-9B07C6D05B65}" srcOrd="0" destOrd="0" presId="urn:microsoft.com/office/officeart/2008/layout/HorizontalMultiLevelHierarchy"/>
    <dgm:cxn modelId="{08CB07D0-45AB-40D0-B4C8-0ED179866AAD}" type="presOf" srcId="{852175E6-4391-4F22-A290-EADE695D8BC9}" destId="{7E90FAD1-CBAB-4027-A917-0B17A5C59CD9}" srcOrd="0" destOrd="0" presId="urn:microsoft.com/office/officeart/2008/layout/HorizontalMultiLevelHierarchy"/>
    <dgm:cxn modelId="{DFF4579F-B984-4A03-AFDC-5094445FD910}" srcId="{504A1B2C-E4EE-4BD5-9CF9-79D30F8983AC}" destId="{6231AB62-6836-498B-A2AD-69C27587B442}" srcOrd="1" destOrd="0" parTransId="{7497DC91-A865-4337-9462-A1EC9CA67486}" sibTransId="{59A0D6AC-36BC-47BD-8BB6-4377BF150C3B}"/>
    <dgm:cxn modelId="{2EA4D101-1EC4-4589-B810-DC7651C0D70A}" type="presOf" srcId="{2041CAF6-D9AF-4871-A431-6EFF53C048CA}" destId="{2F1D52C8-7998-4457-9E49-CB84E681D65D}" srcOrd="0" destOrd="0" presId="urn:microsoft.com/office/officeart/2008/layout/HorizontalMultiLevelHierarchy"/>
    <dgm:cxn modelId="{D88ED76B-30D6-461E-8DAA-88CD41AA7923}" type="presOf" srcId="{EB88811A-35E5-42C8-A6A5-5F11D68A9310}" destId="{D1D6D49D-2CC5-4DEC-8C77-AA972840041F}" srcOrd="0" destOrd="0" presId="urn:microsoft.com/office/officeart/2008/layout/HorizontalMultiLevelHierarchy"/>
    <dgm:cxn modelId="{17F6BCED-1457-45AF-8556-A150856DB6CE}" srcId="{DBA163F7-77D6-4CA0-833E-5D4A50FD8E83}" destId="{6D9B3764-80E0-408E-BA9B-08C746D5AA2D}" srcOrd="1" destOrd="0" parTransId="{8B185DA3-2BD0-4131-A3C7-DB4169AF7E03}" sibTransId="{68DC2C25-81EB-4B27-9E08-939F46B3A8E9}"/>
    <dgm:cxn modelId="{09E5F2AF-1863-4258-BFEE-8155652C507F}" type="presOf" srcId="{4FA48D67-C21F-48DB-989B-D5EBACBC501A}" destId="{F53A9DDA-AED3-4F01-869A-5AE392341636}" srcOrd="1" destOrd="0" presId="urn:microsoft.com/office/officeart/2008/layout/HorizontalMultiLevelHierarchy"/>
    <dgm:cxn modelId="{8E07B501-B5B7-4F5B-B40D-F4087FA1744D}" type="presOf" srcId="{FB9E5F0B-1C3A-4113-A456-A39C9344FD27}" destId="{3F9906CF-4BF3-4D93-871F-0858458324F4}" srcOrd="1" destOrd="0" presId="urn:microsoft.com/office/officeart/2008/layout/HorizontalMultiLevelHierarchy"/>
    <dgm:cxn modelId="{B2ED368A-245B-483F-8E49-26A8C9B416A7}" srcId="{0903B3ED-5FF0-4C42-8FB5-9C941C776831}" destId="{6AD5A0A7-2E1A-4699-AEA0-6F721201B0D9}" srcOrd="0" destOrd="0" parTransId="{7EC488E1-8599-4942-AFAF-AFC54134E7A1}" sibTransId="{4DF308AE-673B-4AE3-9563-372F7955FE4E}"/>
    <dgm:cxn modelId="{AA099675-46F5-463C-AE69-2468E3C30573}" type="presOf" srcId="{67FCBDE5-11E5-4A0C-8377-44691B9B4EE4}" destId="{63C3569C-E16D-460E-A663-4FAA3E624C6F}" srcOrd="0" destOrd="0" presId="urn:microsoft.com/office/officeart/2008/layout/HorizontalMultiLevelHierarchy"/>
    <dgm:cxn modelId="{A2F6D7A5-A515-42E3-9B10-B5293FB1719E}" type="presOf" srcId="{DB647844-6DD9-4CE8-8156-161F4A454C2F}" destId="{FAA3C032-F3FD-49B1-ADED-E8CAA7E0F1BD}" srcOrd="0" destOrd="0" presId="urn:microsoft.com/office/officeart/2008/layout/HorizontalMultiLevelHierarchy"/>
    <dgm:cxn modelId="{DB58A61F-5C7E-405D-816B-7CF42F981A06}" srcId="{9D04FDCD-40F3-4C4E-B4F0-807E84CBA017}" destId="{6FADE0C6-F203-4335-B400-62A890CCD5FE}" srcOrd="0" destOrd="0" parTransId="{95E8BB62-AFC2-4CEB-AD82-FD9306599278}" sibTransId="{139A6B5A-E6A1-4A99-97C3-260267FFE934}"/>
    <dgm:cxn modelId="{36755454-1ED2-4560-B738-8E9F2725B8AD}" type="presOf" srcId="{6431BE01-60DC-4B91-8D89-C8C7E298175F}" destId="{76DBC0DF-A1A5-452A-B484-65F487C16B0B}" srcOrd="0" destOrd="0" presId="urn:microsoft.com/office/officeart/2008/layout/HorizontalMultiLevelHierarchy"/>
    <dgm:cxn modelId="{298F29DA-E11C-4559-870F-0668001AA199}" srcId="{D168A9C5-5080-4148-93E9-B3C5B389BA2B}" destId="{8255E6C9-60B2-44E9-859A-2885E128E737}" srcOrd="3" destOrd="0" parTransId="{F1BD88C7-7A04-427C-BA72-6C2030EBCE78}" sibTransId="{15C24458-A92E-4DFB-8E67-08ACA4DB6DBD}"/>
    <dgm:cxn modelId="{53A06A35-53CD-4B46-86F4-563891322FF5}" type="presOf" srcId="{7FEB6C7B-EA05-4CCC-9862-52EED1EF3FB1}" destId="{088246B4-4510-4467-8E4E-3DEF3DE7817B}" srcOrd="1" destOrd="0" presId="urn:microsoft.com/office/officeart/2008/layout/HorizontalMultiLevelHierarchy"/>
    <dgm:cxn modelId="{DB3C65A8-20A5-494D-AD83-A3FCBE2070FE}" type="presOf" srcId="{95E8BB62-AFC2-4CEB-AD82-FD9306599278}" destId="{53139471-3D96-4132-A850-85A7F2587E63}" srcOrd="1" destOrd="0" presId="urn:microsoft.com/office/officeart/2008/layout/HorizontalMultiLevelHierarchy"/>
    <dgm:cxn modelId="{1D71A6C0-8DC8-4A83-9F11-FE10C383BEE3}" srcId="{6FADE0C6-F203-4335-B400-62A890CCD5FE}" destId="{852175E6-4391-4F22-A290-EADE695D8BC9}" srcOrd="0" destOrd="0" parTransId="{5CB5ABCB-30F1-417F-92A7-A57F54CD92A5}" sibTransId="{8E649FFA-6EDF-4B71-AD3B-360EF748B319}"/>
    <dgm:cxn modelId="{62182B5B-D8A3-4B2D-80C2-33C3E6071F50}" srcId="{6AD5A0A7-2E1A-4699-AEA0-6F721201B0D9}" destId="{504A1B2C-E4EE-4BD5-9CF9-79D30F8983AC}" srcOrd="0" destOrd="0" parTransId="{36C9B2D2-0E51-43DC-979B-FBA1277D2906}" sibTransId="{E4AA156C-4678-4574-8ED9-D1A3F6A40D8F}"/>
    <dgm:cxn modelId="{5256654B-1815-45BE-9BC3-0E6BBAE4BA10}" type="presOf" srcId="{385B753F-F53B-482E-8550-6DD4600CE721}" destId="{C6F7B1FB-14B3-42B0-B0F2-E7B9D53A2EB9}" srcOrd="0" destOrd="0" presId="urn:microsoft.com/office/officeart/2008/layout/HorizontalMultiLevelHierarchy"/>
    <dgm:cxn modelId="{4C5BA164-D95B-463E-B5C9-704369F149A9}" srcId="{D168A9C5-5080-4148-93E9-B3C5B389BA2B}" destId="{441CD60B-8FF3-4BDE-8884-E1F5BD4C0224}" srcOrd="2" destOrd="0" parTransId="{C0A06C06-B5E8-4531-8B86-CE855C456D03}" sibTransId="{E291A39D-05E9-4568-8C15-C3A31155DF2D}"/>
    <dgm:cxn modelId="{2ABF74C2-9301-4B38-A90B-88926C9B943A}" type="presOf" srcId="{EFB0A387-6C22-45BC-BE44-65B0C74C5491}" destId="{E69B3D0F-72A0-4F38-97CB-895267218C74}" srcOrd="0" destOrd="0" presId="urn:microsoft.com/office/officeart/2008/layout/HorizontalMultiLevelHierarchy"/>
    <dgm:cxn modelId="{C87BE458-0D83-4272-9B81-AD283F4F0ABA}" type="presOf" srcId="{23B298C0-7739-47F3-871B-0B219644E467}" destId="{19981626-1D14-4843-B04A-01677C1B8038}" srcOrd="1" destOrd="0" presId="urn:microsoft.com/office/officeart/2008/layout/HorizontalMultiLevelHierarchy"/>
    <dgm:cxn modelId="{A7FDA0D8-6F4A-470E-B498-923F70455E98}" srcId="{54102E63-1182-4A0E-AEA6-0F1FA35519BF}" destId="{6431BE01-60DC-4B91-8D89-C8C7E298175F}" srcOrd="0" destOrd="0" parTransId="{7FEB6C7B-EA05-4CCC-9862-52EED1EF3FB1}" sibTransId="{B4955D3D-8189-44A4-B442-A33520F709EC}"/>
    <dgm:cxn modelId="{2975976F-DF7E-4296-95DD-C5CF8F2C0AE3}" srcId="{504A1B2C-E4EE-4BD5-9CF9-79D30F8983AC}" destId="{E7823DE5-971A-4221-864B-E6C223BBD45D}" srcOrd="2" destOrd="0" parTransId="{DB647844-6DD9-4CE8-8156-161F4A454C2F}" sibTransId="{CF40633C-1226-43B9-944E-3485816631B7}"/>
    <dgm:cxn modelId="{51E52C41-6A36-4240-B6DA-2B7438C95372}" type="presOf" srcId="{5B03F237-9559-4E35-B0A0-0B4B63B5B6A7}" destId="{7D4A91D7-55DC-4678-8F23-CCE1EBF8138F}" srcOrd="1" destOrd="0" presId="urn:microsoft.com/office/officeart/2008/layout/HorizontalMultiLevelHierarchy"/>
    <dgm:cxn modelId="{C79B1978-29C2-458E-A298-8DFB60376D83}" srcId="{504A1B2C-E4EE-4BD5-9CF9-79D30F8983AC}" destId="{78385F57-B08E-437E-AAA1-968E6D005051}" srcOrd="0" destOrd="0" parTransId="{AECED08F-5CAB-42D8-AD56-538EB58F44CD}" sibTransId="{01F288AC-D01B-4B34-A708-B376C9825CF6}"/>
    <dgm:cxn modelId="{ED3C79AE-C648-4690-A92F-092730EDD136}" type="presOf" srcId="{8B185DA3-2BD0-4131-A3C7-DB4169AF7E03}" destId="{2B393A5E-8860-489F-9308-8AD5AA53A98F}" srcOrd="0" destOrd="0" presId="urn:microsoft.com/office/officeart/2008/layout/HorizontalMultiLevelHierarchy"/>
    <dgm:cxn modelId="{C8804BAD-4A6E-4108-AC83-7E3DF63D317D}" srcId="{54C968E5-87B4-44B5-A333-2E78B39C4C85}" destId="{C927A05A-F4C1-49C9-A6A5-809F04230B0B}" srcOrd="1" destOrd="0" parTransId="{23B298C0-7739-47F3-871B-0B219644E467}" sibTransId="{6A0499BA-E0F7-4B1E-971E-7A92088ED4EC}"/>
    <dgm:cxn modelId="{38EBC827-6D87-4DAA-9E38-981B73510879}" type="presOf" srcId="{2CF54516-DC80-4356-8B7B-2946563CA3AB}" destId="{D4FF1868-3777-484B-BEC4-3AA246EF17ED}" srcOrd="1" destOrd="0" presId="urn:microsoft.com/office/officeart/2008/layout/HorizontalMultiLevelHierarchy"/>
    <dgm:cxn modelId="{D1A8C71A-3B29-41CD-8486-B027280DEFA1}" type="presOf" srcId="{C0A06C06-B5E8-4531-8B86-CE855C456D03}" destId="{C03C70A3-4185-46FD-92FC-276A3CF6F53C}" srcOrd="0" destOrd="0" presId="urn:microsoft.com/office/officeart/2008/layout/HorizontalMultiLevelHierarchy"/>
    <dgm:cxn modelId="{184E5CA8-1676-4D0A-ACC6-F7FB803B1A1F}" type="presOf" srcId="{DB647844-6DD9-4CE8-8156-161F4A454C2F}" destId="{F7C8D659-0B8B-4427-93F2-30E512A84669}" srcOrd="1" destOrd="0" presId="urn:microsoft.com/office/officeart/2008/layout/HorizontalMultiLevelHierarchy"/>
    <dgm:cxn modelId="{98DBC7D9-56B4-48C9-86E4-334F33D069E7}" type="presParOf" srcId="{7028264E-CFB6-44F7-886C-B81EE0A0CD47}" destId="{985C0F76-26EA-4E97-95B9-2EEA24BEE02C}" srcOrd="0" destOrd="0" presId="urn:microsoft.com/office/officeart/2008/layout/HorizontalMultiLevelHierarchy"/>
    <dgm:cxn modelId="{6229F6C3-2F8A-417A-BD80-2ED262CB6FD6}" type="presParOf" srcId="{985C0F76-26EA-4E97-95B9-2EEA24BEE02C}" destId="{33199180-EDA8-4F63-A070-536DD47FDEAD}" srcOrd="0" destOrd="0" presId="urn:microsoft.com/office/officeart/2008/layout/HorizontalMultiLevelHierarchy"/>
    <dgm:cxn modelId="{8228B4F3-D592-4FA0-BF9F-DCF680DD1D3E}" type="presParOf" srcId="{985C0F76-26EA-4E97-95B9-2EEA24BEE02C}" destId="{0C23580B-3C11-4F84-9056-3717906A8ADB}" srcOrd="1" destOrd="0" presId="urn:microsoft.com/office/officeart/2008/layout/HorizontalMultiLevelHierarchy"/>
    <dgm:cxn modelId="{DD7CE2D3-FD68-4E2B-8B5B-A7C8171F722D}" type="presParOf" srcId="{0C23580B-3C11-4F84-9056-3717906A8ADB}" destId="{E54B438C-0F91-45AC-B212-21A97A4A73C7}" srcOrd="0" destOrd="0" presId="urn:microsoft.com/office/officeart/2008/layout/HorizontalMultiLevelHierarchy"/>
    <dgm:cxn modelId="{AAB7716E-6A5F-4A06-8062-C141452FD9BB}" type="presParOf" srcId="{E54B438C-0F91-45AC-B212-21A97A4A73C7}" destId="{17085CF7-397F-4129-A791-9F0D40F296BF}" srcOrd="0" destOrd="0" presId="urn:microsoft.com/office/officeart/2008/layout/HorizontalMultiLevelHierarchy"/>
    <dgm:cxn modelId="{F2CD1A41-00B6-4D38-B063-50524D7999F8}" type="presParOf" srcId="{0C23580B-3C11-4F84-9056-3717906A8ADB}" destId="{BADC5990-CD46-404A-B211-8176D50B44D9}" srcOrd="1" destOrd="0" presId="urn:microsoft.com/office/officeart/2008/layout/HorizontalMultiLevelHierarchy"/>
    <dgm:cxn modelId="{612F1BB9-3F1F-4204-A9A0-345BAA80B38C}" type="presParOf" srcId="{BADC5990-CD46-404A-B211-8176D50B44D9}" destId="{6520FF49-6D3E-448C-A136-61F6AAEF9915}" srcOrd="0" destOrd="0" presId="urn:microsoft.com/office/officeart/2008/layout/HorizontalMultiLevelHierarchy"/>
    <dgm:cxn modelId="{E20A72D2-4E66-4CDE-B524-74928008F108}" type="presParOf" srcId="{BADC5990-CD46-404A-B211-8176D50B44D9}" destId="{6915281D-A54B-4752-B74B-F33382EFF7CE}" srcOrd="1" destOrd="0" presId="urn:microsoft.com/office/officeart/2008/layout/HorizontalMultiLevelHierarchy"/>
    <dgm:cxn modelId="{C3876950-0747-4FDC-AFCF-034E825943FC}" type="presParOf" srcId="{6915281D-A54B-4752-B74B-F33382EFF7CE}" destId="{2B9B111D-B966-4B32-A1F7-3C947265471F}" srcOrd="0" destOrd="0" presId="urn:microsoft.com/office/officeart/2008/layout/HorizontalMultiLevelHierarchy"/>
    <dgm:cxn modelId="{975F2519-23E6-4564-A65D-CC2FCB0A4F4B}" type="presParOf" srcId="{2B9B111D-B966-4B32-A1F7-3C947265471F}" destId="{E99069D3-2270-4EDD-907D-DE8585A4D994}" srcOrd="0" destOrd="0" presId="urn:microsoft.com/office/officeart/2008/layout/HorizontalMultiLevelHierarchy"/>
    <dgm:cxn modelId="{4E77EAAB-1005-4567-AD21-F5FCA25832EC}" type="presParOf" srcId="{6915281D-A54B-4752-B74B-F33382EFF7CE}" destId="{F726524B-FB5A-48A7-A3A1-797AA01919B1}" srcOrd="1" destOrd="0" presId="urn:microsoft.com/office/officeart/2008/layout/HorizontalMultiLevelHierarchy"/>
    <dgm:cxn modelId="{B9D59A11-47AF-4C70-BAE1-955609DDE733}" type="presParOf" srcId="{F726524B-FB5A-48A7-A3A1-797AA01919B1}" destId="{6813B471-7AF3-41FE-9850-23CFFBEDDBFD}" srcOrd="0" destOrd="0" presId="urn:microsoft.com/office/officeart/2008/layout/HorizontalMultiLevelHierarchy"/>
    <dgm:cxn modelId="{A3AE811A-A3E8-4F05-B69A-A1065C541C17}" type="presParOf" srcId="{F726524B-FB5A-48A7-A3A1-797AA01919B1}" destId="{F120253E-B2AD-4A2B-A369-2925F05C823E}" srcOrd="1" destOrd="0" presId="urn:microsoft.com/office/officeart/2008/layout/HorizontalMultiLevelHierarchy"/>
    <dgm:cxn modelId="{CE1294A1-149C-4EDF-9A48-246E1CC7FD40}" type="presParOf" srcId="{F120253E-B2AD-4A2B-A369-2925F05C823E}" destId="{D1D6D49D-2CC5-4DEC-8C77-AA972840041F}" srcOrd="0" destOrd="0" presId="urn:microsoft.com/office/officeart/2008/layout/HorizontalMultiLevelHierarchy"/>
    <dgm:cxn modelId="{9B1555E2-0F29-415B-A168-BA1FB0704467}" type="presParOf" srcId="{D1D6D49D-2CC5-4DEC-8C77-AA972840041F}" destId="{193424BA-5B32-4837-81C8-6DC3D3CC275D}" srcOrd="0" destOrd="0" presId="urn:microsoft.com/office/officeart/2008/layout/HorizontalMultiLevelHierarchy"/>
    <dgm:cxn modelId="{B673490B-7EF7-4AB4-A101-E35EEDDBF775}" type="presParOf" srcId="{F120253E-B2AD-4A2B-A369-2925F05C823E}" destId="{8D301B14-2BB6-4BFA-9CD5-A59AA652299C}" srcOrd="1" destOrd="0" presId="urn:microsoft.com/office/officeart/2008/layout/HorizontalMultiLevelHierarchy"/>
    <dgm:cxn modelId="{D462B308-3D25-4A89-97F7-C5C50D50D4BC}" type="presParOf" srcId="{8D301B14-2BB6-4BFA-9CD5-A59AA652299C}" destId="{BBEF478B-BC4E-4F50-B380-26B1ABBC66F6}" srcOrd="0" destOrd="0" presId="urn:microsoft.com/office/officeart/2008/layout/HorizontalMultiLevelHierarchy"/>
    <dgm:cxn modelId="{A29030CA-AF0B-4344-8FD2-43A5F56E42AA}" type="presParOf" srcId="{8D301B14-2BB6-4BFA-9CD5-A59AA652299C}" destId="{36517B0E-92EE-401A-80A1-72FCC87D7BF9}" srcOrd="1" destOrd="0" presId="urn:microsoft.com/office/officeart/2008/layout/HorizontalMultiLevelHierarchy"/>
    <dgm:cxn modelId="{FE6FE301-0E3E-4FC6-8DEB-41E565A92747}" type="presParOf" srcId="{36517B0E-92EE-401A-80A1-72FCC87D7BF9}" destId="{9A49F756-C450-457F-B7D7-B75DD7779448}" srcOrd="0" destOrd="0" presId="urn:microsoft.com/office/officeart/2008/layout/HorizontalMultiLevelHierarchy"/>
    <dgm:cxn modelId="{B85C822A-1E74-46CA-ADF9-FC10CD52FD09}" type="presParOf" srcId="{9A49F756-C450-457F-B7D7-B75DD7779448}" destId="{53139471-3D96-4132-A850-85A7F2587E63}" srcOrd="0" destOrd="0" presId="urn:microsoft.com/office/officeart/2008/layout/HorizontalMultiLevelHierarchy"/>
    <dgm:cxn modelId="{122F0A04-081D-46A7-B87F-28C55EE773C1}" type="presParOf" srcId="{36517B0E-92EE-401A-80A1-72FCC87D7BF9}" destId="{8F6C1295-6FDF-4F85-AC1B-C3F0FD65FD72}" srcOrd="1" destOrd="0" presId="urn:microsoft.com/office/officeart/2008/layout/HorizontalMultiLevelHierarchy"/>
    <dgm:cxn modelId="{1C8A2BE2-380B-4EE3-B874-10DBDDA9891F}" type="presParOf" srcId="{8F6C1295-6FDF-4F85-AC1B-C3F0FD65FD72}" destId="{24F35F34-4E58-4823-8DF5-9F6269396B24}" srcOrd="0" destOrd="0" presId="urn:microsoft.com/office/officeart/2008/layout/HorizontalMultiLevelHierarchy"/>
    <dgm:cxn modelId="{BA891539-1453-4E55-AB39-98CBFE50462D}" type="presParOf" srcId="{8F6C1295-6FDF-4F85-AC1B-C3F0FD65FD72}" destId="{28EEDCAD-F2F0-46FD-8164-AEA2A9EDFB4D}" srcOrd="1" destOrd="0" presId="urn:microsoft.com/office/officeart/2008/layout/HorizontalMultiLevelHierarchy"/>
    <dgm:cxn modelId="{7AB4FCEC-126F-4C6B-BA33-837849C02D38}" type="presParOf" srcId="{28EEDCAD-F2F0-46FD-8164-AEA2A9EDFB4D}" destId="{BFCDF16C-AB67-4298-9645-F6AF8414C52C}" srcOrd="0" destOrd="0" presId="urn:microsoft.com/office/officeart/2008/layout/HorizontalMultiLevelHierarchy"/>
    <dgm:cxn modelId="{DE7EB881-051D-4625-83A8-41F944E89413}" type="presParOf" srcId="{BFCDF16C-AB67-4298-9645-F6AF8414C52C}" destId="{C620854C-0680-4254-9E0D-B241536B79EE}" srcOrd="0" destOrd="0" presId="urn:microsoft.com/office/officeart/2008/layout/HorizontalMultiLevelHierarchy"/>
    <dgm:cxn modelId="{EF012BC1-F439-4B5B-8506-313C41D775A2}" type="presParOf" srcId="{28EEDCAD-F2F0-46FD-8164-AEA2A9EDFB4D}" destId="{B11D0718-2699-4A00-9AA9-44AD11D5A214}" srcOrd="1" destOrd="0" presId="urn:microsoft.com/office/officeart/2008/layout/HorizontalMultiLevelHierarchy"/>
    <dgm:cxn modelId="{C1A6D915-D3D1-42FE-B43D-283641E2CD4B}" type="presParOf" srcId="{B11D0718-2699-4A00-9AA9-44AD11D5A214}" destId="{7E90FAD1-CBAB-4027-A917-0B17A5C59CD9}" srcOrd="0" destOrd="0" presId="urn:microsoft.com/office/officeart/2008/layout/HorizontalMultiLevelHierarchy"/>
    <dgm:cxn modelId="{E46C46D0-4EB6-41D1-A7C3-A9F4427697DC}" type="presParOf" srcId="{B11D0718-2699-4A00-9AA9-44AD11D5A214}" destId="{9D3604B7-F13B-41E6-AB6D-9093387D3907}" srcOrd="1" destOrd="0" presId="urn:microsoft.com/office/officeart/2008/layout/HorizontalMultiLevelHierarchy"/>
    <dgm:cxn modelId="{09085A80-CBA5-438E-8760-866C5B7C7ACD}" type="presParOf" srcId="{6915281D-A54B-4752-B74B-F33382EFF7CE}" destId="{28637CF8-6A4F-4825-B227-606A7AB6E2B6}" srcOrd="2" destOrd="0" presId="urn:microsoft.com/office/officeart/2008/layout/HorizontalMultiLevelHierarchy"/>
    <dgm:cxn modelId="{9EC56717-7831-42C4-8DC0-B99B39437512}" type="presParOf" srcId="{28637CF8-6A4F-4825-B227-606A7AB6E2B6}" destId="{E1465158-7166-4504-84CB-27B9A91B4B33}" srcOrd="0" destOrd="0" presId="urn:microsoft.com/office/officeart/2008/layout/HorizontalMultiLevelHierarchy"/>
    <dgm:cxn modelId="{C788A967-32B0-433D-9359-223ABBB8EC46}" type="presParOf" srcId="{6915281D-A54B-4752-B74B-F33382EFF7CE}" destId="{AF35812F-3AD2-4B3A-8527-08E72535FB0D}" srcOrd="3" destOrd="0" presId="urn:microsoft.com/office/officeart/2008/layout/HorizontalMultiLevelHierarchy"/>
    <dgm:cxn modelId="{BD22264C-47A2-4B78-B503-A7AF525AA7CA}" type="presParOf" srcId="{AF35812F-3AD2-4B3A-8527-08E72535FB0D}" destId="{A77CF0E3-CDB2-46B9-8CF3-1B50300174AF}" srcOrd="0" destOrd="0" presId="urn:microsoft.com/office/officeart/2008/layout/HorizontalMultiLevelHierarchy"/>
    <dgm:cxn modelId="{68C89C29-2CD9-474D-A032-6A059CF80ABD}" type="presParOf" srcId="{AF35812F-3AD2-4B3A-8527-08E72535FB0D}" destId="{05C5748C-FFAD-41DE-8EF2-E0326DAB1EF4}" srcOrd="1" destOrd="0" presId="urn:microsoft.com/office/officeart/2008/layout/HorizontalMultiLevelHierarchy"/>
    <dgm:cxn modelId="{F39DC4A5-E026-4D64-9AAD-DEA056B2FF97}" type="presParOf" srcId="{6915281D-A54B-4752-B74B-F33382EFF7CE}" destId="{FAA3C032-F3FD-49B1-ADED-E8CAA7E0F1BD}" srcOrd="4" destOrd="0" presId="urn:microsoft.com/office/officeart/2008/layout/HorizontalMultiLevelHierarchy"/>
    <dgm:cxn modelId="{58D9CF6D-3362-4276-99E7-A70ACECC49C8}" type="presParOf" srcId="{FAA3C032-F3FD-49B1-ADED-E8CAA7E0F1BD}" destId="{F7C8D659-0B8B-4427-93F2-30E512A84669}" srcOrd="0" destOrd="0" presId="urn:microsoft.com/office/officeart/2008/layout/HorizontalMultiLevelHierarchy"/>
    <dgm:cxn modelId="{0EE3A0F0-6DC5-4BD3-A030-FFD3C8B933E1}" type="presParOf" srcId="{6915281D-A54B-4752-B74B-F33382EFF7CE}" destId="{31689663-7919-41F6-9131-6E814631A5E5}" srcOrd="5" destOrd="0" presId="urn:microsoft.com/office/officeart/2008/layout/HorizontalMultiLevelHierarchy"/>
    <dgm:cxn modelId="{A1B3C642-AD6A-4E44-A779-ADC80BE6A40D}" type="presParOf" srcId="{31689663-7919-41F6-9131-6E814631A5E5}" destId="{89421E44-FC22-409C-A8E2-ADB0B7D51FE6}" srcOrd="0" destOrd="0" presId="urn:microsoft.com/office/officeart/2008/layout/HorizontalMultiLevelHierarchy"/>
    <dgm:cxn modelId="{AE120089-9A6E-44C1-9CF2-B391643F8170}" type="presParOf" srcId="{31689663-7919-41F6-9131-6E814631A5E5}" destId="{14FCBE36-CE46-4A73-994E-B7C27F2EA667}" srcOrd="1" destOrd="0" presId="urn:microsoft.com/office/officeart/2008/layout/HorizontalMultiLevelHierarchy"/>
    <dgm:cxn modelId="{489D7408-E1FF-4C8F-BC7E-DC4D73AFB7AF}" type="presParOf" srcId="{0C23580B-3C11-4F84-9056-3717906A8ADB}" destId="{1AC3481D-88C0-47AF-A43B-6FE81EB3E689}" srcOrd="2" destOrd="0" presId="urn:microsoft.com/office/officeart/2008/layout/HorizontalMultiLevelHierarchy"/>
    <dgm:cxn modelId="{4F174A82-3DE3-4F1C-A925-DC2D50CE9059}" type="presParOf" srcId="{1AC3481D-88C0-47AF-A43B-6FE81EB3E689}" destId="{F1331983-71A4-43BA-A97C-E27408F57BAB}" srcOrd="0" destOrd="0" presId="urn:microsoft.com/office/officeart/2008/layout/HorizontalMultiLevelHierarchy"/>
    <dgm:cxn modelId="{F72A849B-F260-49C8-B95F-D0B18DA48712}" type="presParOf" srcId="{0C23580B-3C11-4F84-9056-3717906A8ADB}" destId="{9AA814B1-DCAA-4483-B54E-8423914098E7}" srcOrd="3" destOrd="0" presId="urn:microsoft.com/office/officeart/2008/layout/HorizontalMultiLevelHierarchy"/>
    <dgm:cxn modelId="{4C2FE1DD-F8CF-4827-B860-D89D16FD7F2F}" type="presParOf" srcId="{9AA814B1-DCAA-4483-B54E-8423914098E7}" destId="{EA2DCB5E-1FAB-4E7A-9D2E-D34BD979004A}" srcOrd="0" destOrd="0" presId="urn:microsoft.com/office/officeart/2008/layout/HorizontalMultiLevelHierarchy"/>
    <dgm:cxn modelId="{2D9AE32F-0881-42F2-BB91-9E7A16F5B739}" type="presParOf" srcId="{9AA814B1-DCAA-4483-B54E-8423914098E7}" destId="{A94D483D-ACFC-4858-A01E-2083F0FB0E24}" srcOrd="1" destOrd="0" presId="urn:microsoft.com/office/officeart/2008/layout/HorizontalMultiLevelHierarchy"/>
    <dgm:cxn modelId="{C75AAC38-4BB8-4E68-8EA5-E9191D18FE3B}" type="presParOf" srcId="{A94D483D-ACFC-4858-A01E-2083F0FB0E24}" destId="{27C7AF04-4E5D-4DF3-97F7-FC6E91256CEB}" srcOrd="0" destOrd="0" presId="urn:microsoft.com/office/officeart/2008/layout/HorizontalMultiLevelHierarchy"/>
    <dgm:cxn modelId="{1F754CB5-DD12-48D9-BE14-DB7471402ECA}" type="presParOf" srcId="{27C7AF04-4E5D-4DF3-97F7-FC6E91256CEB}" destId="{B8E4AC07-E8DD-495D-97CA-F9FA6D155CAF}" srcOrd="0" destOrd="0" presId="urn:microsoft.com/office/officeart/2008/layout/HorizontalMultiLevelHierarchy"/>
    <dgm:cxn modelId="{4CA1088D-6F3A-4C78-A71B-E4209E645B1A}" type="presParOf" srcId="{A94D483D-ACFC-4858-A01E-2083F0FB0E24}" destId="{CBA1A373-9068-4428-ACC3-3C90FE470087}" srcOrd="1" destOrd="0" presId="urn:microsoft.com/office/officeart/2008/layout/HorizontalMultiLevelHierarchy"/>
    <dgm:cxn modelId="{4F40FD08-7750-45D9-BFB7-BB13533E0228}" type="presParOf" srcId="{CBA1A373-9068-4428-ACC3-3C90FE470087}" destId="{644E9481-F6B1-409D-93C4-61F094C0ADBA}" srcOrd="0" destOrd="0" presId="urn:microsoft.com/office/officeart/2008/layout/HorizontalMultiLevelHierarchy"/>
    <dgm:cxn modelId="{598BDB9A-8B80-4797-A5C1-94123F42FF2B}" type="presParOf" srcId="{CBA1A373-9068-4428-ACC3-3C90FE470087}" destId="{29E2B205-0065-477B-B9C7-5AA6A5054354}" srcOrd="1" destOrd="0" presId="urn:microsoft.com/office/officeart/2008/layout/HorizontalMultiLevelHierarchy"/>
    <dgm:cxn modelId="{52C8484C-A39A-4D52-B827-F086DDC99AC4}" type="presParOf" srcId="{A94D483D-ACFC-4858-A01E-2083F0FB0E24}" destId="{0844FADA-3D29-415E-873E-A7DD7D2E2D2A}" srcOrd="2" destOrd="0" presId="urn:microsoft.com/office/officeart/2008/layout/HorizontalMultiLevelHierarchy"/>
    <dgm:cxn modelId="{4D8D349D-0E6B-4060-A710-F0F05BD7E075}" type="presParOf" srcId="{0844FADA-3D29-415E-873E-A7DD7D2E2D2A}" destId="{352416F2-D077-45AC-A085-BA90DA031FF3}" srcOrd="0" destOrd="0" presId="urn:microsoft.com/office/officeart/2008/layout/HorizontalMultiLevelHierarchy"/>
    <dgm:cxn modelId="{9DA2BD60-39B6-4B5C-8149-4CC578D8AA07}" type="presParOf" srcId="{A94D483D-ACFC-4858-A01E-2083F0FB0E24}" destId="{304C57F3-E176-4E09-8560-84F26AF2E08D}" srcOrd="3" destOrd="0" presId="urn:microsoft.com/office/officeart/2008/layout/HorizontalMultiLevelHierarchy"/>
    <dgm:cxn modelId="{6329DEE3-8154-4FE4-9CA9-DE0356875FB8}" type="presParOf" srcId="{304C57F3-E176-4E09-8560-84F26AF2E08D}" destId="{E69B3D0F-72A0-4F38-97CB-895267218C74}" srcOrd="0" destOrd="0" presId="urn:microsoft.com/office/officeart/2008/layout/HorizontalMultiLevelHierarchy"/>
    <dgm:cxn modelId="{A107F7B7-487C-4EF7-8537-DC3B65EAEB7D}" type="presParOf" srcId="{304C57F3-E176-4E09-8560-84F26AF2E08D}" destId="{F6C76009-BA5B-4EDD-89E9-C6A5BD9C98CF}" srcOrd="1" destOrd="0" presId="urn:microsoft.com/office/officeart/2008/layout/HorizontalMultiLevelHierarchy"/>
    <dgm:cxn modelId="{AF31FC34-8C9C-4D9C-96F9-F3FADD82D17D}" type="presParOf" srcId="{A94D483D-ACFC-4858-A01E-2083F0FB0E24}" destId="{C03C70A3-4185-46FD-92FC-276A3CF6F53C}" srcOrd="4" destOrd="0" presId="urn:microsoft.com/office/officeart/2008/layout/HorizontalMultiLevelHierarchy"/>
    <dgm:cxn modelId="{06866F36-7B9B-4D9D-A4C5-4581B92B6E06}" type="presParOf" srcId="{C03C70A3-4185-46FD-92FC-276A3CF6F53C}" destId="{72D95857-BF35-4E83-A4A3-FE3144CB70D9}" srcOrd="0" destOrd="0" presId="urn:microsoft.com/office/officeart/2008/layout/HorizontalMultiLevelHierarchy"/>
    <dgm:cxn modelId="{B890F7B0-B492-48BF-B882-A23BD88784BE}" type="presParOf" srcId="{A94D483D-ACFC-4858-A01E-2083F0FB0E24}" destId="{238C9F33-8C7F-4268-9496-AD8D7BBD1D01}" srcOrd="5" destOrd="0" presId="urn:microsoft.com/office/officeart/2008/layout/HorizontalMultiLevelHierarchy"/>
    <dgm:cxn modelId="{A8A994A5-466A-494E-ABD6-AAD64C566017}" type="presParOf" srcId="{238C9F33-8C7F-4268-9496-AD8D7BBD1D01}" destId="{96780BA9-84BB-441C-B14B-B55DD853AE94}" srcOrd="0" destOrd="0" presId="urn:microsoft.com/office/officeart/2008/layout/HorizontalMultiLevelHierarchy"/>
    <dgm:cxn modelId="{6B566957-CD0E-43A4-B9B4-E77E81DCB98B}" type="presParOf" srcId="{238C9F33-8C7F-4268-9496-AD8D7BBD1D01}" destId="{A9B9001C-8C63-43B8-AE41-8F78E56642D8}" srcOrd="1" destOrd="0" presId="urn:microsoft.com/office/officeart/2008/layout/HorizontalMultiLevelHierarchy"/>
    <dgm:cxn modelId="{E9AB7089-5A25-41EE-BE13-3786FDCDBCAD}" type="presParOf" srcId="{A94D483D-ACFC-4858-A01E-2083F0FB0E24}" destId="{A20BD1B7-B035-42B6-BB93-3FA4D3D952AC}" srcOrd="6" destOrd="0" presId="urn:microsoft.com/office/officeart/2008/layout/HorizontalMultiLevelHierarchy"/>
    <dgm:cxn modelId="{CD9C7F24-D6EF-4F54-ACB9-87D3A76A258E}" type="presParOf" srcId="{A20BD1B7-B035-42B6-BB93-3FA4D3D952AC}" destId="{2AFB5E5C-526F-4E0F-A43A-DEA921F07722}" srcOrd="0" destOrd="0" presId="urn:microsoft.com/office/officeart/2008/layout/HorizontalMultiLevelHierarchy"/>
    <dgm:cxn modelId="{F46EB858-9864-4620-BAD0-B9A20F63F8C6}" type="presParOf" srcId="{A94D483D-ACFC-4858-A01E-2083F0FB0E24}" destId="{3019F40B-D393-4534-B40C-7DBA7E047A06}" srcOrd="7" destOrd="0" presId="urn:microsoft.com/office/officeart/2008/layout/HorizontalMultiLevelHierarchy"/>
    <dgm:cxn modelId="{F56F80D8-873C-46F3-AD92-7E91B292DDD5}" type="presParOf" srcId="{3019F40B-D393-4534-B40C-7DBA7E047A06}" destId="{2D5B06D3-5CF3-4E48-99CF-0F54ABA5F5C8}" srcOrd="0" destOrd="0" presId="urn:microsoft.com/office/officeart/2008/layout/HorizontalMultiLevelHierarchy"/>
    <dgm:cxn modelId="{04F97258-2450-4B38-AA59-80C959BFFC7E}" type="presParOf" srcId="{3019F40B-D393-4534-B40C-7DBA7E047A06}" destId="{3E227A3B-8855-4A2D-8698-6C83DDA568F2}" srcOrd="1" destOrd="0" presId="urn:microsoft.com/office/officeart/2008/layout/HorizontalMultiLevelHierarchy"/>
    <dgm:cxn modelId="{FF9BDDC2-E698-442D-A055-2C6EF0EDAA6E}" type="presParOf" srcId="{A94D483D-ACFC-4858-A01E-2083F0FB0E24}" destId="{5E9D508F-C3EB-44A9-944A-A9798B54F4F1}" srcOrd="8" destOrd="0" presId="urn:microsoft.com/office/officeart/2008/layout/HorizontalMultiLevelHierarchy"/>
    <dgm:cxn modelId="{44819576-699F-4C10-BD99-2DDA2A51BF5C}" type="presParOf" srcId="{5E9D508F-C3EB-44A9-944A-A9798B54F4F1}" destId="{7D4A91D7-55DC-4678-8F23-CCE1EBF8138F}" srcOrd="0" destOrd="0" presId="urn:microsoft.com/office/officeart/2008/layout/HorizontalMultiLevelHierarchy"/>
    <dgm:cxn modelId="{4DC8E118-CB97-48AC-A775-7FAF66F2957A}" type="presParOf" srcId="{A94D483D-ACFC-4858-A01E-2083F0FB0E24}" destId="{4D73E311-C621-4A08-9FD5-41FF184793AF}" srcOrd="9" destOrd="0" presId="urn:microsoft.com/office/officeart/2008/layout/HorizontalMultiLevelHierarchy"/>
    <dgm:cxn modelId="{596C150A-8C97-4856-897D-D91FA5F757BC}" type="presParOf" srcId="{4D73E311-C621-4A08-9FD5-41FF184793AF}" destId="{E8A5B79F-BE80-4B79-B687-7EF425C4CFBD}" srcOrd="0" destOrd="0" presId="urn:microsoft.com/office/officeart/2008/layout/HorizontalMultiLevelHierarchy"/>
    <dgm:cxn modelId="{A3ECDB3E-99B7-4C55-A38F-CA3D85B077E9}" type="presParOf" srcId="{4D73E311-C621-4A08-9FD5-41FF184793AF}" destId="{A71E9E69-F306-4E79-A25B-2860A06CA3BA}" srcOrd="1" destOrd="0" presId="urn:microsoft.com/office/officeart/2008/layout/HorizontalMultiLevelHierarchy"/>
    <dgm:cxn modelId="{275718BC-D3EB-44D5-A125-D4B05C785178}" type="presParOf" srcId="{A94D483D-ACFC-4858-A01E-2083F0FB0E24}" destId="{CCCEBC0D-FB61-46B7-B30C-80CD571274D4}" srcOrd="10" destOrd="0" presId="urn:microsoft.com/office/officeart/2008/layout/HorizontalMultiLevelHierarchy"/>
    <dgm:cxn modelId="{60A7846F-47A0-4C8D-A2DC-3710EB7AAA04}" type="presParOf" srcId="{CCCEBC0D-FB61-46B7-B30C-80CD571274D4}" destId="{3F9906CF-4BF3-4D93-871F-0858458324F4}" srcOrd="0" destOrd="0" presId="urn:microsoft.com/office/officeart/2008/layout/HorizontalMultiLevelHierarchy"/>
    <dgm:cxn modelId="{BC528B3B-62EA-48E7-9E6F-DE1C1C07C360}" type="presParOf" srcId="{A94D483D-ACFC-4858-A01E-2083F0FB0E24}" destId="{8EEA90CB-90DB-45E4-8747-516D147D5B7E}" srcOrd="11" destOrd="0" presId="urn:microsoft.com/office/officeart/2008/layout/HorizontalMultiLevelHierarchy"/>
    <dgm:cxn modelId="{3E3E9BD8-65F5-40FB-8782-FC2233AEFBD6}" type="presParOf" srcId="{8EEA90CB-90DB-45E4-8747-516D147D5B7E}" destId="{C52F6311-6DC4-4C43-AB54-549E97683DF2}" srcOrd="0" destOrd="0" presId="urn:microsoft.com/office/officeart/2008/layout/HorizontalMultiLevelHierarchy"/>
    <dgm:cxn modelId="{72AA60B6-886C-4D97-BF31-E405546BE3A9}" type="presParOf" srcId="{8EEA90CB-90DB-45E4-8747-516D147D5B7E}" destId="{06051CCE-EE51-4E0E-84E4-22D416B9C242}" srcOrd="1" destOrd="0" presId="urn:microsoft.com/office/officeart/2008/layout/HorizontalMultiLevelHierarchy"/>
    <dgm:cxn modelId="{7D4BDF71-C5DE-4A6F-B176-DC6CE1384A6A}" type="presParOf" srcId="{A94D483D-ACFC-4858-A01E-2083F0FB0E24}" destId="{9A01DBAD-E6F7-4DF3-AB64-B84199D47E22}" srcOrd="12" destOrd="0" presId="urn:microsoft.com/office/officeart/2008/layout/HorizontalMultiLevelHierarchy"/>
    <dgm:cxn modelId="{DF63EE78-CCB2-462F-BD41-2A7C513DE1DC}" type="presParOf" srcId="{9A01DBAD-E6F7-4DF3-AB64-B84199D47E22}" destId="{D4FF1868-3777-484B-BEC4-3AA246EF17ED}" srcOrd="0" destOrd="0" presId="urn:microsoft.com/office/officeart/2008/layout/HorizontalMultiLevelHierarchy"/>
    <dgm:cxn modelId="{084990A2-2A27-49A3-A8E7-4E7E586F90BE}" type="presParOf" srcId="{A94D483D-ACFC-4858-A01E-2083F0FB0E24}" destId="{7C1257B5-3E6E-490A-98EB-7B6CB17F6FB2}" srcOrd="13" destOrd="0" presId="urn:microsoft.com/office/officeart/2008/layout/HorizontalMultiLevelHierarchy"/>
    <dgm:cxn modelId="{F2268D1D-499D-420E-B5A9-DE1F06A2F85F}" type="presParOf" srcId="{7C1257B5-3E6E-490A-98EB-7B6CB17F6FB2}" destId="{B543DE40-54E7-4116-B3E4-3CE47608EE21}" srcOrd="0" destOrd="0" presId="urn:microsoft.com/office/officeart/2008/layout/HorizontalMultiLevelHierarchy"/>
    <dgm:cxn modelId="{99A86362-9CFE-419D-99EA-983D79BC21C8}" type="presParOf" srcId="{7C1257B5-3E6E-490A-98EB-7B6CB17F6FB2}" destId="{106B35D8-2129-479B-91F5-86F3076F83B7}" srcOrd="1" destOrd="0" presId="urn:microsoft.com/office/officeart/2008/layout/HorizontalMultiLevelHierarchy"/>
    <dgm:cxn modelId="{BE4C1F1F-30C8-4CF5-9E8D-3EF2EF2D8F7F}" type="presParOf" srcId="{A94D483D-ACFC-4858-A01E-2083F0FB0E24}" destId="{D8218C1C-0370-439B-BD6D-AFA463303E32}" srcOrd="14" destOrd="0" presId="urn:microsoft.com/office/officeart/2008/layout/HorizontalMultiLevelHierarchy"/>
    <dgm:cxn modelId="{A524976D-03DB-4DD8-9F53-CF1AA39096B3}" type="presParOf" srcId="{D8218C1C-0370-439B-BD6D-AFA463303E32}" destId="{E7DC6E73-9052-46A2-9A04-620C7C3B9308}" srcOrd="0" destOrd="0" presId="urn:microsoft.com/office/officeart/2008/layout/HorizontalMultiLevelHierarchy"/>
    <dgm:cxn modelId="{8F1D587E-0F70-4336-9ECF-8E7B5EEF0D54}" type="presParOf" srcId="{A94D483D-ACFC-4858-A01E-2083F0FB0E24}" destId="{FF97D5EA-ADED-42F7-9C64-6B84AD6700F3}" srcOrd="15" destOrd="0" presId="urn:microsoft.com/office/officeart/2008/layout/HorizontalMultiLevelHierarchy"/>
    <dgm:cxn modelId="{B9B9076B-D1CC-4346-AE4D-A04B85F577BA}" type="presParOf" srcId="{FF97D5EA-ADED-42F7-9C64-6B84AD6700F3}" destId="{AF7245F8-49A7-4C66-A6F5-9B07C6D05B65}" srcOrd="0" destOrd="0" presId="urn:microsoft.com/office/officeart/2008/layout/HorizontalMultiLevelHierarchy"/>
    <dgm:cxn modelId="{5A4577D1-1EE7-43A7-BDB7-693C1D4C99C7}" type="presParOf" srcId="{FF97D5EA-ADED-42F7-9C64-6B84AD6700F3}" destId="{623F8187-74AE-410D-8C26-116EC451177F}" srcOrd="1" destOrd="0" presId="urn:microsoft.com/office/officeart/2008/layout/HorizontalMultiLevelHierarchy"/>
    <dgm:cxn modelId="{646A0AF5-5DDA-4AE1-BDE4-7FBE307D993A}" type="presParOf" srcId="{0C23580B-3C11-4F84-9056-3717906A8ADB}" destId="{C6F7B1FB-14B3-42B0-B0F2-E7B9D53A2EB9}" srcOrd="4" destOrd="0" presId="urn:microsoft.com/office/officeart/2008/layout/HorizontalMultiLevelHierarchy"/>
    <dgm:cxn modelId="{0CFCDC5B-725F-470D-9A86-C5428F52DB52}" type="presParOf" srcId="{C6F7B1FB-14B3-42B0-B0F2-E7B9D53A2EB9}" destId="{D4838D04-68D1-4DC8-9714-65EE29626491}" srcOrd="0" destOrd="0" presId="urn:microsoft.com/office/officeart/2008/layout/HorizontalMultiLevelHierarchy"/>
    <dgm:cxn modelId="{2E56DC27-8343-49F1-B8F3-D3974ABB3686}" type="presParOf" srcId="{0C23580B-3C11-4F84-9056-3717906A8ADB}" destId="{EB357D18-BC2A-45B4-AB98-E08EC060A9C2}" srcOrd="5" destOrd="0" presId="urn:microsoft.com/office/officeart/2008/layout/HorizontalMultiLevelHierarchy"/>
    <dgm:cxn modelId="{3FEE33C8-5DFC-4FE7-8B12-3CC01BABE071}" type="presParOf" srcId="{EB357D18-BC2A-45B4-AB98-E08EC060A9C2}" destId="{C544BFF8-D4DF-454D-A759-CCB180EC5FBD}" srcOrd="0" destOrd="0" presId="urn:microsoft.com/office/officeart/2008/layout/HorizontalMultiLevelHierarchy"/>
    <dgm:cxn modelId="{B100B879-16BD-4A0E-8714-3ABE29CA24AE}" type="presParOf" srcId="{EB357D18-BC2A-45B4-AB98-E08EC060A9C2}" destId="{CC1ECFB1-B24F-4BA2-A367-D16590294A13}" srcOrd="1" destOrd="0" presId="urn:microsoft.com/office/officeart/2008/layout/HorizontalMultiLevelHierarchy"/>
    <dgm:cxn modelId="{AA318AA8-BBED-4444-9D81-CB1F256E5034}" type="presParOf" srcId="{CC1ECFB1-B24F-4BA2-A367-D16590294A13}" destId="{79835D21-4954-485C-A3C2-E885A43012E8}" srcOrd="0" destOrd="0" presId="urn:microsoft.com/office/officeart/2008/layout/HorizontalMultiLevelHierarchy"/>
    <dgm:cxn modelId="{F2A17715-4DFD-403D-927A-98DDAA037399}" type="presParOf" srcId="{79835D21-4954-485C-A3C2-E885A43012E8}" destId="{088246B4-4510-4467-8E4E-3DEF3DE7817B}" srcOrd="0" destOrd="0" presId="urn:microsoft.com/office/officeart/2008/layout/HorizontalMultiLevelHierarchy"/>
    <dgm:cxn modelId="{517D9AB7-3BD2-47C5-9829-06A0AB05CC13}" type="presParOf" srcId="{CC1ECFB1-B24F-4BA2-A367-D16590294A13}" destId="{1238C48A-9C96-4772-AB43-CFD6A4579BE4}" srcOrd="1" destOrd="0" presId="urn:microsoft.com/office/officeart/2008/layout/HorizontalMultiLevelHierarchy"/>
    <dgm:cxn modelId="{DA04BA22-BD4A-4341-8710-68C99EE41D9E}" type="presParOf" srcId="{1238C48A-9C96-4772-AB43-CFD6A4579BE4}" destId="{76DBC0DF-A1A5-452A-B484-65F487C16B0B}" srcOrd="0" destOrd="0" presId="urn:microsoft.com/office/officeart/2008/layout/HorizontalMultiLevelHierarchy"/>
    <dgm:cxn modelId="{F30964EC-F8A7-465B-BBE3-C34CB684FEEB}" type="presParOf" srcId="{1238C48A-9C96-4772-AB43-CFD6A4579BE4}" destId="{C0B0069A-9633-48A6-A157-0F2B9F319903}" srcOrd="1" destOrd="0" presId="urn:microsoft.com/office/officeart/2008/layout/HorizontalMultiLevelHierarchy"/>
    <dgm:cxn modelId="{3407EFAC-D74C-454B-813D-B6CD34097B55}" type="presParOf" srcId="{CC1ECFB1-B24F-4BA2-A367-D16590294A13}" destId="{313BEA61-17DE-4FC9-A738-3BF9BA01289F}" srcOrd="2" destOrd="0" presId="urn:microsoft.com/office/officeart/2008/layout/HorizontalMultiLevelHierarchy"/>
    <dgm:cxn modelId="{E617FCB1-8D34-44AD-8FF1-75FB0E162D63}" type="presParOf" srcId="{313BEA61-17DE-4FC9-A738-3BF9BA01289F}" destId="{F53A9DDA-AED3-4F01-869A-5AE392341636}" srcOrd="0" destOrd="0" presId="urn:microsoft.com/office/officeart/2008/layout/HorizontalMultiLevelHierarchy"/>
    <dgm:cxn modelId="{809FC704-D13A-47B5-9A42-1F20E5E48311}" type="presParOf" srcId="{CC1ECFB1-B24F-4BA2-A367-D16590294A13}" destId="{1766924A-2DFE-454A-A9CE-F1942D3D7A1E}" srcOrd="3" destOrd="0" presId="urn:microsoft.com/office/officeart/2008/layout/HorizontalMultiLevelHierarchy"/>
    <dgm:cxn modelId="{6F23575D-6F8E-4028-BE8A-473F35182912}" type="presParOf" srcId="{1766924A-2DFE-454A-A9CE-F1942D3D7A1E}" destId="{36DB05DC-EFD6-4F74-BCBA-174C39B2D1D5}" srcOrd="0" destOrd="0" presId="urn:microsoft.com/office/officeart/2008/layout/HorizontalMultiLevelHierarchy"/>
    <dgm:cxn modelId="{CEF36702-A0DA-4EA9-9AEF-EB15B3385E94}" type="presParOf" srcId="{1766924A-2DFE-454A-A9CE-F1942D3D7A1E}" destId="{C09B32AB-584E-478A-86B5-E783B1630FBD}" srcOrd="1" destOrd="0" presId="urn:microsoft.com/office/officeart/2008/layout/HorizontalMultiLevelHierarchy"/>
    <dgm:cxn modelId="{306325DF-C70F-42ED-B634-EF562EA0CD30}" type="presParOf" srcId="{0C23580B-3C11-4F84-9056-3717906A8ADB}" destId="{B29F2C9C-100D-436B-AF0E-BC1606B316D3}" srcOrd="6" destOrd="0" presId="urn:microsoft.com/office/officeart/2008/layout/HorizontalMultiLevelHierarchy"/>
    <dgm:cxn modelId="{A1D1F0F6-BBB1-471A-B0A5-C560611BB39B}" type="presParOf" srcId="{B29F2C9C-100D-436B-AF0E-BC1606B316D3}" destId="{22AF51C3-2A56-4E89-9350-92592BC02B36}" srcOrd="0" destOrd="0" presId="urn:microsoft.com/office/officeart/2008/layout/HorizontalMultiLevelHierarchy"/>
    <dgm:cxn modelId="{08CAE236-5E1B-4AFC-9331-5A9896FE3370}" type="presParOf" srcId="{0C23580B-3C11-4F84-9056-3717906A8ADB}" destId="{747D638F-65D6-4989-9799-CF3B10D5ECA1}" srcOrd="7" destOrd="0" presId="urn:microsoft.com/office/officeart/2008/layout/HorizontalMultiLevelHierarchy"/>
    <dgm:cxn modelId="{D846B09E-A616-4247-8484-B7B89189D98E}" type="presParOf" srcId="{747D638F-65D6-4989-9799-CF3B10D5ECA1}" destId="{34B618A7-87DE-457F-A683-F8C1CF2D337F}" srcOrd="0" destOrd="0" presId="urn:microsoft.com/office/officeart/2008/layout/HorizontalMultiLevelHierarchy"/>
    <dgm:cxn modelId="{84A1C759-836E-49EA-8D80-6636B27B0E41}" type="presParOf" srcId="{747D638F-65D6-4989-9799-CF3B10D5ECA1}" destId="{912B91E7-E584-4D79-B4E4-8B495681C2B3}" srcOrd="1" destOrd="0" presId="urn:microsoft.com/office/officeart/2008/layout/HorizontalMultiLevelHierarchy"/>
    <dgm:cxn modelId="{13DC237C-CE44-4963-8E5F-7014DBC31851}" type="presParOf" srcId="{912B91E7-E584-4D79-B4E4-8B495681C2B3}" destId="{226883BA-9DA6-409B-AABE-AD4CCCB9BA46}" srcOrd="0" destOrd="0" presId="urn:microsoft.com/office/officeart/2008/layout/HorizontalMultiLevelHierarchy"/>
    <dgm:cxn modelId="{DF502738-7570-4D99-957F-782AD03BEEB4}" type="presParOf" srcId="{226883BA-9DA6-409B-AABE-AD4CCCB9BA46}" destId="{0A1D338C-BD69-479F-8411-CDB839280E4F}" srcOrd="0" destOrd="0" presId="urn:microsoft.com/office/officeart/2008/layout/HorizontalMultiLevelHierarchy"/>
    <dgm:cxn modelId="{B24C0A12-D4BF-45C8-9EFC-75A830033DF3}" type="presParOf" srcId="{912B91E7-E584-4D79-B4E4-8B495681C2B3}" destId="{02228B28-7CFE-408F-9B01-616847EA931B}" srcOrd="1" destOrd="0" presId="urn:microsoft.com/office/officeart/2008/layout/HorizontalMultiLevelHierarchy"/>
    <dgm:cxn modelId="{00F4FD13-AAFB-47B6-BBA3-742832749957}" type="presParOf" srcId="{02228B28-7CFE-408F-9B01-616847EA931B}" destId="{102B4D16-AD95-4C2E-8A54-C0D6834A8F2E}" srcOrd="0" destOrd="0" presId="urn:microsoft.com/office/officeart/2008/layout/HorizontalMultiLevelHierarchy"/>
    <dgm:cxn modelId="{0426EB31-701F-418F-9627-94581CCE26EF}" type="presParOf" srcId="{02228B28-7CFE-408F-9B01-616847EA931B}" destId="{6EE8F4E9-5EE8-49A9-8A1F-5EF48B0A2307}" srcOrd="1" destOrd="0" presId="urn:microsoft.com/office/officeart/2008/layout/HorizontalMultiLevelHierarchy"/>
    <dgm:cxn modelId="{75C4635F-166F-49B5-8055-5FB35D39A199}" type="presParOf" srcId="{912B91E7-E584-4D79-B4E4-8B495681C2B3}" destId="{6D632CBA-1B7E-4166-BA13-AEDDDF199EA1}" srcOrd="2" destOrd="0" presId="urn:microsoft.com/office/officeart/2008/layout/HorizontalMultiLevelHierarchy"/>
    <dgm:cxn modelId="{F03F96F9-3909-487D-8560-BBF290DB0C6B}" type="presParOf" srcId="{6D632CBA-1B7E-4166-BA13-AEDDDF199EA1}" destId="{19981626-1D14-4843-B04A-01677C1B8038}" srcOrd="0" destOrd="0" presId="urn:microsoft.com/office/officeart/2008/layout/HorizontalMultiLevelHierarchy"/>
    <dgm:cxn modelId="{DD952C05-225C-4238-982B-9C74B84F3BF5}" type="presParOf" srcId="{912B91E7-E584-4D79-B4E4-8B495681C2B3}" destId="{30B04ED2-1301-477F-A8D3-F013056128BC}" srcOrd="3" destOrd="0" presId="urn:microsoft.com/office/officeart/2008/layout/HorizontalMultiLevelHierarchy"/>
    <dgm:cxn modelId="{E63580AF-9C42-4732-813B-9776E8215566}" type="presParOf" srcId="{30B04ED2-1301-477F-A8D3-F013056128BC}" destId="{43877F32-043B-43F8-B4C2-DCF115CDC6E4}" srcOrd="0" destOrd="0" presId="urn:microsoft.com/office/officeart/2008/layout/HorizontalMultiLevelHierarchy"/>
    <dgm:cxn modelId="{52D13814-3059-4A9E-82FC-0751CBD0D50B}" type="presParOf" srcId="{30B04ED2-1301-477F-A8D3-F013056128BC}" destId="{C7F1634D-0E92-4816-8090-47899A7EEABA}" srcOrd="1" destOrd="0" presId="urn:microsoft.com/office/officeart/2008/layout/HorizontalMultiLevelHierarchy"/>
    <dgm:cxn modelId="{0FFF3F7C-6786-41D1-9091-AB68C4CE1E06}" type="presParOf" srcId="{912B91E7-E584-4D79-B4E4-8B495681C2B3}" destId="{1E95A334-0A73-4456-AAB3-6B9BBD6B3634}" srcOrd="4" destOrd="0" presId="urn:microsoft.com/office/officeart/2008/layout/HorizontalMultiLevelHierarchy"/>
    <dgm:cxn modelId="{988C6FC0-FE03-41B8-8670-DFF7A7A463A3}" type="presParOf" srcId="{1E95A334-0A73-4456-AAB3-6B9BBD6B3634}" destId="{174FDEC4-453D-4F20-BFF7-05C1BD17F82F}" srcOrd="0" destOrd="0" presId="urn:microsoft.com/office/officeart/2008/layout/HorizontalMultiLevelHierarchy"/>
    <dgm:cxn modelId="{97E9DE85-6D4E-4E3F-A2D1-1C293017865B}" type="presParOf" srcId="{912B91E7-E584-4D79-B4E4-8B495681C2B3}" destId="{F33EB173-92D4-401B-A442-79EB14E0DE93}" srcOrd="5" destOrd="0" presId="urn:microsoft.com/office/officeart/2008/layout/HorizontalMultiLevelHierarchy"/>
    <dgm:cxn modelId="{EF3F8823-A24A-41BE-AD23-0B6BAE7970A4}" type="presParOf" srcId="{F33EB173-92D4-401B-A442-79EB14E0DE93}" destId="{2F1D52C8-7998-4457-9E49-CB84E681D65D}" srcOrd="0" destOrd="0" presId="urn:microsoft.com/office/officeart/2008/layout/HorizontalMultiLevelHierarchy"/>
    <dgm:cxn modelId="{4A15A0FE-91C7-457F-9E9D-636AC30C0FCA}" type="presParOf" srcId="{F33EB173-92D4-401B-A442-79EB14E0DE93}" destId="{E5CB90A1-93AD-4770-8888-73D9EAAAD7A5}" srcOrd="1" destOrd="0" presId="urn:microsoft.com/office/officeart/2008/layout/HorizontalMultiLevelHierarchy"/>
    <dgm:cxn modelId="{E0AAFD99-FD5B-40CE-BA4D-826044FAC548}" type="presParOf" srcId="{0C23580B-3C11-4F84-9056-3717906A8ADB}" destId="{04BB6618-E576-4BF3-9036-C3875C8A37D2}" srcOrd="8" destOrd="0" presId="urn:microsoft.com/office/officeart/2008/layout/HorizontalMultiLevelHierarchy"/>
    <dgm:cxn modelId="{41A43147-9FC0-461B-B9EE-88CC7664A566}" type="presParOf" srcId="{04BB6618-E576-4BF3-9036-C3875C8A37D2}" destId="{753CFA65-77E7-4035-8BC6-93723049008B}" srcOrd="0" destOrd="0" presId="urn:microsoft.com/office/officeart/2008/layout/HorizontalMultiLevelHierarchy"/>
    <dgm:cxn modelId="{0D7478C3-AD88-458F-8A78-6BA830C38FC8}" type="presParOf" srcId="{0C23580B-3C11-4F84-9056-3717906A8ADB}" destId="{FB4DE250-0DAD-41F3-9458-35E7B29734FB}" srcOrd="9" destOrd="0" presId="urn:microsoft.com/office/officeart/2008/layout/HorizontalMultiLevelHierarchy"/>
    <dgm:cxn modelId="{BAFDB800-81A1-4754-824B-8325B9489135}" type="presParOf" srcId="{FB4DE250-0DAD-41F3-9458-35E7B29734FB}" destId="{B10A4FEA-F7DF-45EA-A19C-C1E425FB0354}" srcOrd="0" destOrd="0" presId="urn:microsoft.com/office/officeart/2008/layout/HorizontalMultiLevelHierarchy"/>
    <dgm:cxn modelId="{3F0B2DCF-DB16-47F5-BFC9-EA49C19ABEC7}" type="presParOf" srcId="{FB4DE250-0DAD-41F3-9458-35E7B29734FB}" destId="{8B901879-3972-437F-A64B-662BD5E74475}" srcOrd="1" destOrd="0" presId="urn:microsoft.com/office/officeart/2008/layout/HorizontalMultiLevelHierarchy"/>
    <dgm:cxn modelId="{5ACAD2E1-6FA0-4C84-B019-B6935550A578}" type="presParOf" srcId="{8B901879-3972-437F-A64B-662BD5E74475}" destId="{63C3569C-E16D-460E-A663-4FAA3E624C6F}" srcOrd="0" destOrd="0" presId="urn:microsoft.com/office/officeart/2008/layout/HorizontalMultiLevelHierarchy"/>
    <dgm:cxn modelId="{6BC7DD99-0A67-4FA1-8878-7676AAF5B451}" type="presParOf" srcId="{63C3569C-E16D-460E-A663-4FAA3E624C6F}" destId="{F93BDE88-7198-4E18-A14D-36FC05137BBB}" srcOrd="0" destOrd="0" presId="urn:microsoft.com/office/officeart/2008/layout/HorizontalMultiLevelHierarchy"/>
    <dgm:cxn modelId="{D07ECEF0-DFF9-4855-8998-2B45C5E0BB33}" type="presParOf" srcId="{8B901879-3972-437F-A64B-662BD5E74475}" destId="{3792080F-C0E0-4615-8E4A-C1624C5E347A}" srcOrd="1" destOrd="0" presId="urn:microsoft.com/office/officeart/2008/layout/HorizontalMultiLevelHierarchy"/>
    <dgm:cxn modelId="{089E850E-745E-4740-8123-35FF8051BC89}" type="presParOf" srcId="{3792080F-C0E0-4615-8E4A-C1624C5E347A}" destId="{A31AC5B3-BA09-4FF0-A00B-58A94A26F17A}" srcOrd="0" destOrd="0" presId="urn:microsoft.com/office/officeart/2008/layout/HorizontalMultiLevelHierarchy"/>
    <dgm:cxn modelId="{6B8E01BA-8F5E-41F8-93AD-BFE6956DADFC}" type="presParOf" srcId="{3792080F-C0E0-4615-8E4A-C1624C5E347A}" destId="{A3221D1B-B378-4C53-8A4B-A35FCE0E2236}" srcOrd="1" destOrd="0" presId="urn:microsoft.com/office/officeart/2008/layout/HorizontalMultiLevelHierarchy"/>
    <dgm:cxn modelId="{BD75A221-3D3B-4162-8365-DEC5536838DB}" type="presParOf" srcId="{8B901879-3972-437F-A64B-662BD5E74475}" destId="{2B393A5E-8860-489F-9308-8AD5AA53A98F}" srcOrd="2" destOrd="0" presId="urn:microsoft.com/office/officeart/2008/layout/HorizontalMultiLevelHierarchy"/>
    <dgm:cxn modelId="{92B7F852-882C-48E9-8B90-78DC7DD50B12}" type="presParOf" srcId="{2B393A5E-8860-489F-9308-8AD5AA53A98F}" destId="{6B1F4B1A-B8FA-4D98-9260-DA5BC800A272}" srcOrd="0" destOrd="0" presId="urn:microsoft.com/office/officeart/2008/layout/HorizontalMultiLevelHierarchy"/>
    <dgm:cxn modelId="{A4DB424F-EA01-4DB6-A262-7F229C427DFE}" type="presParOf" srcId="{8B901879-3972-437F-A64B-662BD5E74475}" destId="{5CDDAB0A-472B-4D59-A2A9-E15A023B65F6}" srcOrd="3" destOrd="0" presId="urn:microsoft.com/office/officeart/2008/layout/HorizontalMultiLevelHierarchy"/>
    <dgm:cxn modelId="{721AC837-0AA5-4525-8412-A71C95AEF619}" type="presParOf" srcId="{5CDDAB0A-472B-4D59-A2A9-E15A023B65F6}" destId="{C63C4457-A882-4CC9-9055-1B1C4C09CBC7}" srcOrd="0" destOrd="0" presId="urn:microsoft.com/office/officeart/2008/layout/HorizontalMultiLevelHierarchy"/>
    <dgm:cxn modelId="{9FDE9074-6CB5-432B-8926-CE7CD480EFE5}" type="presParOf" srcId="{5CDDAB0A-472B-4D59-A2A9-E15A023B65F6}" destId="{8FB48AF3-DD12-4A72-B08B-0135800D03F9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5CCC846-69F8-4F27-ACF0-E71BF11E7480}" type="doc">
      <dgm:prSet loTypeId="urn:microsoft.com/office/officeart/2005/8/layout/radial6" loCatId="cycle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FDAB658A-4FE8-42AB-929E-C6119E8BA750}">
      <dgm:prSet phldrT="[Text]" custT="1"/>
      <dgm:spPr/>
      <dgm:t>
        <a:bodyPr/>
        <a:lstStyle/>
        <a:p>
          <a:r>
            <a:rPr lang="en-US" sz="1400" b="1" dirty="0">
              <a:latin typeface="Arial" pitchFamily="34" charset="0"/>
              <a:cs typeface="Arial" pitchFamily="34" charset="0"/>
            </a:rPr>
            <a:t>NĂNG LỰC  HIỆU TRƯỞNG MN</a:t>
          </a:r>
        </a:p>
      </dgm:t>
    </dgm:pt>
    <dgm:pt modelId="{F8EFDFE7-8743-4474-ADF1-40E28F76F158}" type="parTrans" cxnId="{20E8F749-4E82-477B-800D-761643208925}">
      <dgm:prSet/>
      <dgm:spPr/>
      <dgm:t>
        <a:bodyPr/>
        <a:lstStyle/>
        <a:p>
          <a:endParaRPr lang="en-US"/>
        </a:p>
      </dgm:t>
    </dgm:pt>
    <dgm:pt modelId="{7B3D2D15-1891-469E-957E-287E67BEEE6F}" type="sibTrans" cxnId="{20E8F749-4E82-477B-800D-761643208925}">
      <dgm:prSet/>
      <dgm:spPr/>
      <dgm:t>
        <a:bodyPr/>
        <a:lstStyle/>
        <a:p>
          <a:endParaRPr lang="en-US"/>
        </a:p>
      </dgm:t>
    </dgm:pt>
    <dgm:pt modelId="{B5B2E33D-75A0-4374-BCFE-F4FD900D5544}">
      <dgm:prSet phldrT="[Text]" custT="1"/>
      <dgm:spPr/>
      <dgm:t>
        <a:bodyPr/>
        <a:lstStyle/>
        <a:p>
          <a:r>
            <a:rPr lang="en-US" sz="1600" b="1" dirty="0" err="1"/>
            <a:t>Tiêu</a:t>
          </a:r>
          <a:r>
            <a:rPr lang="en-US" sz="1600" b="1" dirty="0"/>
            <a:t> </a:t>
          </a:r>
          <a:r>
            <a:rPr lang="en-US" sz="1600" b="1" dirty="0" err="1"/>
            <a:t>chuẩn</a:t>
          </a:r>
          <a:r>
            <a:rPr lang="en-US" sz="1600" b="1" dirty="0"/>
            <a:t> 1. </a:t>
          </a:r>
          <a:r>
            <a:rPr lang="en-US" sz="1600" b="1" dirty="0" err="1"/>
            <a:t>Phẩm</a:t>
          </a:r>
          <a:r>
            <a:rPr lang="en-US" sz="1600" b="1" dirty="0"/>
            <a:t> </a:t>
          </a:r>
          <a:r>
            <a:rPr lang="en-US" sz="1600" b="1" dirty="0" err="1"/>
            <a:t>chất</a:t>
          </a:r>
          <a:r>
            <a:rPr lang="en-US" sz="1600" b="1" dirty="0"/>
            <a:t> </a:t>
          </a:r>
          <a:r>
            <a:rPr lang="en-US" sz="1600" b="1" dirty="0" err="1"/>
            <a:t>nghề</a:t>
          </a:r>
          <a:r>
            <a:rPr lang="en-US" sz="1600" b="1" dirty="0"/>
            <a:t> </a:t>
          </a:r>
          <a:r>
            <a:rPr lang="en-US" sz="1600" b="1" dirty="0" err="1"/>
            <a:t>nghiệp</a:t>
          </a:r>
          <a:endParaRPr lang="en-US" sz="1600" b="1" dirty="0"/>
        </a:p>
      </dgm:t>
    </dgm:pt>
    <dgm:pt modelId="{66873FA3-3C6B-4390-9517-36D3EC5DE0DA}" type="parTrans" cxnId="{B9B6F609-DA55-447B-A164-F952C418FAB3}">
      <dgm:prSet/>
      <dgm:spPr/>
      <dgm:t>
        <a:bodyPr/>
        <a:lstStyle/>
        <a:p>
          <a:endParaRPr lang="en-US"/>
        </a:p>
      </dgm:t>
    </dgm:pt>
    <dgm:pt modelId="{19CE4090-86B0-4C82-AB82-CAF7708B2E43}" type="sibTrans" cxnId="{B9B6F609-DA55-447B-A164-F952C418FAB3}">
      <dgm:prSet/>
      <dgm:spPr/>
      <dgm:t>
        <a:bodyPr/>
        <a:lstStyle/>
        <a:p>
          <a:endParaRPr lang="en-US"/>
        </a:p>
      </dgm:t>
    </dgm:pt>
    <dgm:pt modelId="{48C0F1C8-938D-4786-A433-F42A3FD97012}">
      <dgm:prSet phldrT="[Text]"/>
      <dgm:spPr/>
      <dgm:t>
        <a:bodyPr/>
        <a:lstStyle/>
        <a:p>
          <a:r>
            <a:rPr lang="en-US" b="1" dirty="0" err="1"/>
            <a:t>Tiêu</a:t>
          </a:r>
          <a:r>
            <a:rPr lang="en-US" b="1" dirty="0"/>
            <a:t> </a:t>
          </a:r>
          <a:r>
            <a:rPr lang="en-US" b="1" dirty="0" err="1"/>
            <a:t>chuẩn</a:t>
          </a:r>
          <a:r>
            <a:rPr lang="en-US" b="1" dirty="0"/>
            <a:t> 5. </a:t>
          </a:r>
          <a:r>
            <a:rPr lang="en-US" b="1" dirty="0" err="1"/>
            <a:t>Sử</a:t>
          </a:r>
          <a:r>
            <a:rPr lang="en-US" b="1" dirty="0"/>
            <a:t> </a:t>
          </a:r>
          <a:r>
            <a:rPr lang="en-US" b="1" dirty="0" err="1"/>
            <a:t>dụng</a:t>
          </a:r>
          <a:r>
            <a:rPr lang="en-US" b="1" dirty="0"/>
            <a:t> NN (</a:t>
          </a:r>
          <a:r>
            <a:rPr lang="en-US" b="1" dirty="0" err="1"/>
            <a:t>Tiếng</a:t>
          </a:r>
          <a:r>
            <a:rPr lang="en-US" b="1" dirty="0"/>
            <a:t> DT) </a:t>
          </a:r>
          <a:r>
            <a:rPr lang="en-US" b="1" dirty="0" err="1"/>
            <a:t>và</a:t>
          </a:r>
          <a:r>
            <a:rPr lang="en-US" b="1" dirty="0"/>
            <a:t> CNTT</a:t>
          </a:r>
        </a:p>
      </dgm:t>
    </dgm:pt>
    <dgm:pt modelId="{F068156A-1720-4A65-AF76-96DDE48D0746}" type="parTrans" cxnId="{B8F72D69-77AC-4C9C-8D47-CC8A1C51EC4C}">
      <dgm:prSet/>
      <dgm:spPr/>
      <dgm:t>
        <a:bodyPr/>
        <a:lstStyle/>
        <a:p>
          <a:endParaRPr lang="en-US"/>
        </a:p>
      </dgm:t>
    </dgm:pt>
    <dgm:pt modelId="{A5A58A5A-49DB-4A0F-AC34-5902DCC907E4}" type="sibTrans" cxnId="{B8F72D69-77AC-4C9C-8D47-CC8A1C51EC4C}">
      <dgm:prSet/>
      <dgm:spPr/>
      <dgm:t>
        <a:bodyPr/>
        <a:lstStyle/>
        <a:p>
          <a:endParaRPr lang="en-US"/>
        </a:p>
      </dgm:t>
    </dgm:pt>
    <dgm:pt modelId="{B6337AF5-2A74-4EF4-B91D-E7A7B34E53FF}">
      <dgm:prSet custT="1"/>
      <dgm:spPr/>
      <dgm:t>
        <a:bodyPr/>
        <a:lstStyle/>
        <a:p>
          <a:r>
            <a:rPr lang="en-US" sz="1600" b="1" dirty="0" err="1"/>
            <a:t>Tiêu</a:t>
          </a:r>
          <a:r>
            <a:rPr lang="en-US" sz="1600" b="1" dirty="0"/>
            <a:t> </a:t>
          </a:r>
          <a:r>
            <a:rPr lang="en-US" sz="1600" b="1" dirty="0" err="1"/>
            <a:t>chuẩn</a:t>
          </a:r>
          <a:r>
            <a:rPr lang="en-US" sz="1600" b="1" dirty="0"/>
            <a:t> 3. </a:t>
          </a:r>
          <a:r>
            <a:rPr lang="en-US" sz="1600" b="1" dirty="0" err="1"/>
            <a:t>Xây</a:t>
          </a:r>
          <a:r>
            <a:rPr lang="en-US" sz="1600" b="1" dirty="0"/>
            <a:t> </a:t>
          </a:r>
          <a:r>
            <a:rPr lang="en-US" sz="1600" b="1" dirty="0" err="1"/>
            <a:t>dựng</a:t>
          </a:r>
          <a:r>
            <a:rPr lang="en-US" sz="1600" b="1" dirty="0"/>
            <a:t> </a:t>
          </a:r>
          <a:r>
            <a:rPr lang="en-US" sz="1600" b="1" dirty="0" err="1"/>
            <a:t>môi</a:t>
          </a:r>
          <a:r>
            <a:rPr lang="en-US" sz="1600" b="1" dirty="0"/>
            <a:t> </a:t>
          </a:r>
          <a:r>
            <a:rPr lang="en-US" sz="1600" b="1" dirty="0" err="1"/>
            <a:t>trường</a:t>
          </a:r>
          <a:r>
            <a:rPr lang="en-US" sz="1600" b="1" dirty="0"/>
            <a:t> </a:t>
          </a:r>
          <a:r>
            <a:rPr lang="en-US" sz="1600" b="1" dirty="0" err="1"/>
            <a:t>giáo</a:t>
          </a:r>
          <a:r>
            <a:rPr lang="en-US" sz="1600" b="1" dirty="0"/>
            <a:t> </a:t>
          </a:r>
          <a:r>
            <a:rPr lang="en-US" sz="1600" b="1" dirty="0" err="1"/>
            <a:t>dục</a:t>
          </a:r>
          <a:endParaRPr lang="en-US" sz="1600" b="1" dirty="0"/>
        </a:p>
      </dgm:t>
    </dgm:pt>
    <dgm:pt modelId="{336538D6-B21D-4A2E-B2C4-6FD1A87CC8C2}" type="parTrans" cxnId="{4659D310-8B1D-43EE-B563-604F6347DF63}">
      <dgm:prSet/>
      <dgm:spPr/>
      <dgm:t>
        <a:bodyPr/>
        <a:lstStyle/>
        <a:p>
          <a:endParaRPr lang="en-US"/>
        </a:p>
      </dgm:t>
    </dgm:pt>
    <dgm:pt modelId="{04833D0F-1B01-4194-A429-81908BF88D86}" type="sibTrans" cxnId="{4659D310-8B1D-43EE-B563-604F6347DF63}">
      <dgm:prSet/>
      <dgm:spPr/>
      <dgm:t>
        <a:bodyPr/>
        <a:lstStyle/>
        <a:p>
          <a:endParaRPr lang="en-US"/>
        </a:p>
      </dgm:t>
    </dgm:pt>
    <dgm:pt modelId="{04E2BE25-BFCB-4A9B-A290-B7A66CFD93EF}">
      <dgm:prSet custT="1"/>
      <dgm:spPr/>
      <dgm:t>
        <a:bodyPr/>
        <a:lstStyle/>
        <a:p>
          <a:r>
            <a:rPr lang="en-US" sz="1600" b="1" dirty="0" err="1"/>
            <a:t>Tiêu</a:t>
          </a:r>
          <a:r>
            <a:rPr lang="en-US" sz="1600" b="1" dirty="0"/>
            <a:t> </a:t>
          </a:r>
          <a:r>
            <a:rPr lang="en-US" sz="1600" b="1" dirty="0" err="1"/>
            <a:t>chuẩn</a:t>
          </a:r>
          <a:r>
            <a:rPr lang="en-US" sz="1600" b="1" dirty="0"/>
            <a:t> 2. </a:t>
          </a:r>
          <a:r>
            <a:rPr lang="en-US" sz="1600" b="1" dirty="0" err="1"/>
            <a:t>Quản</a:t>
          </a:r>
          <a:r>
            <a:rPr lang="en-US" sz="1600" b="1" dirty="0"/>
            <a:t> </a:t>
          </a:r>
          <a:r>
            <a:rPr lang="en-US" sz="1600" b="1" dirty="0" err="1"/>
            <a:t>trị</a:t>
          </a:r>
          <a:r>
            <a:rPr lang="en-US" sz="1600" b="1" dirty="0"/>
            <a:t> </a:t>
          </a:r>
          <a:r>
            <a:rPr lang="en-US" sz="1600" b="1" dirty="0" err="1"/>
            <a:t>nhà</a:t>
          </a:r>
          <a:r>
            <a:rPr lang="en-US" sz="1600" b="1" dirty="0"/>
            <a:t> </a:t>
          </a:r>
          <a:r>
            <a:rPr lang="en-US" sz="1600" b="1" dirty="0" err="1"/>
            <a:t>trường</a:t>
          </a:r>
          <a:endParaRPr lang="en-US" sz="1600" dirty="0"/>
        </a:p>
      </dgm:t>
    </dgm:pt>
    <dgm:pt modelId="{81AB61F4-6625-438A-A49B-FADF70E8E5EA}" type="parTrans" cxnId="{58BC3F00-7184-4185-88B4-8E6FD2E3E2EF}">
      <dgm:prSet/>
      <dgm:spPr/>
      <dgm:t>
        <a:bodyPr/>
        <a:lstStyle/>
        <a:p>
          <a:endParaRPr lang="en-US"/>
        </a:p>
      </dgm:t>
    </dgm:pt>
    <dgm:pt modelId="{0B513DA1-17A7-4C30-9FB8-E20D4223C798}" type="sibTrans" cxnId="{58BC3F00-7184-4185-88B4-8E6FD2E3E2EF}">
      <dgm:prSet/>
      <dgm:spPr/>
      <dgm:t>
        <a:bodyPr/>
        <a:lstStyle/>
        <a:p>
          <a:endParaRPr lang="en-US"/>
        </a:p>
      </dgm:t>
    </dgm:pt>
    <dgm:pt modelId="{0AE57174-3FC2-4989-BA80-96B425F6DB55}">
      <dgm:prSet custT="1"/>
      <dgm:spPr/>
      <dgm:t>
        <a:bodyPr/>
        <a:lstStyle/>
        <a:p>
          <a:r>
            <a:rPr lang="en-US" sz="1400" b="1" dirty="0" err="1"/>
            <a:t>Tiêu</a:t>
          </a:r>
          <a:r>
            <a:rPr lang="en-US" sz="1400" b="1" dirty="0"/>
            <a:t> </a:t>
          </a:r>
          <a:r>
            <a:rPr lang="en-US" sz="1400" b="1" dirty="0" err="1"/>
            <a:t>chuẩn</a:t>
          </a:r>
          <a:r>
            <a:rPr lang="en-US" sz="1400" b="1" dirty="0"/>
            <a:t> 4. </a:t>
          </a:r>
          <a:r>
            <a:rPr lang="en-US" sz="1400" b="1" dirty="0" err="1"/>
            <a:t>Phát</a:t>
          </a:r>
          <a:r>
            <a:rPr lang="en-US" sz="1400" b="1" dirty="0"/>
            <a:t> </a:t>
          </a:r>
          <a:r>
            <a:rPr lang="en-US" sz="1400" b="1" dirty="0" err="1"/>
            <a:t>triển</a:t>
          </a:r>
          <a:r>
            <a:rPr lang="en-US" sz="1400" b="1" dirty="0"/>
            <a:t> </a:t>
          </a:r>
          <a:r>
            <a:rPr lang="en-US" sz="1400" b="1" dirty="0" err="1"/>
            <a:t>mối</a:t>
          </a:r>
          <a:r>
            <a:rPr lang="en-US" sz="1400" b="1" dirty="0"/>
            <a:t> </a:t>
          </a:r>
          <a:r>
            <a:rPr lang="en-US" sz="1400" b="1" dirty="0" err="1"/>
            <a:t>quan</a:t>
          </a:r>
          <a:r>
            <a:rPr lang="en-US" sz="1400" b="1" dirty="0"/>
            <a:t> </a:t>
          </a:r>
          <a:r>
            <a:rPr lang="en-US" sz="1400" b="1" dirty="0" err="1"/>
            <a:t>hệ</a:t>
          </a:r>
          <a:r>
            <a:rPr lang="en-US" sz="1400" b="1" dirty="0"/>
            <a:t> </a:t>
          </a:r>
          <a:r>
            <a:rPr lang="en-US" sz="1400" b="1" dirty="0" err="1"/>
            <a:t>giữa</a:t>
          </a:r>
          <a:r>
            <a:rPr lang="en-US" sz="1400" b="1" dirty="0"/>
            <a:t> </a:t>
          </a:r>
          <a:r>
            <a:rPr lang="en-US" sz="1400" b="1" dirty="0" err="1"/>
            <a:t>nhà</a:t>
          </a:r>
          <a:r>
            <a:rPr lang="en-US" sz="1400" b="1" dirty="0"/>
            <a:t> </a:t>
          </a:r>
          <a:r>
            <a:rPr lang="en-US" sz="1400" b="1" dirty="0" err="1"/>
            <a:t>trường</a:t>
          </a:r>
          <a:r>
            <a:rPr lang="en-US" sz="1400" b="1" dirty="0"/>
            <a:t>, </a:t>
          </a:r>
          <a:r>
            <a:rPr lang="en-US" sz="1400" b="1" dirty="0" err="1"/>
            <a:t>gia</a:t>
          </a:r>
          <a:r>
            <a:rPr lang="en-US" sz="1400" b="1" dirty="0"/>
            <a:t> </a:t>
          </a:r>
          <a:r>
            <a:rPr lang="en-US" sz="1400" b="1" dirty="0" err="1"/>
            <a:t>đình</a:t>
          </a:r>
          <a:r>
            <a:rPr lang="en-US" sz="1400" b="1" dirty="0"/>
            <a:t>, </a:t>
          </a:r>
          <a:r>
            <a:rPr lang="en-US" sz="1400" b="1" dirty="0" err="1"/>
            <a:t>xã</a:t>
          </a:r>
          <a:r>
            <a:rPr lang="en-US" sz="1400" b="1" dirty="0"/>
            <a:t> </a:t>
          </a:r>
          <a:r>
            <a:rPr lang="en-US" sz="1400" b="1" dirty="0" err="1"/>
            <a:t>hội</a:t>
          </a:r>
          <a:endParaRPr lang="en-US" sz="1400" dirty="0"/>
        </a:p>
      </dgm:t>
    </dgm:pt>
    <dgm:pt modelId="{C62A3F77-CAD1-4E38-A70A-385F3614CDAF}" type="parTrans" cxnId="{738D65C2-C4BF-4BF9-8C65-04B8DCC1EF2D}">
      <dgm:prSet/>
      <dgm:spPr/>
      <dgm:t>
        <a:bodyPr/>
        <a:lstStyle/>
        <a:p>
          <a:endParaRPr lang="en-US"/>
        </a:p>
      </dgm:t>
    </dgm:pt>
    <dgm:pt modelId="{C5EEDE91-F88E-4BED-A61C-4A1158094F0A}" type="sibTrans" cxnId="{738D65C2-C4BF-4BF9-8C65-04B8DCC1EF2D}">
      <dgm:prSet/>
      <dgm:spPr/>
      <dgm:t>
        <a:bodyPr/>
        <a:lstStyle/>
        <a:p>
          <a:endParaRPr lang="en-US"/>
        </a:p>
      </dgm:t>
    </dgm:pt>
    <dgm:pt modelId="{90282C2E-AE6B-4DFD-B3A5-B1F696568C79}" type="pres">
      <dgm:prSet presAssocID="{15CCC846-69F8-4F27-ACF0-E71BF11E748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C5C08C7-2A8A-479B-AC90-DE677FA3600E}" type="pres">
      <dgm:prSet presAssocID="{FDAB658A-4FE8-42AB-929E-C6119E8BA750}" presName="centerShape" presStyleLbl="node0" presStyleIdx="0" presStyleCnt="1"/>
      <dgm:spPr/>
      <dgm:t>
        <a:bodyPr/>
        <a:lstStyle/>
        <a:p>
          <a:endParaRPr lang="en-US"/>
        </a:p>
      </dgm:t>
    </dgm:pt>
    <dgm:pt modelId="{B4FE0A46-A7A4-4513-AB74-152123EF7577}" type="pres">
      <dgm:prSet presAssocID="{B5B2E33D-75A0-4374-BCFE-F4FD900D554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D991A5-7E66-494D-AA8D-3AB062FB6352}" type="pres">
      <dgm:prSet presAssocID="{B5B2E33D-75A0-4374-BCFE-F4FD900D5544}" presName="dummy" presStyleCnt="0"/>
      <dgm:spPr/>
    </dgm:pt>
    <dgm:pt modelId="{5D005D84-0C7F-4D19-8BE5-875939B5833C}" type="pres">
      <dgm:prSet presAssocID="{19CE4090-86B0-4C82-AB82-CAF7708B2E43}" presName="sibTrans" presStyleLbl="sibTrans2D1" presStyleIdx="0" presStyleCnt="5"/>
      <dgm:spPr/>
      <dgm:t>
        <a:bodyPr/>
        <a:lstStyle/>
        <a:p>
          <a:endParaRPr lang="en-US"/>
        </a:p>
      </dgm:t>
    </dgm:pt>
    <dgm:pt modelId="{C55098CD-E610-426E-9AF0-0CA9E5AEC505}" type="pres">
      <dgm:prSet presAssocID="{04E2BE25-BFCB-4A9B-A290-B7A66CFD93EF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24943E-8738-43BE-9EB5-9D967BDA4766}" type="pres">
      <dgm:prSet presAssocID="{04E2BE25-BFCB-4A9B-A290-B7A66CFD93EF}" presName="dummy" presStyleCnt="0"/>
      <dgm:spPr/>
    </dgm:pt>
    <dgm:pt modelId="{0D21F655-1C7B-4268-81CC-DF0263A5FE3D}" type="pres">
      <dgm:prSet presAssocID="{0B513DA1-17A7-4C30-9FB8-E20D4223C798}" presName="sibTrans" presStyleLbl="sibTrans2D1" presStyleIdx="1" presStyleCnt="5"/>
      <dgm:spPr/>
      <dgm:t>
        <a:bodyPr/>
        <a:lstStyle/>
        <a:p>
          <a:endParaRPr lang="en-US"/>
        </a:p>
      </dgm:t>
    </dgm:pt>
    <dgm:pt modelId="{A3552ED2-E58D-4A30-BFDD-6F7DF7CAC7D0}" type="pres">
      <dgm:prSet presAssocID="{B6337AF5-2A74-4EF4-B91D-E7A7B34E53FF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CFFB8-29AF-4910-BA64-72A180F90F83}" type="pres">
      <dgm:prSet presAssocID="{B6337AF5-2A74-4EF4-B91D-E7A7B34E53FF}" presName="dummy" presStyleCnt="0"/>
      <dgm:spPr/>
    </dgm:pt>
    <dgm:pt modelId="{33E71EF5-5549-442C-A97B-6FBFF1B227D2}" type="pres">
      <dgm:prSet presAssocID="{04833D0F-1B01-4194-A429-81908BF88D86}" presName="sibTrans" presStyleLbl="sibTrans2D1" presStyleIdx="2" presStyleCnt="5"/>
      <dgm:spPr/>
      <dgm:t>
        <a:bodyPr/>
        <a:lstStyle/>
        <a:p>
          <a:endParaRPr lang="en-US"/>
        </a:p>
      </dgm:t>
    </dgm:pt>
    <dgm:pt modelId="{452E37D6-BA9C-471A-A5FA-DEFF2B2B247D}" type="pres">
      <dgm:prSet presAssocID="{0AE57174-3FC2-4989-BA80-96B425F6DB55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092006-784A-4F0E-BB57-502568124EAD}" type="pres">
      <dgm:prSet presAssocID="{0AE57174-3FC2-4989-BA80-96B425F6DB55}" presName="dummy" presStyleCnt="0"/>
      <dgm:spPr/>
    </dgm:pt>
    <dgm:pt modelId="{9CB55DB3-28CD-494E-9F76-A09103C01FAD}" type="pres">
      <dgm:prSet presAssocID="{C5EEDE91-F88E-4BED-A61C-4A1158094F0A}" presName="sibTrans" presStyleLbl="sibTrans2D1" presStyleIdx="3" presStyleCnt="5"/>
      <dgm:spPr/>
      <dgm:t>
        <a:bodyPr/>
        <a:lstStyle/>
        <a:p>
          <a:endParaRPr lang="en-US"/>
        </a:p>
      </dgm:t>
    </dgm:pt>
    <dgm:pt modelId="{24E17B7D-BE77-4601-9ED7-AD133EA94A3D}" type="pres">
      <dgm:prSet presAssocID="{48C0F1C8-938D-4786-A433-F42A3FD97012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8DBF52-BEF7-4DE3-8379-779DE07B1C2C}" type="pres">
      <dgm:prSet presAssocID="{48C0F1C8-938D-4786-A433-F42A3FD97012}" presName="dummy" presStyleCnt="0"/>
      <dgm:spPr/>
    </dgm:pt>
    <dgm:pt modelId="{6EF97E8C-CEED-4367-B114-97B84EBF56DC}" type="pres">
      <dgm:prSet presAssocID="{A5A58A5A-49DB-4A0F-AC34-5902DCC907E4}" presName="sibTrans" presStyleLbl="sibTrans2D1" presStyleIdx="4" presStyleCnt="5"/>
      <dgm:spPr/>
      <dgm:t>
        <a:bodyPr/>
        <a:lstStyle/>
        <a:p>
          <a:endParaRPr lang="en-US"/>
        </a:p>
      </dgm:t>
    </dgm:pt>
  </dgm:ptLst>
  <dgm:cxnLst>
    <dgm:cxn modelId="{1E6856AA-08BB-420F-850A-5EFF8997230F}" type="presOf" srcId="{B5B2E33D-75A0-4374-BCFE-F4FD900D5544}" destId="{B4FE0A46-A7A4-4513-AB74-152123EF7577}" srcOrd="0" destOrd="0" presId="urn:microsoft.com/office/officeart/2005/8/layout/radial6"/>
    <dgm:cxn modelId="{B8F72D69-77AC-4C9C-8D47-CC8A1C51EC4C}" srcId="{FDAB658A-4FE8-42AB-929E-C6119E8BA750}" destId="{48C0F1C8-938D-4786-A433-F42A3FD97012}" srcOrd="4" destOrd="0" parTransId="{F068156A-1720-4A65-AF76-96DDE48D0746}" sibTransId="{A5A58A5A-49DB-4A0F-AC34-5902DCC907E4}"/>
    <dgm:cxn modelId="{58BC3F00-7184-4185-88B4-8E6FD2E3E2EF}" srcId="{FDAB658A-4FE8-42AB-929E-C6119E8BA750}" destId="{04E2BE25-BFCB-4A9B-A290-B7A66CFD93EF}" srcOrd="1" destOrd="0" parTransId="{81AB61F4-6625-438A-A49B-FADF70E8E5EA}" sibTransId="{0B513DA1-17A7-4C30-9FB8-E20D4223C798}"/>
    <dgm:cxn modelId="{4E3C863C-B8D5-4138-95F0-C31204E32A87}" type="presOf" srcId="{0AE57174-3FC2-4989-BA80-96B425F6DB55}" destId="{452E37D6-BA9C-471A-A5FA-DEFF2B2B247D}" srcOrd="0" destOrd="0" presId="urn:microsoft.com/office/officeart/2005/8/layout/radial6"/>
    <dgm:cxn modelId="{67F3DEB2-FBE8-4C41-A975-D822AB7E2631}" type="presOf" srcId="{A5A58A5A-49DB-4A0F-AC34-5902DCC907E4}" destId="{6EF97E8C-CEED-4367-B114-97B84EBF56DC}" srcOrd="0" destOrd="0" presId="urn:microsoft.com/office/officeart/2005/8/layout/radial6"/>
    <dgm:cxn modelId="{B9B6F609-DA55-447B-A164-F952C418FAB3}" srcId="{FDAB658A-4FE8-42AB-929E-C6119E8BA750}" destId="{B5B2E33D-75A0-4374-BCFE-F4FD900D5544}" srcOrd="0" destOrd="0" parTransId="{66873FA3-3C6B-4390-9517-36D3EC5DE0DA}" sibTransId="{19CE4090-86B0-4C82-AB82-CAF7708B2E43}"/>
    <dgm:cxn modelId="{EF083341-6974-4101-9765-A68C1F98026E}" type="presOf" srcId="{19CE4090-86B0-4C82-AB82-CAF7708B2E43}" destId="{5D005D84-0C7F-4D19-8BE5-875939B5833C}" srcOrd="0" destOrd="0" presId="urn:microsoft.com/office/officeart/2005/8/layout/radial6"/>
    <dgm:cxn modelId="{D5F4EFEE-570A-4551-A3DA-E5A933AD17AD}" type="presOf" srcId="{B6337AF5-2A74-4EF4-B91D-E7A7B34E53FF}" destId="{A3552ED2-E58D-4A30-BFDD-6F7DF7CAC7D0}" srcOrd="0" destOrd="0" presId="urn:microsoft.com/office/officeart/2005/8/layout/radial6"/>
    <dgm:cxn modelId="{F56616C6-50AC-4C11-A51A-AFA5260EE409}" type="presOf" srcId="{15CCC846-69F8-4F27-ACF0-E71BF11E7480}" destId="{90282C2E-AE6B-4DFD-B3A5-B1F696568C79}" srcOrd="0" destOrd="0" presId="urn:microsoft.com/office/officeart/2005/8/layout/radial6"/>
    <dgm:cxn modelId="{426D0F0E-AA6F-46C5-93B1-1EB73598BFBC}" type="presOf" srcId="{FDAB658A-4FE8-42AB-929E-C6119E8BA750}" destId="{FC5C08C7-2A8A-479B-AC90-DE677FA3600E}" srcOrd="0" destOrd="0" presId="urn:microsoft.com/office/officeart/2005/8/layout/radial6"/>
    <dgm:cxn modelId="{738D65C2-C4BF-4BF9-8C65-04B8DCC1EF2D}" srcId="{FDAB658A-4FE8-42AB-929E-C6119E8BA750}" destId="{0AE57174-3FC2-4989-BA80-96B425F6DB55}" srcOrd="3" destOrd="0" parTransId="{C62A3F77-CAD1-4E38-A70A-385F3614CDAF}" sibTransId="{C5EEDE91-F88E-4BED-A61C-4A1158094F0A}"/>
    <dgm:cxn modelId="{010B131E-CB20-4503-84AC-EBEB6F26CDEF}" type="presOf" srcId="{C5EEDE91-F88E-4BED-A61C-4A1158094F0A}" destId="{9CB55DB3-28CD-494E-9F76-A09103C01FAD}" srcOrd="0" destOrd="0" presId="urn:microsoft.com/office/officeart/2005/8/layout/radial6"/>
    <dgm:cxn modelId="{DAAC5407-C507-4BB2-9C1B-4C01FAF5E8CB}" type="presOf" srcId="{0B513DA1-17A7-4C30-9FB8-E20D4223C798}" destId="{0D21F655-1C7B-4268-81CC-DF0263A5FE3D}" srcOrd="0" destOrd="0" presId="urn:microsoft.com/office/officeart/2005/8/layout/radial6"/>
    <dgm:cxn modelId="{4168E7FE-F4EE-4E19-886B-8C68A4363074}" type="presOf" srcId="{04833D0F-1B01-4194-A429-81908BF88D86}" destId="{33E71EF5-5549-442C-A97B-6FBFF1B227D2}" srcOrd="0" destOrd="0" presId="urn:microsoft.com/office/officeart/2005/8/layout/radial6"/>
    <dgm:cxn modelId="{78832AFD-0AD6-4A86-9E03-FFF9B7F67B8D}" type="presOf" srcId="{04E2BE25-BFCB-4A9B-A290-B7A66CFD93EF}" destId="{C55098CD-E610-426E-9AF0-0CA9E5AEC505}" srcOrd="0" destOrd="0" presId="urn:microsoft.com/office/officeart/2005/8/layout/radial6"/>
    <dgm:cxn modelId="{CE548A20-B439-4CDE-BA6B-B8B90F69C427}" type="presOf" srcId="{48C0F1C8-938D-4786-A433-F42A3FD97012}" destId="{24E17B7D-BE77-4601-9ED7-AD133EA94A3D}" srcOrd="0" destOrd="0" presId="urn:microsoft.com/office/officeart/2005/8/layout/radial6"/>
    <dgm:cxn modelId="{4659D310-8B1D-43EE-B563-604F6347DF63}" srcId="{FDAB658A-4FE8-42AB-929E-C6119E8BA750}" destId="{B6337AF5-2A74-4EF4-B91D-E7A7B34E53FF}" srcOrd="2" destOrd="0" parTransId="{336538D6-B21D-4A2E-B2C4-6FD1A87CC8C2}" sibTransId="{04833D0F-1B01-4194-A429-81908BF88D86}"/>
    <dgm:cxn modelId="{20E8F749-4E82-477B-800D-761643208925}" srcId="{15CCC846-69F8-4F27-ACF0-E71BF11E7480}" destId="{FDAB658A-4FE8-42AB-929E-C6119E8BA750}" srcOrd="0" destOrd="0" parTransId="{F8EFDFE7-8743-4474-ADF1-40E28F76F158}" sibTransId="{7B3D2D15-1891-469E-957E-287E67BEEE6F}"/>
    <dgm:cxn modelId="{AE316D5B-64E2-403B-9172-CA8D40CE9364}" type="presParOf" srcId="{90282C2E-AE6B-4DFD-B3A5-B1F696568C79}" destId="{FC5C08C7-2A8A-479B-AC90-DE677FA3600E}" srcOrd="0" destOrd="0" presId="urn:microsoft.com/office/officeart/2005/8/layout/radial6"/>
    <dgm:cxn modelId="{588D7095-CC97-490F-A93B-BA54AA3703F4}" type="presParOf" srcId="{90282C2E-AE6B-4DFD-B3A5-B1F696568C79}" destId="{B4FE0A46-A7A4-4513-AB74-152123EF7577}" srcOrd="1" destOrd="0" presId="urn:microsoft.com/office/officeart/2005/8/layout/radial6"/>
    <dgm:cxn modelId="{3780DD49-ADD7-468C-8107-B5CCE6E2B515}" type="presParOf" srcId="{90282C2E-AE6B-4DFD-B3A5-B1F696568C79}" destId="{09D991A5-7E66-494D-AA8D-3AB062FB6352}" srcOrd="2" destOrd="0" presId="urn:microsoft.com/office/officeart/2005/8/layout/radial6"/>
    <dgm:cxn modelId="{F3AC9B39-E72E-42B9-A1D2-FAFA5196195F}" type="presParOf" srcId="{90282C2E-AE6B-4DFD-B3A5-B1F696568C79}" destId="{5D005D84-0C7F-4D19-8BE5-875939B5833C}" srcOrd="3" destOrd="0" presId="urn:microsoft.com/office/officeart/2005/8/layout/radial6"/>
    <dgm:cxn modelId="{FA67756F-BB82-471E-A2B1-8D4CD348193A}" type="presParOf" srcId="{90282C2E-AE6B-4DFD-B3A5-B1F696568C79}" destId="{C55098CD-E610-426E-9AF0-0CA9E5AEC505}" srcOrd="4" destOrd="0" presId="urn:microsoft.com/office/officeart/2005/8/layout/radial6"/>
    <dgm:cxn modelId="{3A47A802-02BB-473E-9D0C-8DDADC73963B}" type="presParOf" srcId="{90282C2E-AE6B-4DFD-B3A5-B1F696568C79}" destId="{3A24943E-8738-43BE-9EB5-9D967BDA4766}" srcOrd="5" destOrd="0" presId="urn:microsoft.com/office/officeart/2005/8/layout/radial6"/>
    <dgm:cxn modelId="{B4341E78-D8F2-490D-AE75-65F1351FC335}" type="presParOf" srcId="{90282C2E-AE6B-4DFD-B3A5-B1F696568C79}" destId="{0D21F655-1C7B-4268-81CC-DF0263A5FE3D}" srcOrd="6" destOrd="0" presId="urn:microsoft.com/office/officeart/2005/8/layout/radial6"/>
    <dgm:cxn modelId="{0DA2FE6D-296C-4F93-A73F-BCA588E8687C}" type="presParOf" srcId="{90282C2E-AE6B-4DFD-B3A5-B1F696568C79}" destId="{A3552ED2-E58D-4A30-BFDD-6F7DF7CAC7D0}" srcOrd="7" destOrd="0" presId="urn:microsoft.com/office/officeart/2005/8/layout/radial6"/>
    <dgm:cxn modelId="{CD47F053-33E7-4BFD-A384-09333C4D78FB}" type="presParOf" srcId="{90282C2E-AE6B-4DFD-B3A5-B1F696568C79}" destId="{7DFCFFB8-29AF-4910-BA64-72A180F90F83}" srcOrd="8" destOrd="0" presId="urn:microsoft.com/office/officeart/2005/8/layout/radial6"/>
    <dgm:cxn modelId="{04D1F155-82B1-498F-AA31-4C8E881CC0AA}" type="presParOf" srcId="{90282C2E-AE6B-4DFD-B3A5-B1F696568C79}" destId="{33E71EF5-5549-442C-A97B-6FBFF1B227D2}" srcOrd="9" destOrd="0" presId="urn:microsoft.com/office/officeart/2005/8/layout/radial6"/>
    <dgm:cxn modelId="{EA8B28BF-FD0C-4456-81A7-BBF1E6CCD25E}" type="presParOf" srcId="{90282C2E-AE6B-4DFD-B3A5-B1F696568C79}" destId="{452E37D6-BA9C-471A-A5FA-DEFF2B2B247D}" srcOrd="10" destOrd="0" presId="urn:microsoft.com/office/officeart/2005/8/layout/radial6"/>
    <dgm:cxn modelId="{7D75FF6E-21B9-4173-AE80-52133B73C4BF}" type="presParOf" srcId="{90282C2E-AE6B-4DFD-B3A5-B1F696568C79}" destId="{FB092006-784A-4F0E-BB57-502568124EAD}" srcOrd="11" destOrd="0" presId="urn:microsoft.com/office/officeart/2005/8/layout/radial6"/>
    <dgm:cxn modelId="{E7DFF330-90B8-4097-AAC1-49E4DB71A190}" type="presParOf" srcId="{90282C2E-AE6B-4DFD-B3A5-B1F696568C79}" destId="{9CB55DB3-28CD-494E-9F76-A09103C01FAD}" srcOrd="12" destOrd="0" presId="urn:microsoft.com/office/officeart/2005/8/layout/radial6"/>
    <dgm:cxn modelId="{A4631868-951D-42CA-946B-166B9B1EA850}" type="presParOf" srcId="{90282C2E-AE6B-4DFD-B3A5-B1F696568C79}" destId="{24E17B7D-BE77-4601-9ED7-AD133EA94A3D}" srcOrd="13" destOrd="0" presId="urn:microsoft.com/office/officeart/2005/8/layout/radial6"/>
    <dgm:cxn modelId="{823FC64D-97BE-4085-B38D-7735098E933E}" type="presParOf" srcId="{90282C2E-AE6B-4DFD-B3A5-B1F696568C79}" destId="{CA8DBF52-BEF7-4DE3-8379-779DE07B1C2C}" srcOrd="14" destOrd="0" presId="urn:microsoft.com/office/officeart/2005/8/layout/radial6"/>
    <dgm:cxn modelId="{284D73FF-3613-44BF-B7C1-3A0980CEE71E}" type="presParOf" srcId="{90282C2E-AE6B-4DFD-B3A5-B1F696568C79}" destId="{6EF97E8C-CEED-4367-B114-97B84EBF56DC}" srcOrd="15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2C90172-E853-4E19-B871-D24E53D5EBEE}" type="doc">
      <dgm:prSet loTypeId="urn:microsoft.com/office/officeart/2005/8/layout/radial4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B40EBA3-2563-48F0-9624-81B2E466B277}">
      <dgm:prSet phldrT="[Text]" custT="1"/>
      <dgm:spPr/>
      <dgm:t>
        <a:bodyPr/>
        <a:lstStyle/>
        <a:p>
          <a:r>
            <a:rPr lang="en-US" sz="2400" b="1" dirty="0" err="1"/>
            <a:t>Tiêu</a:t>
          </a:r>
          <a:r>
            <a:rPr lang="en-US" sz="2400" b="1" dirty="0"/>
            <a:t> </a:t>
          </a:r>
          <a:r>
            <a:rPr lang="en-US" sz="2400" b="1" dirty="0" err="1"/>
            <a:t>chuẩn</a:t>
          </a:r>
          <a:r>
            <a:rPr lang="en-US" sz="2400" b="1" dirty="0"/>
            <a:t> 1. </a:t>
          </a:r>
          <a:r>
            <a:rPr lang="en-US" sz="2400" b="1" dirty="0" err="1"/>
            <a:t>Phẩm</a:t>
          </a:r>
          <a:r>
            <a:rPr lang="en-US" sz="2400" b="1" dirty="0"/>
            <a:t> </a:t>
          </a:r>
          <a:r>
            <a:rPr lang="en-US" sz="2400" b="1" dirty="0" err="1"/>
            <a:t>chất</a:t>
          </a:r>
          <a:r>
            <a:rPr lang="en-US" sz="2400" b="1" dirty="0"/>
            <a:t> </a:t>
          </a:r>
          <a:r>
            <a:rPr lang="en-US" sz="2400" b="1" dirty="0" err="1"/>
            <a:t>nghề</a:t>
          </a:r>
          <a:r>
            <a:rPr lang="en-US" sz="2400" b="1" dirty="0"/>
            <a:t> </a:t>
          </a:r>
          <a:r>
            <a:rPr lang="en-US" sz="2400" b="1" dirty="0" err="1"/>
            <a:t>nghiệp</a:t>
          </a:r>
          <a:endParaRPr lang="en-US" sz="2400" dirty="0"/>
        </a:p>
      </dgm:t>
    </dgm:pt>
    <dgm:pt modelId="{31BB1377-A762-40B1-BC75-17C6DE314BBA}" type="parTrans" cxnId="{2B7D26F3-A7FE-4FD7-9EFC-65DC0574FE72}">
      <dgm:prSet/>
      <dgm:spPr/>
      <dgm:t>
        <a:bodyPr/>
        <a:lstStyle/>
        <a:p>
          <a:endParaRPr lang="en-US"/>
        </a:p>
      </dgm:t>
    </dgm:pt>
    <dgm:pt modelId="{2405E5FE-62A4-4DBD-96CB-51D48296AA88}" type="sibTrans" cxnId="{2B7D26F3-A7FE-4FD7-9EFC-65DC0574FE72}">
      <dgm:prSet/>
      <dgm:spPr/>
      <dgm:t>
        <a:bodyPr/>
        <a:lstStyle/>
        <a:p>
          <a:endParaRPr lang="en-US"/>
        </a:p>
      </dgm:t>
    </dgm:pt>
    <dgm:pt modelId="{B173C0A0-BEB8-4A00-A4C6-DFDDDF581637}">
      <dgm:prSet phldrT="[Text]"/>
      <dgm:spPr/>
      <dgm:t>
        <a:bodyPr/>
        <a:lstStyle/>
        <a:p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chí</a:t>
          </a:r>
          <a:r>
            <a:rPr lang="en-US" dirty="0"/>
            <a:t> 1. </a:t>
          </a:r>
          <a:r>
            <a:rPr lang="nb-NO" dirty="0"/>
            <a:t>Đạo đức nghề nghiệp, phong cách làm việc</a:t>
          </a:r>
          <a:endParaRPr lang="en-US" dirty="0"/>
        </a:p>
      </dgm:t>
    </dgm:pt>
    <dgm:pt modelId="{5C8A6A01-31A3-4889-9391-B6EE9218E8FA}" type="parTrans" cxnId="{490A8563-6832-42E2-A143-74B1195CACA0}">
      <dgm:prSet/>
      <dgm:spPr/>
      <dgm:t>
        <a:bodyPr/>
        <a:lstStyle/>
        <a:p>
          <a:endParaRPr lang="en-US"/>
        </a:p>
      </dgm:t>
    </dgm:pt>
    <dgm:pt modelId="{BC5DFB8A-D8BA-4739-8C5E-938DF1D19D21}" type="sibTrans" cxnId="{490A8563-6832-42E2-A143-74B1195CACA0}">
      <dgm:prSet/>
      <dgm:spPr/>
      <dgm:t>
        <a:bodyPr/>
        <a:lstStyle/>
        <a:p>
          <a:endParaRPr lang="en-US"/>
        </a:p>
      </dgm:t>
    </dgm:pt>
    <dgm:pt modelId="{CA83F245-A2E4-4DB1-AFBF-FAC0EC975645}">
      <dgm:prSet phldrT="[Text]"/>
      <dgm:spPr/>
      <dgm:t>
        <a:bodyPr/>
        <a:lstStyle/>
        <a:p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chí</a:t>
          </a:r>
          <a:r>
            <a:rPr lang="en-US" dirty="0"/>
            <a:t> 2. </a:t>
          </a:r>
          <a:r>
            <a:rPr lang="en-US" dirty="0" err="1"/>
            <a:t>Tư</a:t>
          </a:r>
          <a:r>
            <a:rPr lang="en-US" dirty="0"/>
            <a:t> </a:t>
          </a:r>
          <a:r>
            <a:rPr lang="en-US" dirty="0" err="1"/>
            <a:t>tưởng</a:t>
          </a:r>
          <a:r>
            <a:rPr lang="en-US" dirty="0"/>
            <a:t> </a:t>
          </a:r>
          <a:r>
            <a:rPr lang="en-US" dirty="0" err="1"/>
            <a:t>đổi</a:t>
          </a:r>
          <a:r>
            <a:rPr lang="en-US" dirty="0"/>
            <a:t> </a:t>
          </a:r>
          <a:r>
            <a:rPr lang="en-US" dirty="0" err="1"/>
            <a:t>mới</a:t>
          </a:r>
          <a:r>
            <a:rPr lang="en-US" dirty="0"/>
            <a:t> </a:t>
          </a:r>
          <a:r>
            <a:rPr lang="en-US" dirty="0" err="1"/>
            <a:t>trong</a:t>
          </a:r>
          <a:r>
            <a:rPr lang="en-US" dirty="0"/>
            <a:t> </a:t>
          </a:r>
          <a:r>
            <a:rPr lang="en-US" dirty="0" err="1"/>
            <a:t>quản</a:t>
          </a:r>
          <a:r>
            <a:rPr lang="en-US" dirty="0"/>
            <a:t> </a:t>
          </a:r>
          <a:r>
            <a:rPr lang="en-US" dirty="0" err="1"/>
            <a:t>trị</a:t>
          </a:r>
          <a:r>
            <a:rPr lang="en-US" dirty="0"/>
            <a:t> </a:t>
          </a:r>
          <a:r>
            <a:rPr lang="en-US" dirty="0" err="1"/>
            <a:t>nhà</a:t>
          </a:r>
          <a:r>
            <a:rPr lang="en-US" dirty="0"/>
            <a:t> </a:t>
          </a:r>
          <a:r>
            <a:rPr lang="en-US" dirty="0" err="1"/>
            <a:t>trường</a:t>
          </a:r>
          <a:endParaRPr lang="en-US" dirty="0"/>
        </a:p>
      </dgm:t>
    </dgm:pt>
    <dgm:pt modelId="{EE0D3A75-69CD-4D87-9870-87A32724B0DA}" type="parTrans" cxnId="{F82CA66A-7DAE-4F2D-88EB-C405A5299286}">
      <dgm:prSet/>
      <dgm:spPr/>
      <dgm:t>
        <a:bodyPr/>
        <a:lstStyle/>
        <a:p>
          <a:endParaRPr lang="en-US"/>
        </a:p>
      </dgm:t>
    </dgm:pt>
    <dgm:pt modelId="{722FF78E-C7F4-4449-B5A6-7676783D294C}" type="sibTrans" cxnId="{F82CA66A-7DAE-4F2D-88EB-C405A5299286}">
      <dgm:prSet/>
      <dgm:spPr/>
      <dgm:t>
        <a:bodyPr/>
        <a:lstStyle/>
        <a:p>
          <a:endParaRPr lang="en-US"/>
        </a:p>
      </dgm:t>
    </dgm:pt>
    <dgm:pt modelId="{6908AB24-A00D-4735-8956-A8AB9CC0A558}">
      <dgm:prSet phldrT="[Text]"/>
      <dgm:spPr/>
      <dgm:t>
        <a:bodyPr/>
        <a:lstStyle/>
        <a:p>
          <a:r>
            <a:rPr lang="en-US" dirty="0" err="1"/>
            <a:t>Tiêu</a:t>
          </a:r>
          <a:r>
            <a:rPr lang="en-US" dirty="0"/>
            <a:t> </a:t>
          </a:r>
          <a:r>
            <a:rPr lang="en-US" dirty="0" err="1"/>
            <a:t>chí</a:t>
          </a:r>
          <a:r>
            <a:rPr lang="en-US" dirty="0"/>
            <a:t> 3. </a:t>
          </a:r>
          <a:r>
            <a:rPr lang="en-US" dirty="0" err="1"/>
            <a:t>phát</a:t>
          </a:r>
          <a:r>
            <a:rPr lang="en-US" dirty="0"/>
            <a:t> </a:t>
          </a:r>
          <a:r>
            <a:rPr lang="en-US" dirty="0" err="1"/>
            <a:t>triển</a:t>
          </a:r>
          <a:r>
            <a:rPr lang="en-US" dirty="0"/>
            <a:t> </a:t>
          </a:r>
          <a:r>
            <a:rPr lang="en-US" dirty="0" err="1"/>
            <a:t>chuyên</a:t>
          </a:r>
          <a:r>
            <a:rPr lang="en-US" dirty="0"/>
            <a:t> </a:t>
          </a:r>
          <a:r>
            <a:rPr lang="en-US" dirty="0" err="1"/>
            <a:t>môn</a:t>
          </a:r>
          <a:r>
            <a:rPr lang="en-US" dirty="0"/>
            <a:t>, </a:t>
          </a:r>
          <a:r>
            <a:rPr lang="en-US" dirty="0" err="1"/>
            <a:t>nghiệp</a:t>
          </a:r>
          <a:r>
            <a:rPr lang="en-US" dirty="0"/>
            <a:t> </a:t>
          </a:r>
          <a:r>
            <a:rPr lang="en-US" dirty="0" err="1"/>
            <a:t>vụ</a:t>
          </a:r>
          <a:r>
            <a:rPr lang="en-US" dirty="0"/>
            <a:t> </a:t>
          </a:r>
          <a:r>
            <a:rPr lang="en-US" dirty="0" err="1"/>
            <a:t>bản</a:t>
          </a:r>
          <a:r>
            <a:rPr lang="en-US" dirty="0"/>
            <a:t> </a:t>
          </a:r>
          <a:r>
            <a:rPr lang="en-US" dirty="0" err="1"/>
            <a:t>thân</a:t>
          </a:r>
          <a:endParaRPr lang="en-US" dirty="0"/>
        </a:p>
      </dgm:t>
    </dgm:pt>
    <dgm:pt modelId="{CD148075-85C5-4A58-8D97-B490AF0A04EC}" type="parTrans" cxnId="{9CDBB06E-6ABB-44DA-AAD6-461ACE586F53}">
      <dgm:prSet/>
      <dgm:spPr/>
      <dgm:t>
        <a:bodyPr/>
        <a:lstStyle/>
        <a:p>
          <a:endParaRPr lang="en-US"/>
        </a:p>
      </dgm:t>
    </dgm:pt>
    <dgm:pt modelId="{FF15DC11-4210-4705-AC84-992C2009820F}" type="sibTrans" cxnId="{9CDBB06E-6ABB-44DA-AAD6-461ACE586F53}">
      <dgm:prSet/>
      <dgm:spPr/>
      <dgm:t>
        <a:bodyPr/>
        <a:lstStyle/>
        <a:p>
          <a:endParaRPr lang="en-US"/>
        </a:p>
      </dgm:t>
    </dgm:pt>
    <dgm:pt modelId="{584C3A31-7B97-4BFF-944D-7A434D0D8A13}" type="pres">
      <dgm:prSet presAssocID="{E2C90172-E853-4E19-B871-D24E53D5EBEE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608DFDB-30AE-496A-BA97-2B04CB08331B}" type="pres">
      <dgm:prSet presAssocID="{3B40EBA3-2563-48F0-9624-81B2E466B277}" presName="centerShape" presStyleLbl="node0" presStyleIdx="0" presStyleCnt="1"/>
      <dgm:spPr/>
      <dgm:t>
        <a:bodyPr/>
        <a:lstStyle/>
        <a:p>
          <a:endParaRPr lang="en-US"/>
        </a:p>
      </dgm:t>
    </dgm:pt>
    <dgm:pt modelId="{34AB695C-8C4B-44EE-91BA-F091C14896D0}" type="pres">
      <dgm:prSet presAssocID="{5C8A6A01-31A3-4889-9391-B6EE9218E8FA}" presName="parTrans" presStyleLbl="bgSibTrans2D1" presStyleIdx="0" presStyleCnt="3" custAng="16712018" custFlipHor="1" custScaleX="34418" custLinFactNeighborX="27404" custLinFactNeighborY="74734"/>
      <dgm:spPr/>
      <dgm:t>
        <a:bodyPr/>
        <a:lstStyle/>
        <a:p>
          <a:endParaRPr lang="en-US"/>
        </a:p>
      </dgm:t>
    </dgm:pt>
    <dgm:pt modelId="{D91181FD-2C8A-4E2D-8B2D-7710CA4C6995}" type="pres">
      <dgm:prSet presAssocID="{B173C0A0-BEB8-4A00-A4C6-DFDDDF581637}" presName="node" presStyleLbl="node1" presStyleIdx="0" presStyleCnt="3" custRadScaleRad="104543" custRadScaleInc="24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0A2356-D6C4-462A-B536-0982E0311020}" type="pres">
      <dgm:prSet presAssocID="{EE0D3A75-69CD-4D87-9870-87A32724B0DA}" presName="parTrans" presStyleLbl="bgSibTrans2D1" presStyleIdx="1" presStyleCnt="3" custAng="10837836" custScaleX="43989" custLinFactNeighborX="1122" custLinFactNeighborY="82547"/>
      <dgm:spPr/>
      <dgm:t>
        <a:bodyPr/>
        <a:lstStyle/>
        <a:p>
          <a:endParaRPr lang="en-US"/>
        </a:p>
      </dgm:t>
    </dgm:pt>
    <dgm:pt modelId="{850991CB-54CF-4F88-8846-E846B35F42A9}" type="pres">
      <dgm:prSet presAssocID="{CA83F245-A2E4-4DB1-AFBF-FAC0EC975645}" presName="node" presStyleLbl="node1" presStyleIdx="1" presStyleCnt="3" custRadScaleRad="98354" custRadScaleInc="-10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6A4D35-D03D-4BDB-9CD9-1770B4E41E43}" type="pres">
      <dgm:prSet presAssocID="{CD148075-85C5-4A58-8D97-B490AF0A04EC}" presName="parTrans" presStyleLbl="bgSibTrans2D1" presStyleIdx="2" presStyleCnt="3" custAng="10467294" custScaleX="43807" custLinFactNeighborX="-26347" custLinFactNeighborY="57675"/>
      <dgm:spPr/>
      <dgm:t>
        <a:bodyPr/>
        <a:lstStyle/>
        <a:p>
          <a:endParaRPr lang="en-US"/>
        </a:p>
      </dgm:t>
    </dgm:pt>
    <dgm:pt modelId="{2194D624-5C21-4B50-968B-03068167704A}" type="pres">
      <dgm:prSet presAssocID="{6908AB24-A00D-4735-8956-A8AB9CC0A558}" presName="node" presStyleLbl="node1" presStyleIdx="2" presStyleCnt="3" custScaleX="87977" custScaleY="84840" custRadScaleRad="106358" custRadScaleInc="14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BB5DC39-B896-4343-9ABD-A104D9C4781F}" type="presOf" srcId="{EE0D3A75-69CD-4D87-9870-87A32724B0DA}" destId="{440A2356-D6C4-462A-B536-0982E0311020}" srcOrd="0" destOrd="0" presId="urn:microsoft.com/office/officeart/2005/8/layout/radial4"/>
    <dgm:cxn modelId="{88057466-1773-444D-A76B-F4038EF17D77}" type="presOf" srcId="{B173C0A0-BEB8-4A00-A4C6-DFDDDF581637}" destId="{D91181FD-2C8A-4E2D-8B2D-7710CA4C6995}" srcOrd="0" destOrd="0" presId="urn:microsoft.com/office/officeart/2005/8/layout/radial4"/>
    <dgm:cxn modelId="{86BEF4CE-475B-48E7-95F6-8D609AFA1F01}" type="presOf" srcId="{3B40EBA3-2563-48F0-9624-81B2E466B277}" destId="{D608DFDB-30AE-496A-BA97-2B04CB08331B}" srcOrd="0" destOrd="0" presId="urn:microsoft.com/office/officeart/2005/8/layout/radial4"/>
    <dgm:cxn modelId="{38174575-3DE0-4FA2-B1E8-B2C864420B24}" type="presOf" srcId="{6908AB24-A00D-4735-8956-A8AB9CC0A558}" destId="{2194D624-5C21-4B50-968B-03068167704A}" srcOrd="0" destOrd="0" presId="urn:microsoft.com/office/officeart/2005/8/layout/radial4"/>
    <dgm:cxn modelId="{BCEB5189-5ADD-4A45-8EE1-7D0970772C23}" type="presOf" srcId="{E2C90172-E853-4E19-B871-D24E53D5EBEE}" destId="{584C3A31-7B97-4BFF-944D-7A434D0D8A13}" srcOrd="0" destOrd="0" presId="urn:microsoft.com/office/officeart/2005/8/layout/radial4"/>
    <dgm:cxn modelId="{490A8563-6832-42E2-A143-74B1195CACA0}" srcId="{3B40EBA3-2563-48F0-9624-81B2E466B277}" destId="{B173C0A0-BEB8-4A00-A4C6-DFDDDF581637}" srcOrd="0" destOrd="0" parTransId="{5C8A6A01-31A3-4889-9391-B6EE9218E8FA}" sibTransId="{BC5DFB8A-D8BA-4739-8C5E-938DF1D19D21}"/>
    <dgm:cxn modelId="{2B7D26F3-A7FE-4FD7-9EFC-65DC0574FE72}" srcId="{E2C90172-E853-4E19-B871-D24E53D5EBEE}" destId="{3B40EBA3-2563-48F0-9624-81B2E466B277}" srcOrd="0" destOrd="0" parTransId="{31BB1377-A762-40B1-BC75-17C6DE314BBA}" sibTransId="{2405E5FE-62A4-4DBD-96CB-51D48296AA88}"/>
    <dgm:cxn modelId="{F82CA66A-7DAE-4F2D-88EB-C405A5299286}" srcId="{3B40EBA3-2563-48F0-9624-81B2E466B277}" destId="{CA83F245-A2E4-4DB1-AFBF-FAC0EC975645}" srcOrd="1" destOrd="0" parTransId="{EE0D3A75-69CD-4D87-9870-87A32724B0DA}" sibTransId="{722FF78E-C7F4-4449-B5A6-7676783D294C}"/>
    <dgm:cxn modelId="{9CDBB06E-6ABB-44DA-AAD6-461ACE586F53}" srcId="{3B40EBA3-2563-48F0-9624-81B2E466B277}" destId="{6908AB24-A00D-4735-8956-A8AB9CC0A558}" srcOrd="2" destOrd="0" parTransId="{CD148075-85C5-4A58-8D97-B490AF0A04EC}" sibTransId="{FF15DC11-4210-4705-AC84-992C2009820F}"/>
    <dgm:cxn modelId="{12EDF23C-BAE1-4708-A68F-773A234DA757}" type="presOf" srcId="{CA83F245-A2E4-4DB1-AFBF-FAC0EC975645}" destId="{850991CB-54CF-4F88-8846-E846B35F42A9}" srcOrd="0" destOrd="0" presId="urn:microsoft.com/office/officeart/2005/8/layout/radial4"/>
    <dgm:cxn modelId="{D1145CDD-C6ED-464D-8086-832CD98FBDDA}" type="presOf" srcId="{5C8A6A01-31A3-4889-9391-B6EE9218E8FA}" destId="{34AB695C-8C4B-44EE-91BA-F091C14896D0}" srcOrd="0" destOrd="0" presId="urn:microsoft.com/office/officeart/2005/8/layout/radial4"/>
    <dgm:cxn modelId="{22C5A4EE-FD47-4FF3-9C6E-C5E5A47B8B01}" type="presOf" srcId="{CD148075-85C5-4A58-8D97-B490AF0A04EC}" destId="{406A4D35-D03D-4BDB-9CD9-1770B4E41E43}" srcOrd="0" destOrd="0" presId="urn:microsoft.com/office/officeart/2005/8/layout/radial4"/>
    <dgm:cxn modelId="{93039B13-B523-49A5-8074-FF0E17043841}" type="presParOf" srcId="{584C3A31-7B97-4BFF-944D-7A434D0D8A13}" destId="{D608DFDB-30AE-496A-BA97-2B04CB08331B}" srcOrd="0" destOrd="0" presId="urn:microsoft.com/office/officeart/2005/8/layout/radial4"/>
    <dgm:cxn modelId="{AF2ACAC3-426C-41FB-A2E6-9298D4245235}" type="presParOf" srcId="{584C3A31-7B97-4BFF-944D-7A434D0D8A13}" destId="{34AB695C-8C4B-44EE-91BA-F091C14896D0}" srcOrd="1" destOrd="0" presId="urn:microsoft.com/office/officeart/2005/8/layout/radial4"/>
    <dgm:cxn modelId="{C96E4B14-85DD-4A6C-859E-818C1AF7DC41}" type="presParOf" srcId="{584C3A31-7B97-4BFF-944D-7A434D0D8A13}" destId="{D91181FD-2C8A-4E2D-8B2D-7710CA4C6995}" srcOrd="2" destOrd="0" presId="urn:microsoft.com/office/officeart/2005/8/layout/radial4"/>
    <dgm:cxn modelId="{C5F59FAB-20A2-4AA2-B944-A4F6BFC90E29}" type="presParOf" srcId="{584C3A31-7B97-4BFF-944D-7A434D0D8A13}" destId="{440A2356-D6C4-462A-B536-0982E0311020}" srcOrd="3" destOrd="0" presId="urn:microsoft.com/office/officeart/2005/8/layout/radial4"/>
    <dgm:cxn modelId="{769AB491-4E8F-4761-9481-A1BFA6D53236}" type="presParOf" srcId="{584C3A31-7B97-4BFF-944D-7A434D0D8A13}" destId="{850991CB-54CF-4F88-8846-E846B35F42A9}" srcOrd="4" destOrd="0" presId="urn:microsoft.com/office/officeart/2005/8/layout/radial4"/>
    <dgm:cxn modelId="{133791DB-AA26-4EB9-884C-4157F59A1666}" type="presParOf" srcId="{584C3A31-7B97-4BFF-944D-7A434D0D8A13}" destId="{406A4D35-D03D-4BDB-9CD9-1770B4E41E43}" srcOrd="5" destOrd="0" presId="urn:microsoft.com/office/officeart/2005/8/layout/radial4"/>
    <dgm:cxn modelId="{921F613E-9BEF-4D4F-98C9-CD0B9F6181AC}" type="presParOf" srcId="{584C3A31-7B97-4BFF-944D-7A434D0D8A13}" destId="{2194D624-5C21-4B50-968B-03068167704A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1D33D0-AB1B-4FB8-BC7A-D339B493E5E0}">
      <dsp:nvSpPr>
        <dsp:cNvPr id="0" name=""/>
        <dsp:cNvSpPr/>
      </dsp:nvSpPr>
      <dsp:spPr>
        <a:xfrm>
          <a:off x="996950" y="1231899"/>
          <a:ext cx="3695700" cy="36957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6683050-714B-4541-A149-7B5018842E7C}">
      <dsp:nvSpPr>
        <dsp:cNvPr id="0" name=""/>
        <dsp:cNvSpPr/>
      </dsp:nvSpPr>
      <dsp:spPr>
        <a:xfrm>
          <a:off x="1736090" y="1971039"/>
          <a:ext cx="2217420" cy="221742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A020865-6752-4DBE-8B9D-A1D4F42B6000}">
      <dsp:nvSpPr>
        <dsp:cNvPr id="0" name=""/>
        <dsp:cNvSpPr/>
      </dsp:nvSpPr>
      <dsp:spPr>
        <a:xfrm>
          <a:off x="2475230" y="2710179"/>
          <a:ext cx="739140" cy="73914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8F3297-0644-4CCE-A261-734601A18D3A}">
      <dsp:nvSpPr>
        <dsp:cNvPr id="0" name=""/>
        <dsp:cNvSpPr/>
      </dsp:nvSpPr>
      <dsp:spPr>
        <a:xfrm>
          <a:off x="5308600" y="0"/>
          <a:ext cx="1847850" cy="1077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TRẺ</a:t>
          </a:r>
        </a:p>
      </dsp:txBody>
      <dsp:txXfrm>
        <a:off x="5308600" y="0"/>
        <a:ext cx="1847850" cy="1077912"/>
      </dsp:txXfrm>
    </dsp:sp>
    <dsp:sp modelId="{2E9B8338-70FB-40D3-B31F-CA7C96F14F55}">
      <dsp:nvSpPr>
        <dsp:cNvPr id="0" name=""/>
        <dsp:cNvSpPr/>
      </dsp:nvSpPr>
      <dsp:spPr>
        <a:xfrm>
          <a:off x="4846637" y="538956"/>
          <a:ext cx="4619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7300027-440F-490D-86DF-D7EFF4371653}">
      <dsp:nvSpPr>
        <dsp:cNvPr id="0" name=""/>
        <dsp:cNvSpPr/>
      </dsp:nvSpPr>
      <dsp:spPr>
        <a:xfrm rot="5400000">
          <a:off x="2574705" y="809666"/>
          <a:ext cx="2540177" cy="1999989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F33556-998E-4B53-90CB-BDA899D85113}">
      <dsp:nvSpPr>
        <dsp:cNvPr id="0" name=""/>
        <dsp:cNvSpPr/>
      </dsp:nvSpPr>
      <dsp:spPr>
        <a:xfrm>
          <a:off x="5308600" y="1077912"/>
          <a:ext cx="1847850" cy="1077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/>
            <a:t>GIÁO VIÊN, NHÂN VIÊN</a:t>
          </a:r>
        </a:p>
      </dsp:txBody>
      <dsp:txXfrm>
        <a:off x="5308600" y="1077912"/>
        <a:ext cx="1847850" cy="1077912"/>
      </dsp:txXfrm>
    </dsp:sp>
    <dsp:sp modelId="{64E41FC7-FFC9-4026-92F1-8501B6FE1BAB}">
      <dsp:nvSpPr>
        <dsp:cNvPr id="0" name=""/>
        <dsp:cNvSpPr/>
      </dsp:nvSpPr>
      <dsp:spPr>
        <a:xfrm>
          <a:off x="4846637" y="1616868"/>
          <a:ext cx="4619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A093F5A-4FF4-461A-9397-1607690091AA}">
      <dsp:nvSpPr>
        <dsp:cNvPr id="0" name=""/>
        <dsp:cNvSpPr/>
      </dsp:nvSpPr>
      <dsp:spPr>
        <a:xfrm rot="5400000">
          <a:off x="3119944" y="1870763"/>
          <a:ext cx="1979416" cy="1470272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2E5ACB-FF92-4484-BA57-3D12C61F84F4}">
      <dsp:nvSpPr>
        <dsp:cNvPr id="0" name=""/>
        <dsp:cNvSpPr/>
      </dsp:nvSpPr>
      <dsp:spPr>
        <a:xfrm>
          <a:off x="5308600" y="2155824"/>
          <a:ext cx="1847850" cy="107791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2024" tIns="34290" rIns="34290" bIns="3429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>
              <a:latin typeface="Arial" pitchFamily="34" charset="0"/>
              <a:cs typeface="Arial" pitchFamily="34" charset="0"/>
            </a:rPr>
            <a:t>HIỆU TRƯỞNG</a:t>
          </a:r>
        </a:p>
      </dsp:txBody>
      <dsp:txXfrm>
        <a:off x="5308600" y="2155824"/>
        <a:ext cx="1847850" cy="1077912"/>
      </dsp:txXfrm>
    </dsp:sp>
    <dsp:sp modelId="{9996B2E3-8A30-4A93-869F-12760E58486B}">
      <dsp:nvSpPr>
        <dsp:cNvPr id="0" name=""/>
        <dsp:cNvSpPr/>
      </dsp:nvSpPr>
      <dsp:spPr>
        <a:xfrm>
          <a:off x="4846637" y="2694781"/>
          <a:ext cx="461962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DFE0FB8-FCD1-4BC4-9C8E-EE1426692E1E}">
      <dsp:nvSpPr>
        <dsp:cNvPr id="0" name=""/>
        <dsp:cNvSpPr/>
      </dsp:nvSpPr>
      <dsp:spPr>
        <a:xfrm rot="5400000">
          <a:off x="3665861" y="2930998"/>
          <a:ext cx="1414221" cy="940555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17219" y="0"/>
          <a:ext cx="6995160" cy="48514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8840" y="1455420"/>
          <a:ext cx="2648902" cy="19405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MỨC ĐẠT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b="1" kern="1200" dirty="0"/>
            <a:t>Thực hiện tốt và chỉ đạo toàn trường thực hiện nghiêm túc quy định </a:t>
          </a:r>
          <a:r>
            <a:rPr lang="nb-NO" sz="1600" kern="1200" dirty="0"/>
            <a:t>về đạo đức nhà giáo trong nhà trường</a:t>
          </a:r>
          <a:endParaRPr lang="en-US" sz="1600" kern="1200" dirty="0"/>
        </a:p>
      </dsp:txBody>
      <dsp:txXfrm>
        <a:off x="103570" y="1550150"/>
        <a:ext cx="2459442" cy="1751100"/>
      </dsp:txXfrm>
    </dsp:sp>
    <dsp:sp modelId="{F7C69D7B-7C4E-4B96-8910-EE615B5FC344}">
      <dsp:nvSpPr>
        <dsp:cNvPr id="0" name=""/>
        <dsp:cNvSpPr/>
      </dsp:nvSpPr>
      <dsp:spPr>
        <a:xfrm>
          <a:off x="2790348" y="1455420"/>
          <a:ext cx="2648902" cy="194056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MỨC KHÁ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600" b="1" kern="1200" dirty="0"/>
            <a:t>Thường xuyên tự rèn luyện</a:t>
          </a:r>
          <a:r>
            <a:rPr lang="en-US" sz="1600" b="1" kern="1200" dirty="0"/>
            <a:t> </a:t>
          </a:r>
          <a:r>
            <a:rPr lang="nb-NO" sz="1600" b="1" kern="1200" dirty="0"/>
            <a:t>– Chủ động</a:t>
          </a:r>
          <a:r>
            <a:rPr lang="en-US" sz="1600" b="1" kern="1200" dirty="0"/>
            <a:t> </a:t>
          </a:r>
          <a:r>
            <a:rPr lang="en-US" sz="1600" b="1" kern="1200" dirty="0" err="1"/>
            <a:t>phát</a:t>
          </a:r>
          <a:r>
            <a:rPr lang="en-US" sz="1600" b="1" kern="1200" dirty="0"/>
            <a:t> </a:t>
          </a:r>
          <a:r>
            <a:rPr lang="en-US" sz="1600" b="1" kern="1200" dirty="0" err="1"/>
            <a:t>hiện</a:t>
          </a:r>
          <a:r>
            <a:rPr lang="en-US" sz="1600" b="1" kern="1200" dirty="0"/>
            <a:t>, </a:t>
          </a:r>
          <a:r>
            <a:rPr lang="en-US" sz="1600" b="1" kern="1200" dirty="0" err="1"/>
            <a:t>chấn</a:t>
          </a:r>
          <a:r>
            <a:rPr lang="en-US" sz="1600" b="1" kern="1200" dirty="0"/>
            <a:t> </a:t>
          </a:r>
          <a:r>
            <a:rPr lang="en-US" sz="1600" b="1" kern="1200" dirty="0" err="1"/>
            <a:t>chỉnh</a:t>
          </a:r>
          <a:r>
            <a:rPr lang="en-US" sz="1600" b="1" kern="1200" dirty="0"/>
            <a:t> </a:t>
          </a:r>
          <a:r>
            <a:rPr lang="en-US" sz="1600" b="1" kern="1200" dirty="0" err="1"/>
            <a:t>kịp</a:t>
          </a:r>
          <a:r>
            <a:rPr lang="en-US" sz="1600" b="1" kern="1200" dirty="0"/>
            <a:t> </a:t>
          </a:r>
          <a:r>
            <a:rPr lang="en-US" sz="1600" b="1" kern="1200" dirty="0" err="1"/>
            <a:t>thời</a:t>
          </a:r>
          <a:r>
            <a:rPr lang="en-US" sz="1600" b="1" kern="1200" dirty="0"/>
            <a:t> </a:t>
          </a:r>
          <a:r>
            <a:rPr lang="en-US" sz="1600" kern="1200" dirty="0" err="1"/>
            <a:t>các</a:t>
          </a:r>
          <a:r>
            <a:rPr lang="en-US" sz="1600" kern="1200" dirty="0"/>
            <a:t> </a:t>
          </a:r>
          <a:r>
            <a:rPr lang="en-US" sz="1600" kern="1200" dirty="0" err="1"/>
            <a:t>biểu</a:t>
          </a:r>
          <a:r>
            <a:rPr lang="en-US" sz="1600" kern="1200" dirty="0"/>
            <a:t> </a:t>
          </a:r>
          <a:r>
            <a:rPr lang="en-US" sz="1600" kern="1200" dirty="0" err="1"/>
            <a:t>hiện</a:t>
          </a:r>
          <a:r>
            <a:rPr lang="en-US" sz="1600" kern="1200" dirty="0"/>
            <a:t> vi </a:t>
          </a:r>
          <a:r>
            <a:rPr lang="en-US" sz="1600" kern="1200" dirty="0" err="1"/>
            <a:t>phạm</a:t>
          </a:r>
          <a:r>
            <a:rPr lang="en-US" sz="1600" kern="1200" dirty="0"/>
            <a:t> </a:t>
          </a:r>
          <a:r>
            <a:rPr lang="en-US" sz="1600" kern="1200" dirty="0" err="1"/>
            <a:t>đạo</a:t>
          </a:r>
          <a:r>
            <a:rPr lang="en-US" sz="1600" kern="1200" dirty="0"/>
            <a:t> </a:t>
          </a:r>
          <a:r>
            <a:rPr lang="en-US" sz="1600" kern="1200" dirty="0" err="1"/>
            <a:t>đức</a:t>
          </a:r>
          <a:r>
            <a:rPr lang="en-US" sz="1600" kern="1200" dirty="0"/>
            <a:t> </a:t>
          </a:r>
          <a:r>
            <a:rPr lang="en-US" sz="1600" kern="1200" dirty="0" err="1"/>
            <a:t>trong</a:t>
          </a:r>
          <a:r>
            <a:rPr lang="en-US" sz="1600" kern="1200" dirty="0"/>
            <a:t> </a:t>
          </a:r>
          <a:r>
            <a:rPr lang="en-US" sz="1600" kern="1200" dirty="0" err="1"/>
            <a:t>nhà</a:t>
          </a:r>
          <a:r>
            <a:rPr lang="en-US" sz="1600" kern="1200" dirty="0"/>
            <a:t> </a:t>
          </a:r>
          <a:r>
            <a:rPr lang="en-US" sz="1600" kern="1200" dirty="0" err="1"/>
            <a:t>trường</a:t>
          </a:r>
          <a:endParaRPr lang="en-US" sz="1600" kern="1200" dirty="0"/>
        </a:p>
      </dsp:txBody>
      <dsp:txXfrm>
        <a:off x="2885078" y="1550150"/>
        <a:ext cx="2459442" cy="1751100"/>
      </dsp:txXfrm>
    </dsp:sp>
    <dsp:sp modelId="{DA77809B-6729-456F-8231-F0AB83B553CF}">
      <dsp:nvSpPr>
        <dsp:cNvPr id="0" name=""/>
        <dsp:cNvSpPr/>
      </dsp:nvSpPr>
      <dsp:spPr>
        <a:xfrm>
          <a:off x="5500211" y="1422391"/>
          <a:ext cx="2648902" cy="19405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MỨC TỐT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/>
            <a:t>M</a:t>
          </a:r>
          <a:r>
            <a:rPr lang="vi-VN" sz="1600" b="1" kern="1200" dirty="0"/>
            <a:t>ẫu mực</a:t>
          </a:r>
          <a:r>
            <a:rPr lang="en-US" sz="1600" b="1" kern="1200" dirty="0"/>
            <a:t>, </a:t>
          </a:r>
          <a:r>
            <a:rPr lang="vi-VN" sz="1600" b="1" kern="1200" dirty="0"/>
            <a:t> </a:t>
          </a:r>
          <a:r>
            <a:rPr lang="en-US" sz="1600" b="1" kern="1200" dirty="0" err="1"/>
            <a:t>có</a:t>
          </a:r>
          <a:r>
            <a:rPr lang="en-US" sz="1600" b="1" kern="1200" dirty="0"/>
            <a:t> </a:t>
          </a:r>
          <a:r>
            <a:rPr lang="en-US" sz="1600" b="1" kern="1200" dirty="0" err="1"/>
            <a:t>ảnh</a:t>
          </a:r>
          <a:r>
            <a:rPr lang="en-US" sz="1600" b="1" kern="1200" dirty="0"/>
            <a:t> </a:t>
          </a:r>
          <a:r>
            <a:rPr lang="en-US" sz="1600" b="1" kern="1200" dirty="0" err="1"/>
            <a:t>hưởng</a:t>
          </a:r>
          <a:r>
            <a:rPr lang="en-US" sz="1600" b="1" kern="1200" dirty="0"/>
            <a:t> </a:t>
          </a:r>
          <a:r>
            <a:rPr lang="en-US" sz="1600" b="1" kern="1200" dirty="0" err="1"/>
            <a:t>tích</a:t>
          </a:r>
          <a:r>
            <a:rPr lang="en-US" sz="1600" b="1" kern="1200" dirty="0"/>
            <a:t> </a:t>
          </a:r>
          <a:r>
            <a:rPr lang="en-US" sz="1600" b="1" kern="1200" dirty="0" err="1"/>
            <a:t>cực</a:t>
          </a:r>
          <a:r>
            <a:rPr lang="en-US" sz="1600" b="1" kern="1200" dirty="0"/>
            <a:t> </a:t>
          </a:r>
          <a:r>
            <a:rPr lang="en-US" sz="1600" b="1" kern="1200" dirty="0" err="1"/>
            <a:t>tới</a:t>
          </a:r>
          <a:r>
            <a:rPr lang="en-US" sz="1600" b="1" kern="1200" dirty="0"/>
            <a:t> CBQL CSGD MN </a:t>
          </a:r>
          <a:r>
            <a:rPr lang="en-US" sz="1600" kern="1200" dirty="0" err="1"/>
            <a:t>về</a:t>
          </a:r>
          <a:r>
            <a:rPr lang="en-US" sz="1600" kern="1200" dirty="0"/>
            <a:t> </a:t>
          </a:r>
          <a:r>
            <a:rPr lang="en-US" sz="1600" kern="1200" dirty="0" err="1"/>
            <a:t>tổ</a:t>
          </a:r>
          <a:r>
            <a:rPr lang="en-US" sz="1600" kern="1200" dirty="0"/>
            <a:t> </a:t>
          </a:r>
          <a:r>
            <a:rPr lang="en-US" sz="1600" kern="1200" dirty="0" err="1"/>
            <a:t>chức</a:t>
          </a:r>
          <a:r>
            <a:rPr lang="en-US" sz="1600" kern="1200" dirty="0"/>
            <a:t> </a:t>
          </a:r>
          <a:r>
            <a:rPr lang="en-US" sz="1600" kern="1200" dirty="0" err="1"/>
            <a:t>thực</a:t>
          </a:r>
          <a:r>
            <a:rPr lang="en-US" sz="1600" kern="1200" dirty="0"/>
            <a:t> </a:t>
          </a:r>
          <a:r>
            <a:rPr lang="en-US" sz="1600" kern="1200" dirty="0" err="1"/>
            <a:t>hiện</a:t>
          </a:r>
          <a:r>
            <a:rPr lang="en-US" sz="1600" kern="1200" dirty="0"/>
            <a:t> </a:t>
          </a:r>
          <a:r>
            <a:rPr lang="en-US" sz="1600" kern="1200" dirty="0" err="1"/>
            <a:t>các</a:t>
          </a:r>
          <a:r>
            <a:rPr lang="en-US" sz="1600" kern="1200" dirty="0"/>
            <a:t> </a:t>
          </a:r>
          <a:r>
            <a:rPr lang="en-US" sz="1600" kern="1200" dirty="0" err="1"/>
            <a:t>hoạt</a:t>
          </a:r>
          <a:r>
            <a:rPr lang="en-US" sz="1600" kern="1200" dirty="0"/>
            <a:t> </a:t>
          </a:r>
          <a:r>
            <a:rPr lang="en-US" sz="1600" kern="1200" dirty="0" err="1"/>
            <a:t>động</a:t>
          </a:r>
          <a:r>
            <a:rPr lang="en-US" sz="1600" kern="1200" dirty="0"/>
            <a:t> </a:t>
          </a:r>
          <a:r>
            <a:rPr lang="en-US" sz="1600" kern="1200" dirty="0" err="1"/>
            <a:t>giáo</a:t>
          </a:r>
          <a:r>
            <a:rPr lang="en-US" sz="1600" kern="1200" dirty="0"/>
            <a:t> </a:t>
          </a:r>
          <a:r>
            <a:rPr lang="en-US" sz="1600" kern="1200" dirty="0" err="1"/>
            <a:t>dục</a:t>
          </a:r>
          <a:r>
            <a:rPr lang="en-US" sz="1600" kern="1200" dirty="0"/>
            <a:t> </a:t>
          </a:r>
          <a:r>
            <a:rPr lang="en-US" sz="1600" kern="1200" dirty="0" err="1"/>
            <a:t>đạo</a:t>
          </a:r>
          <a:r>
            <a:rPr lang="en-US" sz="1600" kern="1200" dirty="0"/>
            <a:t> </a:t>
          </a:r>
          <a:r>
            <a:rPr lang="en-US" sz="1600" kern="1200" dirty="0" err="1"/>
            <a:t>đức</a:t>
          </a:r>
          <a:r>
            <a:rPr lang="en-US" sz="1600" kern="1200" dirty="0"/>
            <a:t> </a:t>
          </a:r>
          <a:r>
            <a:rPr lang="en-US" sz="1600" kern="1200" dirty="0" err="1"/>
            <a:t>trong</a:t>
          </a:r>
          <a:r>
            <a:rPr lang="en-US" sz="1600" kern="1200" dirty="0"/>
            <a:t> </a:t>
          </a:r>
          <a:r>
            <a:rPr lang="en-US" sz="1600" kern="1200" dirty="0" err="1"/>
            <a:t>nhà</a:t>
          </a:r>
          <a:r>
            <a:rPr lang="en-US" sz="1600" kern="1200" dirty="0"/>
            <a:t> </a:t>
          </a:r>
          <a:r>
            <a:rPr lang="en-US" sz="1600" kern="1200" dirty="0" err="1"/>
            <a:t>trường</a:t>
          </a:r>
          <a:r>
            <a:rPr lang="en-US" sz="1600" kern="1200" dirty="0"/>
            <a:t>.</a:t>
          </a:r>
        </a:p>
      </dsp:txBody>
      <dsp:txXfrm>
        <a:off x="5594941" y="1517121"/>
        <a:ext cx="2459442" cy="175110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17219" y="0"/>
          <a:ext cx="6995160" cy="485140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278874" y="1455420"/>
          <a:ext cx="2468880" cy="19405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MỨC ĐẠT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/>
            <a:t>có</a:t>
          </a:r>
          <a:r>
            <a:rPr lang="en-US" sz="2100" kern="1200" dirty="0"/>
            <a:t> </a:t>
          </a:r>
          <a:r>
            <a:rPr lang="en-US" sz="2100" kern="1200" dirty="0" err="1"/>
            <a:t>tư</a:t>
          </a:r>
          <a:r>
            <a:rPr lang="en-US" sz="2100" kern="1200" dirty="0"/>
            <a:t> </a:t>
          </a:r>
          <a:r>
            <a:rPr lang="en-US" sz="2100" kern="1200" dirty="0" err="1"/>
            <a:t>tưởng</a:t>
          </a:r>
          <a:r>
            <a:rPr lang="en-US" sz="2100" kern="1200" dirty="0"/>
            <a:t> </a:t>
          </a:r>
          <a:r>
            <a:rPr lang="en-US" sz="2100" kern="1200" dirty="0" err="1"/>
            <a:t>đổi</a:t>
          </a:r>
          <a:r>
            <a:rPr lang="en-US" sz="2100" kern="1200" dirty="0"/>
            <a:t> </a:t>
          </a:r>
          <a:r>
            <a:rPr lang="en-US" sz="2100" kern="1200" dirty="0" err="1"/>
            <a:t>mới</a:t>
          </a:r>
          <a:r>
            <a:rPr lang="en-US" sz="2100" kern="1200" dirty="0"/>
            <a:t> </a:t>
          </a:r>
          <a:r>
            <a:rPr lang="en-US" sz="2100" kern="1200" dirty="0" err="1"/>
            <a:t>trong</a:t>
          </a:r>
          <a:r>
            <a:rPr lang="en-US" sz="2100" kern="1200" dirty="0"/>
            <a:t> </a:t>
          </a:r>
          <a:r>
            <a:rPr lang="en-US" sz="2100" kern="1200" dirty="0" err="1"/>
            <a:t>lãnh</a:t>
          </a:r>
          <a:r>
            <a:rPr lang="en-US" sz="2100" kern="1200" dirty="0"/>
            <a:t> </a:t>
          </a:r>
          <a:r>
            <a:rPr lang="en-US" sz="2100" kern="1200" dirty="0" err="1"/>
            <a:t>đạo</a:t>
          </a:r>
          <a:r>
            <a:rPr lang="en-US" sz="2100" kern="1200" dirty="0"/>
            <a:t>, </a:t>
          </a:r>
          <a:r>
            <a:rPr lang="en-US" sz="2100" kern="1200" dirty="0" err="1"/>
            <a:t>quản</a:t>
          </a:r>
          <a:r>
            <a:rPr lang="en-US" sz="2100" kern="1200" dirty="0"/>
            <a:t> </a:t>
          </a:r>
          <a:r>
            <a:rPr lang="en-US" sz="2100" kern="1200" dirty="0" err="1"/>
            <a:t>trị</a:t>
          </a:r>
          <a:r>
            <a:rPr lang="en-US" sz="2100" kern="1200" dirty="0"/>
            <a:t> </a:t>
          </a:r>
          <a:r>
            <a:rPr lang="en-US" sz="2100" kern="1200" dirty="0" err="1"/>
            <a:t>nhà</a:t>
          </a:r>
          <a:r>
            <a:rPr lang="en-US" sz="2100" kern="1200" dirty="0"/>
            <a:t> </a:t>
          </a:r>
          <a:r>
            <a:rPr lang="en-US" sz="2100" kern="1200" dirty="0" err="1"/>
            <a:t>trường</a:t>
          </a:r>
          <a:endParaRPr lang="en-US" sz="2100" kern="1200" dirty="0"/>
        </a:p>
      </dsp:txBody>
      <dsp:txXfrm>
        <a:off x="373604" y="1550150"/>
        <a:ext cx="2279420" cy="1751100"/>
      </dsp:txXfrm>
    </dsp:sp>
    <dsp:sp modelId="{F7C69D7B-7C4E-4B96-8910-EE615B5FC344}">
      <dsp:nvSpPr>
        <dsp:cNvPr id="0" name=""/>
        <dsp:cNvSpPr/>
      </dsp:nvSpPr>
      <dsp:spPr>
        <a:xfrm>
          <a:off x="2880359" y="1455420"/>
          <a:ext cx="2468880" cy="194056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MỨC KHÁ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/>
            <a:t>Ảnh</a:t>
          </a:r>
          <a:r>
            <a:rPr lang="en-US" sz="2100" kern="1200" dirty="0"/>
            <a:t> </a:t>
          </a:r>
          <a:r>
            <a:rPr lang="en-US" sz="2100" kern="1200" dirty="0" err="1"/>
            <a:t>hưởng</a:t>
          </a:r>
          <a:r>
            <a:rPr lang="en-US" sz="2100" kern="1200" dirty="0"/>
            <a:t>, </a:t>
          </a:r>
          <a:r>
            <a:rPr lang="en-US" sz="2100" kern="1200" dirty="0" err="1"/>
            <a:t>lan</a:t>
          </a:r>
          <a:r>
            <a:rPr lang="en-US" sz="2100" kern="1200" dirty="0"/>
            <a:t> </a:t>
          </a:r>
          <a:r>
            <a:rPr lang="en-US" sz="2100" kern="1200" dirty="0" err="1"/>
            <a:t>tỏa</a:t>
          </a:r>
          <a:r>
            <a:rPr lang="en-US" sz="2100" kern="1200" dirty="0"/>
            <a:t> </a:t>
          </a:r>
          <a:r>
            <a:rPr lang="en-US" sz="2100" kern="1200" dirty="0" err="1"/>
            <a:t>tư</a:t>
          </a:r>
          <a:r>
            <a:rPr lang="en-US" sz="2100" kern="1200" dirty="0"/>
            <a:t> </a:t>
          </a:r>
          <a:r>
            <a:rPr lang="en-US" sz="2100" kern="1200" dirty="0" err="1"/>
            <a:t>tưởng</a:t>
          </a:r>
          <a:r>
            <a:rPr lang="en-US" sz="2100" kern="1200" dirty="0"/>
            <a:t> </a:t>
          </a:r>
          <a:r>
            <a:rPr lang="en-US" sz="2100" kern="1200" dirty="0" err="1"/>
            <a:t>đổi</a:t>
          </a:r>
          <a:r>
            <a:rPr lang="en-US" sz="2100" kern="1200" dirty="0"/>
            <a:t> </a:t>
          </a:r>
          <a:r>
            <a:rPr lang="en-US" sz="2100" kern="1200" dirty="0" err="1"/>
            <a:t>mới</a:t>
          </a:r>
          <a:r>
            <a:rPr lang="en-US" sz="2100" kern="1200" dirty="0"/>
            <a:t> </a:t>
          </a:r>
          <a:r>
            <a:rPr lang="en-US" sz="2100" kern="1200" dirty="0" err="1"/>
            <a:t>đến</a:t>
          </a:r>
          <a:r>
            <a:rPr lang="en-US" sz="2100" kern="1200" dirty="0"/>
            <a:t> </a:t>
          </a:r>
          <a:r>
            <a:rPr lang="en-US" sz="2100" kern="1200" dirty="0" err="1"/>
            <a:t>mọi</a:t>
          </a:r>
          <a:r>
            <a:rPr lang="en-US" sz="2100" kern="1200" dirty="0"/>
            <a:t> </a:t>
          </a:r>
          <a:r>
            <a:rPr lang="en-US" sz="2100" kern="1200" dirty="0" err="1"/>
            <a:t>thành</a:t>
          </a:r>
          <a:r>
            <a:rPr lang="en-US" sz="2100" kern="1200" dirty="0"/>
            <a:t> </a:t>
          </a:r>
          <a:r>
            <a:rPr lang="en-US" sz="2100" kern="1200" dirty="0" err="1"/>
            <a:t>viên</a:t>
          </a:r>
          <a:r>
            <a:rPr lang="en-US" sz="2100" kern="1200" dirty="0"/>
            <a:t> </a:t>
          </a:r>
          <a:r>
            <a:rPr lang="en-US" sz="2100" kern="1200" dirty="0" err="1"/>
            <a:t>trong</a:t>
          </a:r>
          <a:r>
            <a:rPr lang="en-US" sz="2100" kern="1200" dirty="0"/>
            <a:t> </a:t>
          </a:r>
          <a:r>
            <a:rPr lang="en-US" sz="2100" kern="1200" dirty="0" err="1"/>
            <a:t>nhà</a:t>
          </a:r>
          <a:r>
            <a:rPr lang="en-US" sz="2100" kern="1200" dirty="0"/>
            <a:t> </a:t>
          </a:r>
          <a:r>
            <a:rPr lang="en-US" sz="2100" kern="1200" dirty="0" err="1"/>
            <a:t>trường</a:t>
          </a:r>
          <a:endParaRPr lang="en-US" sz="2100" kern="1200" dirty="0"/>
        </a:p>
      </dsp:txBody>
      <dsp:txXfrm>
        <a:off x="2975089" y="1550150"/>
        <a:ext cx="2279420" cy="1751100"/>
      </dsp:txXfrm>
    </dsp:sp>
    <dsp:sp modelId="{DA77809B-6729-456F-8231-F0AB83B553CF}">
      <dsp:nvSpPr>
        <dsp:cNvPr id="0" name=""/>
        <dsp:cNvSpPr/>
      </dsp:nvSpPr>
      <dsp:spPr>
        <a:xfrm>
          <a:off x="5490688" y="1422391"/>
          <a:ext cx="2468880" cy="194056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/>
            <a:t>MỨC TỐT</a:t>
          </a:r>
        </a:p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err="1"/>
            <a:t>có</a:t>
          </a:r>
          <a:r>
            <a:rPr lang="en-US" sz="2100" kern="1200" dirty="0"/>
            <a:t> </a:t>
          </a:r>
          <a:r>
            <a:rPr lang="en-US" sz="2100" kern="1200" dirty="0" err="1"/>
            <a:t>ảnh</a:t>
          </a:r>
          <a:r>
            <a:rPr lang="en-US" sz="2100" kern="1200" dirty="0"/>
            <a:t> </a:t>
          </a:r>
          <a:r>
            <a:rPr lang="en-US" sz="2100" kern="1200" dirty="0" err="1"/>
            <a:t>hưởng</a:t>
          </a:r>
          <a:r>
            <a:rPr lang="en-US" sz="2100" kern="1200" dirty="0"/>
            <a:t> </a:t>
          </a:r>
          <a:r>
            <a:rPr lang="en-US" sz="2100" kern="1200" dirty="0" err="1"/>
            <a:t>tích</a:t>
          </a:r>
          <a:r>
            <a:rPr lang="en-US" sz="2100" kern="1200" dirty="0"/>
            <a:t> </a:t>
          </a:r>
          <a:r>
            <a:rPr lang="en-US" sz="2100" kern="1200" dirty="0" err="1"/>
            <a:t>cực</a:t>
          </a:r>
          <a:r>
            <a:rPr lang="en-US" sz="2100" kern="1200" dirty="0"/>
            <a:t> </a:t>
          </a:r>
          <a:r>
            <a:rPr lang="en-US" sz="2100" kern="1200" dirty="0" err="1"/>
            <a:t>tới</a:t>
          </a:r>
          <a:r>
            <a:rPr lang="en-US" sz="2100" kern="1200" dirty="0"/>
            <a:t> </a:t>
          </a:r>
          <a:r>
            <a:rPr lang="en-US" sz="2100" kern="1200" dirty="0" err="1"/>
            <a:t>đồng</a:t>
          </a:r>
          <a:r>
            <a:rPr lang="en-US" sz="2100" kern="1200" dirty="0"/>
            <a:t> </a:t>
          </a:r>
          <a:r>
            <a:rPr lang="en-US" sz="2100" kern="1200" dirty="0" err="1"/>
            <a:t>nghiệp</a:t>
          </a:r>
          <a:r>
            <a:rPr lang="en-US" sz="2100" kern="1200" dirty="0"/>
            <a:t> </a:t>
          </a:r>
          <a:r>
            <a:rPr lang="en-US" sz="2100" kern="1200" dirty="0" err="1"/>
            <a:t>về</a:t>
          </a:r>
          <a:r>
            <a:rPr lang="en-US" sz="2100" kern="1200" dirty="0"/>
            <a:t> </a:t>
          </a:r>
          <a:r>
            <a:rPr lang="en-US" sz="2100" kern="1200" dirty="0" err="1"/>
            <a:t>đổi</a:t>
          </a:r>
          <a:r>
            <a:rPr lang="en-US" sz="2100" kern="1200" dirty="0"/>
            <a:t> </a:t>
          </a:r>
          <a:r>
            <a:rPr lang="en-US" sz="2100" kern="1200" dirty="0" err="1"/>
            <a:t>mới</a:t>
          </a:r>
          <a:endParaRPr lang="en-US" sz="2100" kern="1200" dirty="0"/>
        </a:p>
      </dsp:txBody>
      <dsp:txXfrm>
        <a:off x="5585418" y="1517121"/>
        <a:ext cx="2279420" cy="1751100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702944" y="0"/>
          <a:ext cx="7966710" cy="5461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3074" y="1638300"/>
          <a:ext cx="2861291" cy="21844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MỨC ĐẠT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- </a:t>
          </a:r>
          <a:r>
            <a:rPr lang="en-US" sz="2000" b="1" kern="1200" dirty="0" err="1"/>
            <a:t>Đạt</a:t>
          </a:r>
          <a:r>
            <a:rPr lang="en-US" sz="2000" b="1" kern="1200" dirty="0"/>
            <a:t> </a:t>
          </a:r>
          <a:r>
            <a:rPr lang="en-US" sz="2000" b="1" kern="1200" dirty="0" err="1"/>
            <a:t>chuẩn</a:t>
          </a:r>
          <a:r>
            <a:rPr lang="en-US" sz="2000" b="1" kern="1200" dirty="0"/>
            <a:t> </a:t>
          </a:r>
          <a:r>
            <a:rPr lang="en-US" sz="2000" b="1" kern="1200" dirty="0" err="1"/>
            <a:t>trình</a:t>
          </a:r>
          <a:r>
            <a:rPr lang="en-US" sz="2000" b="1" kern="1200" dirty="0"/>
            <a:t> </a:t>
          </a:r>
          <a:r>
            <a:rPr lang="en-US" sz="2000" b="1" kern="1200" dirty="0" err="1"/>
            <a:t>độ</a:t>
          </a:r>
          <a:r>
            <a:rPr lang="en-US" sz="2000" b="1" kern="1200" dirty="0"/>
            <a:t> ĐT, BD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THường</a:t>
          </a:r>
          <a:r>
            <a:rPr lang="en-US" sz="2000" b="1" kern="1200" dirty="0"/>
            <a:t> </a:t>
          </a:r>
          <a:r>
            <a:rPr lang="en-US" sz="2000" b="1" kern="1200" dirty="0" err="1"/>
            <a:t>xuyên</a:t>
          </a:r>
          <a:r>
            <a:rPr lang="en-US" sz="2000" b="1" kern="1200" dirty="0"/>
            <a:t> </a:t>
          </a:r>
          <a:r>
            <a:rPr lang="en-US" sz="2000" b="1" kern="1200" dirty="0" err="1"/>
            <a:t>học</a:t>
          </a:r>
          <a:r>
            <a:rPr lang="en-US" sz="2000" b="1" kern="1200" dirty="0"/>
            <a:t> </a:t>
          </a:r>
          <a:r>
            <a:rPr lang="en-US" sz="2000" b="1" kern="1200" dirty="0" err="1"/>
            <a:t>tập</a:t>
          </a:r>
          <a:r>
            <a:rPr lang="en-US" sz="2000" b="1" kern="1200" dirty="0"/>
            <a:t>, </a:t>
          </a:r>
          <a:r>
            <a:rPr lang="en-US" sz="2000" b="1" kern="1200" dirty="0" err="1"/>
            <a:t>cập</a:t>
          </a:r>
          <a:r>
            <a:rPr lang="en-US" sz="2000" b="1" kern="1200" dirty="0"/>
            <a:t> </a:t>
          </a:r>
          <a:r>
            <a:rPr lang="en-US" sz="2000" b="1" kern="1200" dirty="0" err="1"/>
            <a:t>nhật</a:t>
          </a:r>
          <a:r>
            <a:rPr lang="en-US" sz="2000" b="1" kern="1200" dirty="0"/>
            <a:t> </a:t>
          </a:r>
          <a:r>
            <a:rPr lang="en-US" sz="2000" b="1" kern="1200" dirty="0" err="1"/>
            <a:t>phát</a:t>
          </a:r>
          <a:r>
            <a:rPr lang="en-US" sz="2000" b="1" kern="1200" dirty="0"/>
            <a:t> </a:t>
          </a:r>
          <a:r>
            <a:rPr lang="en-US" sz="2000" b="1" kern="1200" dirty="0" err="1"/>
            <a:t>triển</a:t>
          </a:r>
          <a:r>
            <a:rPr lang="en-US" sz="2000" b="1" kern="1200" dirty="0"/>
            <a:t> </a:t>
          </a:r>
          <a:r>
            <a:rPr lang="en-US" sz="2000" b="1" kern="1200" dirty="0" err="1"/>
            <a:t>chuyên</a:t>
          </a:r>
          <a:r>
            <a:rPr lang="en-US" sz="2000" b="1" kern="1200" dirty="0"/>
            <a:t> </a:t>
          </a:r>
          <a:r>
            <a:rPr lang="en-US" sz="2000" b="1" kern="1200" dirty="0" err="1"/>
            <a:t>môn</a:t>
          </a:r>
          <a:endParaRPr lang="en-US" sz="2000" b="1" kern="1200" dirty="0"/>
        </a:p>
      </dsp:txBody>
      <dsp:txXfrm>
        <a:off x="109708" y="1744934"/>
        <a:ext cx="2648023" cy="1971132"/>
      </dsp:txXfrm>
    </dsp:sp>
    <dsp:sp modelId="{F7C69D7B-7C4E-4B96-8910-EE615B5FC344}">
      <dsp:nvSpPr>
        <dsp:cNvPr id="0" name=""/>
        <dsp:cNvSpPr/>
      </dsp:nvSpPr>
      <dsp:spPr>
        <a:xfrm>
          <a:off x="3255654" y="1638300"/>
          <a:ext cx="2861291" cy="21844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KHÁ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Sáng</a:t>
          </a:r>
          <a:r>
            <a:rPr lang="en-US" sz="2000" b="1" kern="1200" dirty="0"/>
            <a:t> </a:t>
          </a:r>
          <a:r>
            <a:rPr lang="en-US" sz="2000" b="1" kern="1200" dirty="0" err="1"/>
            <a:t>tạo</a:t>
          </a:r>
          <a:r>
            <a:rPr lang="en-US" sz="2000" b="1" kern="1200" dirty="0"/>
            <a:t> </a:t>
          </a:r>
          <a:r>
            <a:rPr lang="en-US" sz="2000" b="1" kern="1200" dirty="0" err="1"/>
            <a:t>trong</a:t>
          </a:r>
          <a:r>
            <a:rPr lang="en-US" sz="2000" b="1" kern="1200" dirty="0"/>
            <a:t> </a:t>
          </a:r>
          <a:r>
            <a:rPr lang="en-US" sz="2000" b="1" kern="1200" dirty="0" err="1"/>
            <a:t>học</a:t>
          </a:r>
          <a:r>
            <a:rPr lang="en-US" sz="2000" b="1" kern="1200" dirty="0"/>
            <a:t> </a:t>
          </a:r>
          <a:r>
            <a:rPr lang="en-US" sz="2000" b="1" kern="1200" dirty="0" err="1"/>
            <a:t>tập</a:t>
          </a:r>
          <a:r>
            <a:rPr lang="en-US" sz="2000" b="1" kern="1200" dirty="0"/>
            <a:t> </a:t>
          </a:r>
          <a:r>
            <a:rPr lang="en-US" sz="2000" b="1" kern="1200" dirty="0" err="1"/>
            <a:t>và</a:t>
          </a:r>
          <a:r>
            <a:rPr lang="en-US" sz="2000" b="1" kern="1200" dirty="0"/>
            <a:t> </a:t>
          </a:r>
          <a:r>
            <a:rPr lang="en-US" sz="2000" b="1" kern="1200" dirty="0" err="1"/>
            <a:t>vận</a:t>
          </a:r>
          <a:r>
            <a:rPr lang="en-US" sz="2000" b="1" kern="1200" dirty="0"/>
            <a:t> </a:t>
          </a:r>
          <a:r>
            <a:rPr lang="en-US" sz="2000" b="1" kern="1200" dirty="0" err="1"/>
            <a:t>dụng</a:t>
          </a:r>
          <a:r>
            <a:rPr lang="en-US" sz="2000" b="1" kern="1200" dirty="0"/>
            <a:t> </a:t>
          </a:r>
          <a:r>
            <a:rPr lang="en-US" sz="2000" b="1" kern="1200" dirty="0" err="1"/>
            <a:t>phát</a:t>
          </a:r>
          <a:r>
            <a:rPr lang="en-US" sz="2000" b="1" kern="1200" dirty="0"/>
            <a:t> </a:t>
          </a:r>
          <a:r>
            <a:rPr lang="en-US" sz="2000" b="1" kern="1200" dirty="0" err="1"/>
            <a:t>triển</a:t>
          </a:r>
          <a:r>
            <a:rPr lang="en-US" sz="2000" b="1" kern="1200" dirty="0"/>
            <a:t> NL </a:t>
          </a:r>
          <a:r>
            <a:rPr lang="en-US" sz="2000" b="1" kern="1200" dirty="0" err="1"/>
            <a:t>bản</a:t>
          </a:r>
          <a:r>
            <a:rPr lang="en-US" sz="2000" b="1" kern="1200" dirty="0"/>
            <a:t> </a:t>
          </a:r>
          <a:r>
            <a:rPr lang="en-US" sz="2000" b="1" kern="1200" dirty="0" err="1"/>
            <a:t>thân</a:t>
          </a:r>
          <a:endParaRPr lang="en-US" sz="2000" b="1" kern="1200" dirty="0"/>
        </a:p>
      </dsp:txBody>
      <dsp:txXfrm>
        <a:off x="3362288" y="1744934"/>
        <a:ext cx="2648023" cy="1971132"/>
      </dsp:txXfrm>
    </dsp:sp>
    <dsp:sp modelId="{DA77809B-6729-456F-8231-F0AB83B553CF}">
      <dsp:nvSpPr>
        <dsp:cNvPr id="0" name=""/>
        <dsp:cNvSpPr/>
      </dsp:nvSpPr>
      <dsp:spPr>
        <a:xfrm>
          <a:off x="6511308" y="1650991"/>
          <a:ext cx="2861291" cy="21844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MỨC TỐT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Hướng</a:t>
          </a:r>
          <a:r>
            <a:rPr lang="en-US" sz="2000" b="1" kern="1200" dirty="0"/>
            <a:t> </a:t>
          </a:r>
          <a:r>
            <a:rPr lang="en-US" sz="2000" b="1" kern="1200" dirty="0" err="1"/>
            <a:t>dẫn</a:t>
          </a:r>
          <a:r>
            <a:rPr lang="en-US" sz="2000" b="1" kern="1200" dirty="0"/>
            <a:t>, </a:t>
          </a:r>
          <a:r>
            <a:rPr lang="en-US" sz="2000" b="1" kern="1200" dirty="0" err="1"/>
            <a:t>hỗ</a:t>
          </a:r>
          <a:r>
            <a:rPr lang="en-US" sz="2000" b="1" kern="1200" dirty="0"/>
            <a:t> </a:t>
          </a:r>
          <a:r>
            <a:rPr lang="en-US" sz="2000" b="1" kern="1200" dirty="0" err="1"/>
            <a:t>trợ</a:t>
          </a:r>
          <a:r>
            <a:rPr lang="en-US" sz="2000" b="1" kern="1200" dirty="0"/>
            <a:t> </a:t>
          </a:r>
          <a:r>
            <a:rPr lang="en-US" sz="2000" b="1" kern="1200" dirty="0" err="1"/>
            <a:t>đồng</a:t>
          </a:r>
          <a:r>
            <a:rPr lang="en-US" sz="2000" b="1" kern="1200" dirty="0"/>
            <a:t> </a:t>
          </a:r>
          <a:r>
            <a:rPr lang="en-US" sz="2000" b="1" kern="1200" dirty="0" err="1"/>
            <a:t>nghiệp</a:t>
          </a:r>
          <a:r>
            <a:rPr lang="en-US" sz="2000" b="1" kern="1200" dirty="0"/>
            <a:t> </a:t>
          </a:r>
          <a:r>
            <a:rPr lang="en-US" sz="2000" b="1" kern="1200" dirty="0" err="1"/>
            <a:t>về</a:t>
          </a:r>
          <a:r>
            <a:rPr lang="en-US" sz="2000" b="1" kern="1200" dirty="0"/>
            <a:t> </a:t>
          </a:r>
          <a:r>
            <a:rPr lang="en-US" sz="2000" kern="1200" dirty="0" err="1"/>
            <a:t>phát</a:t>
          </a:r>
          <a:r>
            <a:rPr lang="en-US" sz="2000" kern="1200" dirty="0"/>
            <a:t> </a:t>
          </a:r>
          <a:r>
            <a:rPr lang="en-US" sz="2000" kern="1200" dirty="0" err="1"/>
            <a:t>triển</a:t>
          </a:r>
          <a:r>
            <a:rPr lang="en-US" sz="2000" kern="1200" dirty="0"/>
            <a:t> </a:t>
          </a:r>
          <a:r>
            <a:rPr lang="en-US" sz="2000" kern="1200" dirty="0" err="1"/>
            <a:t>chuyên</a:t>
          </a:r>
          <a:r>
            <a:rPr lang="en-US" sz="2000" kern="1200" dirty="0"/>
            <a:t> </a:t>
          </a:r>
          <a:r>
            <a:rPr lang="en-US" sz="2000" kern="1200" dirty="0" err="1"/>
            <a:t>môn</a:t>
          </a:r>
          <a:r>
            <a:rPr lang="en-US" sz="2000" kern="1200" dirty="0"/>
            <a:t>, </a:t>
          </a:r>
          <a:r>
            <a:rPr lang="en-US" sz="2000" kern="1200" dirty="0" err="1"/>
            <a:t>nghiệp</a:t>
          </a:r>
          <a:r>
            <a:rPr lang="en-US" sz="2000" kern="1200" dirty="0"/>
            <a:t> </a:t>
          </a:r>
          <a:r>
            <a:rPr lang="en-US" sz="2000" kern="1200" dirty="0" err="1"/>
            <a:t>vụ</a:t>
          </a:r>
          <a:r>
            <a:rPr lang="en-US" sz="2000" kern="1200" dirty="0"/>
            <a:t> </a:t>
          </a:r>
          <a:r>
            <a:rPr lang="en-US" sz="2000" kern="1200" dirty="0" err="1"/>
            <a:t>bản</a:t>
          </a:r>
          <a:r>
            <a:rPr lang="en-US" sz="2000" kern="1200" dirty="0"/>
            <a:t> </a:t>
          </a:r>
          <a:r>
            <a:rPr lang="en-US" sz="2000" kern="1200" dirty="0" err="1"/>
            <a:t>thân</a:t>
          </a:r>
          <a:endParaRPr lang="en-US" sz="2000" kern="1200" dirty="0"/>
        </a:p>
      </dsp:txBody>
      <dsp:txXfrm>
        <a:off x="6617942" y="1757625"/>
        <a:ext cx="2648023" cy="197113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8DFDB-30AE-496A-BA97-2B04CB08331B}">
      <dsp:nvSpPr>
        <dsp:cNvPr id="0" name=""/>
        <dsp:cNvSpPr/>
      </dsp:nvSpPr>
      <dsp:spPr>
        <a:xfrm>
          <a:off x="3262758" y="3106728"/>
          <a:ext cx="1856482" cy="18564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/>
            <a:t>Tiêu</a:t>
          </a:r>
          <a:r>
            <a:rPr lang="en-US" sz="2000" b="1" kern="1200" dirty="0"/>
            <a:t> </a:t>
          </a:r>
          <a:r>
            <a:rPr lang="en-US" sz="2000" b="1" kern="1200" dirty="0" err="1"/>
            <a:t>chuẩn</a:t>
          </a:r>
          <a:r>
            <a:rPr lang="en-US" sz="2000" b="1" kern="1200" dirty="0"/>
            <a:t> 2. </a:t>
          </a:r>
          <a:r>
            <a:rPr lang="en-US" sz="2000" b="1" kern="1200" dirty="0" err="1"/>
            <a:t>Quản</a:t>
          </a:r>
          <a:r>
            <a:rPr lang="en-US" sz="2000" b="1" kern="1200" dirty="0"/>
            <a:t> </a:t>
          </a:r>
          <a:r>
            <a:rPr lang="en-US" sz="2000" b="1" kern="1200" dirty="0" err="1"/>
            <a:t>trị</a:t>
          </a:r>
          <a:r>
            <a:rPr lang="en-US" sz="2000" b="1" kern="1200" dirty="0"/>
            <a:t> </a:t>
          </a:r>
          <a:r>
            <a:rPr lang="en-US" sz="2000" b="1" kern="1200" dirty="0" err="1"/>
            <a:t>nhà</a:t>
          </a:r>
          <a:r>
            <a:rPr lang="en-US" sz="2000" b="1" kern="1200" dirty="0"/>
            <a:t> </a:t>
          </a:r>
          <a:r>
            <a:rPr lang="en-US" sz="2000" b="1" kern="1200" dirty="0" err="1"/>
            <a:t>trường</a:t>
          </a:r>
          <a:endParaRPr lang="en-US" sz="2000" kern="1200" dirty="0"/>
        </a:p>
      </dsp:txBody>
      <dsp:txXfrm>
        <a:off x="3534633" y="3378603"/>
        <a:ext cx="1312732" cy="1312732"/>
      </dsp:txXfrm>
    </dsp:sp>
    <dsp:sp modelId="{34AB695C-8C4B-44EE-91BA-F091C14896D0}">
      <dsp:nvSpPr>
        <dsp:cNvPr id="0" name=""/>
        <dsp:cNvSpPr/>
      </dsp:nvSpPr>
      <dsp:spPr>
        <a:xfrm rot="10805033" flipH="1">
          <a:off x="1754672" y="3918825"/>
          <a:ext cx="1178446" cy="52909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181FD-2C8A-4E2D-8B2D-7710CA4C6995}">
      <dsp:nvSpPr>
        <dsp:cNvPr id="0" name=""/>
        <dsp:cNvSpPr/>
      </dsp:nvSpPr>
      <dsp:spPr>
        <a:xfrm>
          <a:off x="0" y="3478946"/>
          <a:ext cx="1299537" cy="10396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TC 4. </a:t>
          </a:r>
          <a:r>
            <a:rPr lang="en-US" sz="1400" b="0" kern="1200" dirty="0" err="1"/>
            <a:t>Tổ</a:t>
          </a:r>
          <a:r>
            <a:rPr lang="en-US" sz="1400" b="0" kern="1200" dirty="0"/>
            <a:t> </a:t>
          </a:r>
          <a:r>
            <a:rPr lang="en-US" sz="1400" b="0" kern="1200" dirty="0" err="1"/>
            <a:t>chức</a:t>
          </a:r>
          <a:r>
            <a:rPr lang="en-US" sz="1400" b="0" kern="1200" dirty="0"/>
            <a:t> XD </a:t>
          </a:r>
          <a:r>
            <a:rPr lang="en-US" sz="1400" b="0" kern="1200" dirty="0" err="1"/>
            <a:t>K</a:t>
          </a:r>
          <a:r>
            <a:rPr lang="en-US" sz="1400" b="1" kern="1200" dirty="0" err="1"/>
            <a:t>ế</a:t>
          </a:r>
          <a:r>
            <a:rPr lang="en-US" sz="1400" b="1" kern="1200" dirty="0"/>
            <a:t> </a:t>
          </a:r>
          <a:r>
            <a:rPr lang="en-US" sz="1400" b="1" kern="1200" dirty="0" err="1"/>
            <a:t>hoạch</a:t>
          </a:r>
          <a:r>
            <a:rPr lang="en-US" sz="1400" b="1" kern="1200" dirty="0"/>
            <a:t> </a:t>
          </a:r>
          <a:r>
            <a:rPr lang="en-US" sz="1400" b="0" kern="1200" dirty="0" err="1"/>
            <a:t>phát</a:t>
          </a:r>
          <a:r>
            <a:rPr lang="en-US" sz="1400" b="0" kern="1200" dirty="0"/>
            <a:t> </a:t>
          </a:r>
          <a:r>
            <a:rPr lang="en-US" sz="1400" b="0" kern="1200" dirty="0" err="1"/>
            <a:t>triển</a:t>
          </a:r>
          <a:r>
            <a:rPr lang="en-US" sz="1400" b="0" kern="1200" dirty="0"/>
            <a:t> NT</a:t>
          </a:r>
        </a:p>
      </dsp:txBody>
      <dsp:txXfrm>
        <a:off x="30450" y="3509396"/>
        <a:ext cx="1238637" cy="978729"/>
      </dsp:txXfrm>
    </dsp:sp>
    <dsp:sp modelId="{440A2356-D6C4-462A-B536-0982E0311020}">
      <dsp:nvSpPr>
        <dsp:cNvPr id="0" name=""/>
        <dsp:cNvSpPr/>
      </dsp:nvSpPr>
      <dsp:spPr>
        <a:xfrm rot="1566505">
          <a:off x="1985080" y="3064956"/>
          <a:ext cx="1060604" cy="52909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991CB-54CF-4F88-8846-E846B35F42A9}">
      <dsp:nvSpPr>
        <dsp:cNvPr id="0" name=""/>
        <dsp:cNvSpPr/>
      </dsp:nvSpPr>
      <dsp:spPr>
        <a:xfrm>
          <a:off x="399984" y="2018350"/>
          <a:ext cx="1299537" cy="10396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TC 5. </a:t>
          </a:r>
          <a:r>
            <a:rPr lang="nb-NO" sz="1400" kern="1200" dirty="0"/>
            <a:t>Quản trị HĐ </a:t>
          </a:r>
          <a:r>
            <a:rPr lang="nb-NO" sz="1400" b="1" kern="1200" dirty="0"/>
            <a:t>nuôi dưỡng, chăm sóc sức khỏe </a:t>
          </a:r>
          <a:r>
            <a:rPr lang="nb-NO" sz="1400" kern="1200" dirty="0"/>
            <a:t>của TE</a:t>
          </a:r>
          <a:endParaRPr lang="en-US" sz="1400" kern="1200" dirty="0"/>
        </a:p>
      </dsp:txBody>
      <dsp:txXfrm>
        <a:off x="430434" y="2048800"/>
        <a:ext cx="1238637" cy="978729"/>
      </dsp:txXfrm>
    </dsp:sp>
    <dsp:sp modelId="{471D607A-8A34-4813-B753-B30AFE76B676}">
      <dsp:nvSpPr>
        <dsp:cNvPr id="0" name=""/>
        <dsp:cNvSpPr/>
      </dsp:nvSpPr>
      <dsp:spPr>
        <a:xfrm rot="13885714">
          <a:off x="1520920" y="1968441"/>
          <a:ext cx="2466097" cy="529097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15E46BD-E4FF-4B5A-A644-AB7FEB579733}">
      <dsp:nvSpPr>
        <dsp:cNvPr id="0" name=""/>
        <dsp:cNvSpPr/>
      </dsp:nvSpPr>
      <dsp:spPr>
        <a:xfrm>
          <a:off x="1335406" y="749138"/>
          <a:ext cx="1299537" cy="10396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TC 6. </a:t>
          </a:r>
          <a:r>
            <a:rPr lang="nb-NO" sz="1400" kern="1200" dirty="0"/>
            <a:t>Quản trị </a:t>
          </a:r>
          <a:r>
            <a:rPr lang="nb-NO" sz="1400" b="1" kern="1200" dirty="0"/>
            <a:t>hoạt động giáo dục</a:t>
          </a:r>
          <a:r>
            <a:rPr lang="nb-NO" sz="1400" kern="1200" dirty="0"/>
            <a:t> trẻ em</a:t>
          </a:r>
          <a:endParaRPr lang="en-US" sz="1400" kern="1200" dirty="0"/>
        </a:p>
      </dsp:txBody>
      <dsp:txXfrm>
        <a:off x="1365856" y="779588"/>
        <a:ext cx="1238637" cy="978729"/>
      </dsp:txXfrm>
    </dsp:sp>
    <dsp:sp modelId="{406A4D35-D03D-4BDB-9CD9-1770B4E41E43}">
      <dsp:nvSpPr>
        <dsp:cNvPr id="0" name=""/>
        <dsp:cNvSpPr/>
      </dsp:nvSpPr>
      <dsp:spPr>
        <a:xfrm rot="4303223">
          <a:off x="3219987" y="1682848"/>
          <a:ext cx="948047" cy="52909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4D624-5C21-4B50-968B-03068167704A}">
      <dsp:nvSpPr>
        <dsp:cNvPr id="0" name=""/>
        <dsp:cNvSpPr/>
      </dsp:nvSpPr>
      <dsp:spPr>
        <a:xfrm>
          <a:off x="2819397" y="54222"/>
          <a:ext cx="1143294" cy="88202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TC 7. </a:t>
          </a:r>
          <a:r>
            <a:rPr lang="en-US" sz="1400" kern="1200" dirty="0" err="1"/>
            <a:t>Quản</a:t>
          </a:r>
          <a:r>
            <a:rPr lang="en-US" sz="1400" kern="1200" dirty="0"/>
            <a:t> </a:t>
          </a:r>
          <a:r>
            <a:rPr lang="en-US" sz="1400" kern="1200" dirty="0" err="1"/>
            <a:t>trị</a:t>
          </a:r>
          <a:r>
            <a:rPr lang="en-US" sz="1400" kern="1200" dirty="0"/>
            <a:t> </a:t>
          </a:r>
          <a:r>
            <a:rPr lang="en-US" sz="1400" b="1" kern="1200" dirty="0" err="1"/>
            <a:t>nhân</a:t>
          </a:r>
          <a:r>
            <a:rPr lang="en-US" sz="1400" b="1" kern="1200" dirty="0"/>
            <a:t> </a:t>
          </a:r>
          <a:r>
            <a:rPr lang="en-US" sz="1400" b="1" kern="1200" dirty="0" err="1"/>
            <a:t>sự</a:t>
          </a:r>
          <a:r>
            <a:rPr lang="en-US" sz="1400" kern="1200" dirty="0"/>
            <a:t> NT</a:t>
          </a:r>
        </a:p>
      </dsp:txBody>
      <dsp:txXfrm>
        <a:off x="2845231" y="80056"/>
        <a:ext cx="1091626" cy="830354"/>
      </dsp:txXfrm>
    </dsp:sp>
    <dsp:sp modelId="{C87DE0F9-CD68-426A-B346-5E89EFF640F1}">
      <dsp:nvSpPr>
        <dsp:cNvPr id="0" name=""/>
        <dsp:cNvSpPr/>
      </dsp:nvSpPr>
      <dsp:spPr>
        <a:xfrm rot="6171429">
          <a:off x="4176507" y="1591483"/>
          <a:ext cx="1035884" cy="529097"/>
        </a:xfrm>
        <a:prstGeom prst="lef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C25B0A9-7189-4C25-BD3F-65631DD82CE0}">
      <dsp:nvSpPr>
        <dsp:cNvPr id="0" name=""/>
        <dsp:cNvSpPr/>
      </dsp:nvSpPr>
      <dsp:spPr>
        <a:xfrm>
          <a:off x="4328480" y="65989"/>
          <a:ext cx="1299537" cy="1039629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TC 8. </a:t>
          </a:r>
          <a:r>
            <a:rPr lang="en-US" sz="1400" b="0" kern="1200" dirty="0" err="1"/>
            <a:t>Quản</a:t>
          </a:r>
          <a:r>
            <a:rPr lang="en-US" sz="1400" b="0" kern="1200" dirty="0"/>
            <a:t> </a:t>
          </a:r>
          <a:r>
            <a:rPr lang="en-US" sz="1400" b="0" kern="1200" dirty="0" err="1"/>
            <a:t>trị</a:t>
          </a:r>
          <a:endParaRPr lang="en-US" sz="1400" b="0" kern="1200" dirty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0" kern="1200" dirty="0"/>
            <a:t> </a:t>
          </a:r>
          <a:r>
            <a:rPr lang="en-US" sz="1400" b="1" kern="1200" dirty="0" err="1"/>
            <a:t>tổ</a:t>
          </a:r>
          <a:r>
            <a:rPr lang="en-US" sz="1400" b="1" kern="1200" dirty="0"/>
            <a:t> </a:t>
          </a:r>
          <a:r>
            <a:rPr lang="en-US" sz="1400" b="1" kern="1200" dirty="0" err="1"/>
            <a:t>chức</a:t>
          </a:r>
          <a:r>
            <a:rPr lang="en-US" sz="1400" b="1" kern="1200" dirty="0"/>
            <a:t>, </a:t>
          </a:r>
          <a:r>
            <a:rPr lang="en-US" sz="1400" b="1" kern="1200" dirty="0" err="1"/>
            <a:t>hành</a:t>
          </a:r>
          <a:r>
            <a:rPr lang="en-US" sz="1400" b="1" kern="1200" dirty="0"/>
            <a:t> </a:t>
          </a:r>
          <a:r>
            <a:rPr lang="en-US" sz="1400" b="1" kern="1200" dirty="0" err="1"/>
            <a:t>chính</a:t>
          </a:r>
          <a:r>
            <a:rPr lang="en-US" sz="1400" b="1" kern="1200" dirty="0"/>
            <a:t> </a:t>
          </a:r>
          <a:r>
            <a:rPr lang="en-US" sz="1400" kern="1200" dirty="0"/>
            <a:t>NT</a:t>
          </a:r>
        </a:p>
      </dsp:txBody>
      <dsp:txXfrm>
        <a:off x="4358930" y="96439"/>
        <a:ext cx="1238637" cy="978729"/>
      </dsp:txXfrm>
    </dsp:sp>
    <dsp:sp modelId="{EB9D64C7-C6EA-48E2-BC65-8DE8BD8CD02C}">
      <dsp:nvSpPr>
        <dsp:cNvPr id="0" name=""/>
        <dsp:cNvSpPr/>
      </dsp:nvSpPr>
      <dsp:spPr>
        <a:xfrm rot="7623295">
          <a:off x="5004490" y="2080165"/>
          <a:ext cx="935859" cy="52909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824673-3353-4FBD-A071-EB271323BACC}">
      <dsp:nvSpPr>
        <dsp:cNvPr id="0" name=""/>
        <dsp:cNvSpPr/>
      </dsp:nvSpPr>
      <dsp:spPr>
        <a:xfrm>
          <a:off x="5747055" y="749138"/>
          <a:ext cx="1299537" cy="103962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TC 9.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 </a:t>
          </a:r>
          <a:r>
            <a:rPr lang="en-US" sz="1400" kern="1200" dirty="0" err="1"/>
            <a:t>Quản</a:t>
          </a:r>
          <a:r>
            <a:rPr lang="en-US" sz="1400" kern="1200" dirty="0"/>
            <a:t> </a:t>
          </a:r>
          <a:r>
            <a:rPr lang="en-US" sz="1400" kern="1200" dirty="0" err="1"/>
            <a:t>trị</a:t>
          </a:r>
          <a:r>
            <a:rPr lang="en-US" sz="1400" kern="1200" dirty="0"/>
            <a:t> </a:t>
          </a:r>
          <a:r>
            <a:rPr lang="en-US" sz="1400" b="1" kern="1200" dirty="0" err="1"/>
            <a:t>tài</a:t>
          </a:r>
          <a:r>
            <a:rPr lang="en-US" sz="1400" b="1" kern="1200" dirty="0"/>
            <a:t> </a:t>
          </a:r>
          <a:r>
            <a:rPr lang="en-US" sz="1400" b="1" kern="1200" dirty="0" err="1"/>
            <a:t>chính</a:t>
          </a:r>
          <a:r>
            <a:rPr lang="en-US" sz="1400" b="1" kern="1200" dirty="0"/>
            <a:t> NT</a:t>
          </a:r>
          <a:endParaRPr lang="en-US" sz="1400" kern="1200" dirty="0"/>
        </a:p>
      </dsp:txBody>
      <dsp:txXfrm>
        <a:off x="5777505" y="779588"/>
        <a:ext cx="1238637" cy="978729"/>
      </dsp:txXfrm>
    </dsp:sp>
    <dsp:sp modelId="{ADCD423D-4D6B-40C1-95BF-8EBD06AB815F}">
      <dsp:nvSpPr>
        <dsp:cNvPr id="0" name=""/>
        <dsp:cNvSpPr/>
      </dsp:nvSpPr>
      <dsp:spPr>
        <a:xfrm rot="9189270">
          <a:off x="5423203" y="2857508"/>
          <a:ext cx="1100619" cy="52909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DA4946-7DA0-4858-A068-6B997250B3C3}">
      <dsp:nvSpPr>
        <dsp:cNvPr id="0" name=""/>
        <dsp:cNvSpPr/>
      </dsp:nvSpPr>
      <dsp:spPr>
        <a:xfrm>
          <a:off x="6728739" y="1980131"/>
          <a:ext cx="1299537" cy="103962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TC 10.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 </a:t>
          </a:r>
          <a:r>
            <a:rPr lang="en-US" sz="1500" kern="1200" dirty="0" err="1"/>
            <a:t>Quản</a:t>
          </a:r>
          <a:r>
            <a:rPr lang="en-US" sz="1500" kern="1200" dirty="0"/>
            <a:t> </a:t>
          </a:r>
          <a:r>
            <a:rPr lang="en-US" sz="1500" kern="1200" dirty="0" err="1"/>
            <a:t>trị</a:t>
          </a:r>
          <a:r>
            <a:rPr lang="en-US" sz="1500" kern="1200" dirty="0"/>
            <a:t> CSVC,</a:t>
          </a:r>
          <a:r>
            <a:rPr lang="nb-NO" sz="1500" kern="1200" dirty="0"/>
            <a:t> đồ dùng đồ chơi, TBDH</a:t>
          </a:r>
          <a:endParaRPr lang="en-US" sz="1500" kern="1200" dirty="0"/>
        </a:p>
      </dsp:txBody>
      <dsp:txXfrm>
        <a:off x="6759189" y="2010581"/>
        <a:ext cx="1238637" cy="978729"/>
      </dsp:txXfrm>
    </dsp:sp>
    <dsp:sp modelId="{296366BD-FD5C-4E58-954A-8CC9F338183B}">
      <dsp:nvSpPr>
        <dsp:cNvPr id="0" name=""/>
        <dsp:cNvSpPr/>
      </dsp:nvSpPr>
      <dsp:spPr>
        <a:xfrm rot="10975187">
          <a:off x="5395668" y="3782013"/>
          <a:ext cx="1411002" cy="529097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BCD5BF-DC46-4452-B814-ABB63A55DB3D}">
      <dsp:nvSpPr>
        <dsp:cNvPr id="0" name=""/>
        <dsp:cNvSpPr/>
      </dsp:nvSpPr>
      <dsp:spPr>
        <a:xfrm>
          <a:off x="7079098" y="3515154"/>
          <a:ext cx="1299537" cy="103962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575" tIns="28575" rIns="28575" bIns="2857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TC 11.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 </a:t>
          </a:r>
          <a:r>
            <a:rPr lang="en-US" sz="1500" kern="1200" dirty="0" err="1"/>
            <a:t>Quản</a:t>
          </a:r>
          <a:r>
            <a:rPr lang="en-US" sz="1500" kern="1200" dirty="0"/>
            <a:t> </a:t>
          </a:r>
          <a:r>
            <a:rPr lang="en-US" sz="1500" kern="1200" dirty="0" err="1"/>
            <a:t>trị</a:t>
          </a:r>
          <a:r>
            <a:rPr lang="en-US" sz="1500" kern="1200" dirty="0"/>
            <a:t> </a:t>
          </a:r>
          <a:r>
            <a:rPr lang="en-US" sz="1500" b="1" kern="1200" dirty="0" err="1"/>
            <a:t>chất</a:t>
          </a:r>
          <a:r>
            <a:rPr lang="en-US" sz="1500" b="1" kern="1200" dirty="0"/>
            <a:t> </a:t>
          </a:r>
          <a:r>
            <a:rPr lang="en-US" sz="1500" b="1" kern="1200" dirty="0" err="1"/>
            <a:t>lượng</a:t>
          </a:r>
          <a:r>
            <a:rPr lang="en-US" sz="1500" b="1" kern="1200" dirty="0"/>
            <a:t> </a:t>
          </a:r>
          <a:r>
            <a:rPr lang="en-US" sz="1500" b="1" kern="1200" dirty="0" err="1"/>
            <a:t>giáo</a:t>
          </a:r>
          <a:r>
            <a:rPr lang="en-US" sz="1500" b="1" kern="1200" dirty="0"/>
            <a:t> </a:t>
          </a:r>
          <a:r>
            <a:rPr lang="en-US" sz="1500" b="1" kern="1200" dirty="0" err="1"/>
            <a:t>dục</a:t>
          </a:r>
          <a:r>
            <a:rPr lang="en-US" sz="1500" kern="1200" dirty="0"/>
            <a:t> NT</a:t>
          </a:r>
        </a:p>
      </dsp:txBody>
      <dsp:txXfrm>
        <a:off x="7109548" y="3545604"/>
        <a:ext cx="1238637" cy="978729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17219" y="0"/>
          <a:ext cx="6995160" cy="48514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278874" y="1455420"/>
          <a:ext cx="2468880" cy="19405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MỨC ĐẠT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-</a:t>
          </a:r>
          <a:r>
            <a:rPr lang="en-US" sz="1700" kern="1200" dirty="0" err="1"/>
            <a:t>Tổ</a:t>
          </a:r>
          <a:r>
            <a:rPr lang="en-US" sz="1700" kern="1200" dirty="0"/>
            <a:t> </a:t>
          </a:r>
          <a:r>
            <a:rPr lang="en-US" sz="1700" kern="1200" dirty="0" err="1"/>
            <a:t>chức</a:t>
          </a:r>
          <a:r>
            <a:rPr lang="en-US" sz="1700" kern="1200" dirty="0"/>
            <a:t> </a:t>
          </a:r>
          <a:r>
            <a:rPr lang="en-US" sz="1700" kern="1200" dirty="0" err="1"/>
            <a:t>xây</a:t>
          </a:r>
          <a:r>
            <a:rPr lang="en-US" sz="1700" kern="1200" dirty="0"/>
            <a:t> </a:t>
          </a:r>
          <a:r>
            <a:rPr lang="en-US" sz="1700" kern="1200" dirty="0" err="1"/>
            <a:t>dựng</a:t>
          </a:r>
          <a:r>
            <a:rPr lang="en-US" sz="1700" kern="1200" dirty="0"/>
            <a:t> </a:t>
          </a:r>
          <a:r>
            <a:rPr lang="en-US" sz="1700" kern="1200" dirty="0" err="1"/>
            <a:t>kế</a:t>
          </a:r>
          <a:r>
            <a:rPr lang="en-US" sz="1700" kern="1200" dirty="0"/>
            <a:t> </a:t>
          </a:r>
          <a:r>
            <a:rPr lang="en-US" sz="1700" kern="1200" dirty="0" err="1"/>
            <a:t>hoạch</a:t>
          </a:r>
          <a:r>
            <a:rPr lang="en-US" sz="1700" kern="1200" dirty="0"/>
            <a:t> </a:t>
          </a:r>
          <a:r>
            <a:rPr lang="en-US" sz="1700" kern="1200" dirty="0" err="1"/>
            <a:t>của</a:t>
          </a:r>
          <a:r>
            <a:rPr lang="en-US" sz="1700" kern="1200" dirty="0"/>
            <a:t> </a:t>
          </a:r>
          <a:r>
            <a:rPr lang="en-US" sz="1700" kern="1200" dirty="0" err="1"/>
            <a:t>trường</a:t>
          </a:r>
          <a:r>
            <a:rPr lang="en-US" sz="1700" kern="1200" dirty="0"/>
            <a:t>, </a:t>
          </a:r>
          <a:r>
            <a:rPr lang="en-US" sz="1700" kern="1200" dirty="0" err="1"/>
            <a:t>tổ</a:t>
          </a:r>
          <a:r>
            <a:rPr lang="en-US" sz="1700" kern="1200" dirty="0"/>
            <a:t> </a:t>
          </a:r>
          <a:r>
            <a:rPr lang="en-US" sz="1700" kern="1200" dirty="0" err="1"/>
            <a:t>chuyên</a:t>
          </a:r>
          <a:r>
            <a:rPr lang="en-US" sz="1700" kern="1200" dirty="0"/>
            <a:t> </a:t>
          </a:r>
          <a:r>
            <a:rPr lang="en-US" sz="1700" kern="1200" dirty="0" err="1"/>
            <a:t>môn</a:t>
          </a:r>
          <a:r>
            <a:rPr lang="en-US" sz="1700" kern="1200" dirty="0"/>
            <a:t>, </a:t>
          </a:r>
          <a:r>
            <a:rPr lang="en-US" sz="1700" kern="1200" dirty="0" err="1"/>
            <a:t>cá</a:t>
          </a:r>
          <a:r>
            <a:rPr lang="en-US" sz="1700" kern="1200" dirty="0"/>
            <a:t> </a:t>
          </a:r>
          <a:r>
            <a:rPr lang="en-US" sz="1700" kern="1200" dirty="0" err="1"/>
            <a:t>nhân</a:t>
          </a:r>
          <a:r>
            <a:rPr lang="en-US" sz="1700" kern="1200" dirty="0"/>
            <a:t> </a:t>
          </a:r>
          <a:r>
            <a:rPr lang="en-US" sz="1700" kern="1200" dirty="0" err="1"/>
            <a:t>theo</a:t>
          </a:r>
          <a:r>
            <a:rPr lang="en-US" sz="1700" kern="1200" dirty="0"/>
            <a:t> </a:t>
          </a:r>
          <a:r>
            <a:rPr lang="en-US" sz="1700" kern="1200" dirty="0" err="1"/>
            <a:t>quy</a:t>
          </a:r>
          <a:r>
            <a:rPr lang="en-US" sz="1700" kern="1200" dirty="0"/>
            <a:t> </a:t>
          </a:r>
          <a:r>
            <a:rPr lang="en-US" sz="1700" kern="1200" dirty="0" err="1"/>
            <a:t>định</a:t>
          </a:r>
          <a:endParaRPr lang="en-US" sz="1700" kern="1200" dirty="0"/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700" kern="1200" dirty="0"/>
        </a:p>
      </dsp:txBody>
      <dsp:txXfrm>
        <a:off x="373604" y="1550150"/>
        <a:ext cx="2279420" cy="1751100"/>
      </dsp:txXfrm>
    </dsp:sp>
    <dsp:sp modelId="{F7C69D7B-7C4E-4B96-8910-EE615B5FC344}">
      <dsp:nvSpPr>
        <dsp:cNvPr id="0" name=""/>
        <dsp:cNvSpPr/>
      </dsp:nvSpPr>
      <dsp:spPr>
        <a:xfrm>
          <a:off x="2880359" y="1455420"/>
          <a:ext cx="2468880" cy="194056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MỨC KHÁ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đổi</a:t>
          </a:r>
          <a:r>
            <a:rPr lang="en-US" sz="2000" kern="1200" dirty="0"/>
            <a:t> </a:t>
          </a:r>
          <a:r>
            <a:rPr lang="en-US" sz="2000" kern="1200" dirty="0" err="1"/>
            <a:t>mới</a:t>
          </a:r>
          <a:r>
            <a:rPr lang="en-US" sz="2000" kern="1200" dirty="0"/>
            <a:t>, </a:t>
          </a:r>
          <a:r>
            <a:rPr lang="en-US" sz="2000" kern="1200" dirty="0" err="1"/>
            <a:t>sáng</a:t>
          </a:r>
          <a:r>
            <a:rPr lang="en-US" sz="2000" kern="1200" dirty="0"/>
            <a:t> </a:t>
          </a:r>
          <a:r>
            <a:rPr lang="en-US" sz="2000" kern="1200" dirty="0" err="1"/>
            <a:t>tạo</a:t>
          </a:r>
          <a:r>
            <a:rPr lang="en-US" sz="2000" kern="1200" dirty="0"/>
            <a:t> </a:t>
          </a:r>
          <a:r>
            <a:rPr lang="en-US" sz="2000" kern="1200" dirty="0" err="1"/>
            <a:t>trong</a:t>
          </a:r>
          <a:r>
            <a:rPr lang="en-US" sz="2000" kern="1200" dirty="0"/>
            <a:t> </a:t>
          </a:r>
          <a:r>
            <a:rPr lang="en-US" sz="2000" kern="1200" dirty="0" err="1"/>
            <a:t>xây</a:t>
          </a:r>
          <a:r>
            <a:rPr lang="en-US" sz="2000" kern="1200" dirty="0"/>
            <a:t> </a:t>
          </a:r>
          <a:r>
            <a:rPr lang="en-US" sz="2000" kern="1200" dirty="0" err="1"/>
            <a:t>dựng</a:t>
          </a:r>
          <a:r>
            <a:rPr lang="en-US" sz="2000" kern="1200" dirty="0"/>
            <a:t>, </a:t>
          </a:r>
          <a:r>
            <a:rPr lang="en-US" sz="2000" kern="1200" dirty="0" err="1"/>
            <a:t>chỉ</a:t>
          </a:r>
          <a:r>
            <a:rPr lang="en-US" sz="2000" kern="1200" dirty="0"/>
            <a:t> </a:t>
          </a:r>
          <a:r>
            <a:rPr lang="en-US" sz="2000" kern="1200" dirty="0" err="1"/>
            <a:t>đạo</a:t>
          </a:r>
          <a:r>
            <a:rPr lang="en-US" sz="2000" kern="1200" dirty="0"/>
            <a:t> </a:t>
          </a:r>
          <a:r>
            <a:rPr lang="en-US" sz="2000" kern="1200" dirty="0" err="1"/>
            <a:t>lập</a:t>
          </a:r>
          <a:r>
            <a:rPr lang="en-US" sz="2000" kern="1200" dirty="0"/>
            <a:t> </a:t>
          </a:r>
          <a:r>
            <a:rPr lang="en-US" sz="2000" kern="1200" dirty="0" err="1"/>
            <a:t>kế</a:t>
          </a:r>
          <a:r>
            <a:rPr lang="en-US" sz="2000" kern="1200" dirty="0"/>
            <a:t> </a:t>
          </a:r>
          <a:r>
            <a:rPr lang="en-US" sz="2000" kern="1200" dirty="0" err="1"/>
            <a:t>hoạch</a:t>
          </a:r>
          <a:r>
            <a:rPr lang="en-US" sz="2000" kern="1200" dirty="0"/>
            <a:t>, </a:t>
          </a:r>
          <a:r>
            <a:rPr lang="en-US" sz="2000" kern="1200" dirty="0" err="1"/>
            <a:t>điều</a:t>
          </a:r>
          <a:r>
            <a:rPr lang="en-US" sz="2000" kern="1200" dirty="0"/>
            <a:t> </a:t>
          </a:r>
          <a:r>
            <a:rPr lang="en-US" sz="2000" kern="1200" dirty="0" err="1"/>
            <a:t>chỉnh</a:t>
          </a:r>
          <a:r>
            <a:rPr lang="en-US" sz="2000" kern="1200" dirty="0"/>
            <a:t>  </a:t>
          </a:r>
          <a:r>
            <a:rPr lang="en-US" sz="2000" kern="1200" dirty="0" err="1"/>
            <a:t>kế</a:t>
          </a:r>
          <a:r>
            <a:rPr lang="en-US" sz="2000" kern="1200" dirty="0"/>
            <a:t> </a:t>
          </a:r>
          <a:r>
            <a:rPr lang="en-US" sz="2000" kern="1200" dirty="0" err="1"/>
            <a:t>hoạch</a:t>
          </a:r>
          <a:endParaRPr lang="en-US" sz="2000" kern="1200" dirty="0"/>
        </a:p>
      </dsp:txBody>
      <dsp:txXfrm>
        <a:off x="2975089" y="1550150"/>
        <a:ext cx="2279420" cy="1751100"/>
      </dsp:txXfrm>
    </dsp:sp>
    <dsp:sp modelId="{DA77809B-6729-456F-8231-F0AB83B553CF}">
      <dsp:nvSpPr>
        <dsp:cNvPr id="0" name=""/>
        <dsp:cNvSpPr/>
      </dsp:nvSpPr>
      <dsp:spPr>
        <a:xfrm>
          <a:off x="5322156" y="1455420"/>
          <a:ext cx="2468880" cy="19405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MỨC TỐT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hướng</a:t>
          </a:r>
          <a:r>
            <a:rPr lang="en-US" sz="2000" kern="1200" dirty="0"/>
            <a:t> </a:t>
          </a:r>
          <a:r>
            <a:rPr lang="en-US" sz="2000" kern="1200" dirty="0" err="1"/>
            <a:t>dẫn</a:t>
          </a:r>
          <a:r>
            <a:rPr lang="en-US" sz="2000" kern="1200" dirty="0"/>
            <a:t>, </a:t>
          </a:r>
          <a:r>
            <a:rPr lang="en-US" sz="2000" kern="1200" dirty="0" err="1"/>
            <a:t>hỗ</a:t>
          </a:r>
          <a:r>
            <a:rPr lang="en-US" sz="2000" kern="1200" dirty="0"/>
            <a:t> </a:t>
          </a:r>
          <a:r>
            <a:rPr lang="en-US" sz="2000" kern="1200" dirty="0" err="1"/>
            <a:t>trợ</a:t>
          </a:r>
          <a:r>
            <a:rPr lang="en-US" sz="2000" kern="1200" dirty="0"/>
            <a:t> </a:t>
          </a:r>
          <a:r>
            <a:rPr lang="en-US" sz="2000" kern="1200" dirty="0" err="1"/>
            <a:t>đồng</a:t>
          </a:r>
          <a:r>
            <a:rPr lang="en-US" sz="2000" kern="1200" dirty="0"/>
            <a:t> </a:t>
          </a:r>
          <a:r>
            <a:rPr lang="en-US" sz="2000" kern="1200" dirty="0" err="1"/>
            <a:t>nghiệp</a:t>
          </a:r>
          <a:r>
            <a:rPr lang="en-US" sz="2000" kern="1200" dirty="0"/>
            <a:t> </a:t>
          </a:r>
          <a:r>
            <a:rPr lang="en-US" sz="2000" kern="1200" dirty="0" err="1"/>
            <a:t>về</a:t>
          </a:r>
          <a:r>
            <a:rPr lang="en-US" sz="2000" kern="1200" dirty="0"/>
            <a:t> </a:t>
          </a:r>
          <a:r>
            <a:rPr lang="en-US" sz="2000" kern="1200" dirty="0" err="1"/>
            <a:t>lập</a:t>
          </a:r>
          <a:r>
            <a:rPr lang="en-US" sz="2000" kern="1200" dirty="0"/>
            <a:t> </a:t>
          </a:r>
          <a:r>
            <a:rPr lang="en-US" sz="2000" kern="1200" dirty="0" err="1"/>
            <a:t>kế</a:t>
          </a:r>
          <a:r>
            <a:rPr lang="en-US" sz="2000" kern="1200" dirty="0"/>
            <a:t> </a:t>
          </a:r>
          <a:r>
            <a:rPr lang="en-US" sz="2000" kern="1200" dirty="0" err="1"/>
            <a:t>hoạch</a:t>
          </a:r>
          <a:endParaRPr lang="en-US" sz="1200" kern="1200" dirty="0"/>
        </a:p>
      </dsp:txBody>
      <dsp:txXfrm>
        <a:off x="5416886" y="1550150"/>
        <a:ext cx="2279420" cy="1751100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725804" y="0"/>
          <a:ext cx="8225790" cy="56134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304800" y="1727198"/>
          <a:ext cx="2903220" cy="2245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MỨC ĐẠT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Thực</a:t>
          </a:r>
          <a:r>
            <a:rPr lang="en-US" sz="1600" kern="1200" dirty="0"/>
            <a:t> </a:t>
          </a:r>
          <a:r>
            <a:rPr lang="en-US" sz="1600" kern="1200" dirty="0" err="1"/>
            <a:t>hiện</a:t>
          </a:r>
          <a:r>
            <a:rPr lang="en-US" sz="1600" kern="1200" dirty="0"/>
            <a:t> </a:t>
          </a:r>
          <a:r>
            <a:rPr lang="en-US" sz="1600" kern="1200" dirty="0" err="1"/>
            <a:t>đúng</a:t>
          </a:r>
          <a:r>
            <a:rPr lang="en-US" sz="1600" kern="1200" dirty="0"/>
            <a:t> </a:t>
          </a:r>
          <a:r>
            <a:rPr lang="en-US" sz="1600" kern="1200" dirty="0" err="1"/>
            <a:t>quy</a:t>
          </a:r>
          <a:r>
            <a:rPr lang="en-US" sz="1600" kern="1200" dirty="0"/>
            <a:t> </a:t>
          </a:r>
          <a:r>
            <a:rPr lang="en-US" sz="1600" kern="1200" dirty="0" err="1"/>
            <a:t>định</a:t>
          </a:r>
          <a:r>
            <a:rPr lang="en-US" sz="1600" kern="1200" dirty="0"/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- X</a:t>
          </a:r>
          <a:r>
            <a:rPr lang="nb-NO" sz="1600" kern="1200" dirty="0"/>
            <a:t>ây dựng và thực hiện kế hoạch hoạt động nuôi dưỡng, chăm sóc sức khỏe của trẻ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/>
            <a:t>- Đánh giá sự phát triển về thể chất và sức khỏe của trẻ</a:t>
          </a:r>
          <a:endParaRPr lang="en-US" sz="1600" kern="1200" dirty="0"/>
        </a:p>
      </dsp:txBody>
      <dsp:txXfrm>
        <a:off x="414409" y="1836807"/>
        <a:ext cx="2684002" cy="2026142"/>
      </dsp:txXfrm>
    </dsp:sp>
    <dsp:sp modelId="{F7C69D7B-7C4E-4B96-8910-EE615B5FC344}">
      <dsp:nvSpPr>
        <dsp:cNvPr id="0" name=""/>
        <dsp:cNvSpPr/>
      </dsp:nvSpPr>
      <dsp:spPr>
        <a:xfrm>
          <a:off x="3387090" y="1684020"/>
          <a:ext cx="2903220" cy="224536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MỨC KHÁ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Đổi</a:t>
          </a:r>
          <a:r>
            <a:rPr lang="en-US" sz="1400" kern="1200" dirty="0"/>
            <a:t> </a:t>
          </a:r>
          <a:r>
            <a:rPr lang="en-US" sz="1400" kern="1200" dirty="0" err="1"/>
            <a:t>mới</a:t>
          </a:r>
          <a:r>
            <a:rPr lang="en-US" sz="1400" kern="1200" dirty="0"/>
            <a:t>  </a:t>
          </a:r>
          <a:r>
            <a:rPr lang="en-US" sz="1400" kern="1200" dirty="0" err="1"/>
            <a:t>mới</a:t>
          </a:r>
          <a:r>
            <a:rPr lang="en-US" sz="1400" kern="1200" dirty="0"/>
            <a:t> </a:t>
          </a:r>
          <a:r>
            <a:rPr lang="en-US" sz="1400" kern="1200" dirty="0" err="1"/>
            <a:t>quản</a:t>
          </a:r>
          <a:r>
            <a:rPr lang="en-US" sz="1400" kern="1200" dirty="0"/>
            <a:t> </a:t>
          </a:r>
          <a:r>
            <a:rPr lang="en-US" sz="1400" kern="1200" dirty="0" err="1"/>
            <a:t>trị</a:t>
          </a:r>
          <a:r>
            <a:rPr lang="en-US" sz="1400" kern="1200" dirty="0"/>
            <a:t> </a:t>
          </a:r>
          <a:r>
            <a:rPr lang="en-US" sz="1400" kern="1200" dirty="0" err="1"/>
            <a:t>hoạt</a:t>
          </a:r>
          <a:r>
            <a:rPr lang="en-US" sz="1400" kern="1200" dirty="0"/>
            <a:t> </a:t>
          </a:r>
          <a:r>
            <a:rPr lang="en-US" sz="1400" kern="1200" dirty="0" err="1"/>
            <a:t>động</a:t>
          </a:r>
          <a:r>
            <a:rPr lang="en-US" sz="1400" kern="1200" dirty="0"/>
            <a:t> </a:t>
          </a:r>
          <a:r>
            <a:rPr lang="nb-NO" sz="1400" kern="1200" dirty="0"/>
            <a:t>nuôi dưỡng, chăm sóc sức khỏe của trẻ</a:t>
          </a:r>
          <a:r>
            <a:rPr lang="en-US" sz="1400" kern="1200" dirty="0"/>
            <a:t>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GV,NV </a:t>
          </a:r>
          <a:r>
            <a:rPr lang="nb-NO" sz="1400" kern="1200" dirty="0"/>
            <a:t>nuôi dưỡng, chăm sóc sức khỏe của trẻ </a:t>
          </a:r>
          <a:r>
            <a:rPr lang="en-US" sz="1400" kern="1200" dirty="0" err="1"/>
            <a:t>hiệu</a:t>
          </a:r>
          <a:r>
            <a:rPr lang="en-US" sz="1400" kern="1200" dirty="0"/>
            <a:t> </a:t>
          </a:r>
          <a:r>
            <a:rPr lang="en-US" sz="1400" kern="1200" dirty="0" err="1"/>
            <a:t>quả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Kết</a:t>
          </a:r>
          <a:r>
            <a:rPr lang="en-US" sz="1400" kern="1200" dirty="0"/>
            <a:t> </a:t>
          </a:r>
          <a:r>
            <a:rPr lang="en-US" sz="1400" kern="1200" dirty="0" err="1"/>
            <a:t>quả</a:t>
          </a:r>
          <a:r>
            <a:rPr lang="en-US" sz="1400" kern="1200" dirty="0"/>
            <a:t> </a:t>
          </a:r>
          <a:r>
            <a:rPr lang="nb-NO" sz="1400" kern="1200" dirty="0"/>
            <a:t>phát triển về thể chất và sức khỏe của trẻ</a:t>
          </a:r>
          <a:r>
            <a:rPr lang="en-US" sz="1400" kern="1200" dirty="0"/>
            <a:t> </a:t>
          </a:r>
          <a:r>
            <a:rPr lang="en-US" sz="1400" kern="1200" dirty="0" err="1"/>
            <a:t>được</a:t>
          </a:r>
          <a:r>
            <a:rPr lang="en-US" sz="1400" kern="1200" dirty="0"/>
            <a:t> </a:t>
          </a:r>
          <a:r>
            <a:rPr lang="en-US" sz="1400" kern="1200" dirty="0" err="1"/>
            <a:t>nâng</a:t>
          </a:r>
          <a:r>
            <a:rPr lang="en-US" sz="1400" kern="1200" dirty="0"/>
            <a:t> </a:t>
          </a:r>
          <a:r>
            <a:rPr lang="en-US" sz="1400" kern="1200" dirty="0" err="1"/>
            <a:t>cao</a:t>
          </a:r>
          <a:endParaRPr lang="en-US" sz="1400" kern="1200" dirty="0"/>
        </a:p>
      </dsp:txBody>
      <dsp:txXfrm>
        <a:off x="3496699" y="1793629"/>
        <a:ext cx="2684002" cy="2026142"/>
      </dsp:txXfrm>
    </dsp:sp>
    <dsp:sp modelId="{DA77809B-6729-456F-8231-F0AB83B553CF}">
      <dsp:nvSpPr>
        <dsp:cNvPr id="0" name=""/>
        <dsp:cNvSpPr/>
      </dsp:nvSpPr>
      <dsp:spPr>
        <a:xfrm>
          <a:off x="6451601" y="1645803"/>
          <a:ext cx="2903220" cy="22453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MỨC TỐT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Hướng</a:t>
          </a:r>
          <a:r>
            <a:rPr lang="en-US" sz="1400" kern="1200" dirty="0"/>
            <a:t> </a:t>
          </a:r>
          <a:r>
            <a:rPr lang="en-US" sz="1400" kern="1200" dirty="0" err="1"/>
            <a:t>dẫn</a:t>
          </a:r>
          <a:r>
            <a:rPr lang="en-US" sz="1400" kern="1200" dirty="0"/>
            <a:t>, </a:t>
          </a:r>
          <a:r>
            <a:rPr lang="en-US" sz="1400" kern="1200" dirty="0" err="1"/>
            <a:t>hỗ</a:t>
          </a:r>
          <a:r>
            <a:rPr lang="en-US" sz="1400" kern="1200" dirty="0"/>
            <a:t> </a:t>
          </a:r>
          <a:r>
            <a:rPr lang="en-US" sz="1400" kern="1200" dirty="0" err="1"/>
            <a:t>trợ</a:t>
          </a:r>
          <a:r>
            <a:rPr lang="en-US" sz="1400" kern="1200" dirty="0"/>
            <a:t> </a:t>
          </a:r>
          <a:r>
            <a:rPr lang="en-US" sz="1400" kern="1200" dirty="0" err="1"/>
            <a:t>đồng</a:t>
          </a:r>
          <a:r>
            <a:rPr lang="en-US" sz="1400" kern="1200" dirty="0"/>
            <a:t> </a:t>
          </a:r>
          <a:r>
            <a:rPr lang="en-US" sz="1400" kern="1200" dirty="0" err="1"/>
            <a:t>nghiệp</a:t>
          </a:r>
          <a:r>
            <a:rPr lang="en-US" sz="1400" kern="1200" dirty="0"/>
            <a:t> </a:t>
          </a:r>
          <a:r>
            <a:rPr lang="en-US" sz="1400" kern="1200" dirty="0" err="1"/>
            <a:t>quản</a:t>
          </a:r>
          <a:r>
            <a:rPr lang="en-US" sz="1400" kern="1200" dirty="0"/>
            <a:t> </a:t>
          </a:r>
          <a:r>
            <a:rPr lang="en-US" sz="1400" kern="1200" dirty="0" err="1"/>
            <a:t>trị</a:t>
          </a:r>
          <a:r>
            <a:rPr lang="en-US" sz="1400" kern="1200" dirty="0"/>
            <a:t> </a:t>
          </a:r>
          <a:r>
            <a:rPr lang="en-US" sz="1400" kern="1200" dirty="0" err="1"/>
            <a:t>hoạt</a:t>
          </a:r>
          <a:r>
            <a:rPr lang="en-US" sz="1400" kern="1200" dirty="0"/>
            <a:t> </a:t>
          </a:r>
          <a:r>
            <a:rPr lang="en-US" sz="1400" kern="1200" dirty="0" err="1"/>
            <a:t>động</a:t>
          </a:r>
          <a:r>
            <a:rPr lang="en-US" sz="1400" kern="1200" dirty="0"/>
            <a:t> </a:t>
          </a:r>
          <a:r>
            <a:rPr lang="nb-NO" sz="1400" kern="1200" dirty="0"/>
            <a:t>nuôi dưỡng, chăm sóc sức khỏe của trẻ</a:t>
          </a:r>
          <a:endParaRPr lang="en-US" sz="1400" kern="1200" dirty="0"/>
        </a:p>
      </dsp:txBody>
      <dsp:txXfrm>
        <a:off x="6561210" y="1755412"/>
        <a:ext cx="2684002" cy="2026142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725804" y="0"/>
          <a:ext cx="8225790" cy="56134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0" y="1727198"/>
          <a:ext cx="3114913" cy="224536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MỨC ĐẠT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Thực</a:t>
          </a:r>
          <a:r>
            <a:rPr lang="en-US" sz="1600" kern="1200" dirty="0"/>
            <a:t> </a:t>
          </a:r>
          <a:r>
            <a:rPr lang="en-US" sz="1600" kern="1200" dirty="0" err="1"/>
            <a:t>hiện</a:t>
          </a:r>
          <a:r>
            <a:rPr lang="en-US" sz="1600" kern="1200" dirty="0"/>
            <a:t> </a:t>
          </a:r>
          <a:r>
            <a:rPr lang="en-US" sz="1600" kern="1200" dirty="0" err="1"/>
            <a:t>đúng</a:t>
          </a:r>
          <a:r>
            <a:rPr lang="en-US" sz="1600" kern="1200" dirty="0"/>
            <a:t> </a:t>
          </a:r>
          <a:r>
            <a:rPr lang="en-US" sz="1600" kern="1200" dirty="0" err="1"/>
            <a:t>quy</a:t>
          </a:r>
          <a:r>
            <a:rPr lang="en-US" sz="1600" kern="1200" dirty="0"/>
            <a:t> </a:t>
          </a:r>
          <a:r>
            <a:rPr lang="en-US" sz="1600" kern="1200" dirty="0" err="1"/>
            <a:t>định</a:t>
          </a:r>
          <a:r>
            <a:rPr lang="en-US" sz="1600" kern="1200" dirty="0"/>
            <a:t>: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- X</a:t>
          </a:r>
          <a:r>
            <a:rPr lang="nb-NO" sz="1600" kern="1200" dirty="0"/>
            <a:t>ây dựng và thực hiện kế hoạch giáo dục trẻ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600" kern="1200" dirty="0"/>
            <a:t>- Đánh giá sự phát triển về thể  chất, ngôn ngữ, nhận thức, tình cảm - xã hội và thẩm mỹ của trẻ </a:t>
          </a:r>
          <a:endParaRPr lang="en-US" sz="1600" kern="1200" dirty="0"/>
        </a:p>
      </dsp:txBody>
      <dsp:txXfrm>
        <a:off x="109609" y="1836807"/>
        <a:ext cx="2895695" cy="2026142"/>
      </dsp:txXfrm>
    </dsp:sp>
    <dsp:sp modelId="{F7C69D7B-7C4E-4B96-8910-EE615B5FC344}">
      <dsp:nvSpPr>
        <dsp:cNvPr id="0" name=""/>
        <dsp:cNvSpPr/>
      </dsp:nvSpPr>
      <dsp:spPr>
        <a:xfrm>
          <a:off x="3281243" y="1684020"/>
          <a:ext cx="3114913" cy="224536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MỨC KHÁ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/>
            <a:t>Đổi</a:t>
          </a:r>
          <a:r>
            <a:rPr lang="en-US" sz="1700" kern="1200" dirty="0"/>
            <a:t> </a:t>
          </a:r>
          <a:r>
            <a:rPr lang="en-US" sz="1700" kern="1200" dirty="0" err="1"/>
            <a:t>mới</a:t>
          </a:r>
          <a:r>
            <a:rPr lang="en-US" sz="1700" kern="1200" dirty="0"/>
            <a:t>  </a:t>
          </a:r>
          <a:r>
            <a:rPr lang="en-US" sz="1700" kern="1200" dirty="0" err="1"/>
            <a:t>mới</a:t>
          </a:r>
          <a:r>
            <a:rPr lang="en-US" sz="1700" kern="1200" dirty="0"/>
            <a:t> </a:t>
          </a:r>
          <a:r>
            <a:rPr lang="en-US" sz="1700" kern="1200" dirty="0" err="1"/>
            <a:t>quản</a:t>
          </a:r>
          <a:r>
            <a:rPr lang="en-US" sz="1700" kern="1200" dirty="0"/>
            <a:t> </a:t>
          </a:r>
          <a:r>
            <a:rPr lang="en-US" sz="1700" kern="1200" dirty="0" err="1"/>
            <a:t>trị</a:t>
          </a:r>
          <a:r>
            <a:rPr lang="en-US" sz="1700" kern="1200" dirty="0"/>
            <a:t> </a:t>
          </a:r>
          <a:r>
            <a:rPr lang="en-US" sz="1700" kern="1200" dirty="0" err="1"/>
            <a:t>hoạt</a:t>
          </a:r>
          <a:r>
            <a:rPr lang="en-US" sz="1700" kern="1200" dirty="0"/>
            <a:t> </a:t>
          </a:r>
          <a:r>
            <a:rPr lang="en-US" sz="1700" kern="1200" dirty="0" err="1"/>
            <a:t>động</a:t>
          </a:r>
          <a:r>
            <a:rPr lang="en-US" sz="1700" kern="1200" dirty="0"/>
            <a:t> </a:t>
          </a:r>
          <a:r>
            <a:rPr lang="nb-NO" sz="1700" kern="1200" dirty="0"/>
            <a:t>giáo dục trẻ</a:t>
          </a:r>
          <a:r>
            <a:rPr lang="en-US" sz="1700" kern="1200" dirty="0"/>
            <a:t>;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/>
            <a:t>Kết</a:t>
          </a:r>
          <a:r>
            <a:rPr lang="en-US" sz="1700" kern="1200" dirty="0"/>
            <a:t> </a:t>
          </a:r>
          <a:r>
            <a:rPr lang="en-US" sz="1700" kern="1200" dirty="0" err="1"/>
            <a:t>quả</a:t>
          </a:r>
          <a:r>
            <a:rPr lang="en-US" sz="1700" kern="1200" dirty="0"/>
            <a:t> </a:t>
          </a:r>
          <a:r>
            <a:rPr lang="nb-NO" sz="1700" kern="1200" dirty="0"/>
            <a:t>phát triển về thể  chất, ngôn ngữ, nhận thức, tình cảm - xã hội và thẩm mỹ của trẻ </a:t>
          </a:r>
          <a:r>
            <a:rPr lang="en-US" sz="1700" kern="1200" dirty="0"/>
            <a:t> </a:t>
          </a:r>
          <a:r>
            <a:rPr lang="en-US" sz="1700" kern="1200" dirty="0" err="1"/>
            <a:t>được</a:t>
          </a:r>
          <a:r>
            <a:rPr lang="en-US" sz="1700" kern="1200" dirty="0"/>
            <a:t> </a:t>
          </a:r>
          <a:r>
            <a:rPr lang="en-US" sz="1700" kern="1200" dirty="0" err="1"/>
            <a:t>nâng</a:t>
          </a:r>
          <a:r>
            <a:rPr lang="en-US" sz="1700" kern="1200" dirty="0"/>
            <a:t> </a:t>
          </a:r>
          <a:r>
            <a:rPr lang="en-US" sz="1700" kern="1200" dirty="0" err="1"/>
            <a:t>cao</a:t>
          </a:r>
          <a:endParaRPr lang="en-US" sz="1700" kern="1200" dirty="0"/>
        </a:p>
      </dsp:txBody>
      <dsp:txXfrm>
        <a:off x="3390852" y="1793629"/>
        <a:ext cx="2895695" cy="2026142"/>
      </dsp:txXfrm>
    </dsp:sp>
    <dsp:sp modelId="{DA77809B-6729-456F-8231-F0AB83B553CF}">
      <dsp:nvSpPr>
        <dsp:cNvPr id="0" name=""/>
        <dsp:cNvSpPr/>
      </dsp:nvSpPr>
      <dsp:spPr>
        <a:xfrm>
          <a:off x="6557447" y="1645803"/>
          <a:ext cx="3114913" cy="224536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MỨC TỐT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/>
            <a:t>Hướng</a:t>
          </a:r>
          <a:r>
            <a:rPr lang="en-US" sz="1700" kern="1200" dirty="0"/>
            <a:t> </a:t>
          </a:r>
          <a:r>
            <a:rPr lang="en-US" sz="1700" kern="1200" dirty="0" err="1"/>
            <a:t>dẫn</a:t>
          </a:r>
          <a:r>
            <a:rPr lang="en-US" sz="1700" kern="1200" dirty="0"/>
            <a:t>, </a:t>
          </a:r>
          <a:r>
            <a:rPr lang="en-US" sz="1700" kern="1200" dirty="0" err="1"/>
            <a:t>hỗ</a:t>
          </a:r>
          <a:r>
            <a:rPr lang="en-US" sz="1700" kern="1200" dirty="0"/>
            <a:t> </a:t>
          </a:r>
          <a:r>
            <a:rPr lang="en-US" sz="1700" kern="1200" dirty="0" err="1"/>
            <a:t>trợ</a:t>
          </a:r>
          <a:r>
            <a:rPr lang="en-US" sz="1700" kern="1200" dirty="0"/>
            <a:t> </a:t>
          </a:r>
          <a:r>
            <a:rPr lang="en-US" sz="1700" kern="1200" dirty="0" err="1"/>
            <a:t>đồng</a:t>
          </a:r>
          <a:r>
            <a:rPr lang="en-US" sz="1700" kern="1200" dirty="0"/>
            <a:t> </a:t>
          </a:r>
          <a:r>
            <a:rPr lang="en-US" sz="1700" kern="1200" dirty="0" err="1"/>
            <a:t>nghiệp</a:t>
          </a:r>
          <a:r>
            <a:rPr lang="en-US" sz="1700" kern="1200" dirty="0"/>
            <a:t> </a:t>
          </a:r>
          <a:r>
            <a:rPr lang="en-US" sz="1700" kern="1200" dirty="0" err="1"/>
            <a:t>quản</a:t>
          </a:r>
          <a:r>
            <a:rPr lang="en-US" sz="1700" kern="1200" dirty="0"/>
            <a:t> </a:t>
          </a:r>
          <a:r>
            <a:rPr lang="en-US" sz="1700" kern="1200" dirty="0" err="1"/>
            <a:t>trị</a:t>
          </a:r>
          <a:r>
            <a:rPr lang="en-US" sz="1700" kern="1200" dirty="0"/>
            <a:t> </a:t>
          </a:r>
          <a:r>
            <a:rPr lang="en-US" sz="1700" kern="1200" dirty="0" err="1"/>
            <a:t>hoạt</a:t>
          </a:r>
          <a:r>
            <a:rPr lang="en-US" sz="1700" kern="1200" dirty="0"/>
            <a:t> </a:t>
          </a:r>
          <a:r>
            <a:rPr lang="en-US" sz="1700" kern="1200" dirty="0" err="1"/>
            <a:t>động</a:t>
          </a:r>
          <a:r>
            <a:rPr lang="en-US" sz="1700" kern="1200" dirty="0"/>
            <a:t> </a:t>
          </a:r>
          <a:r>
            <a:rPr lang="nb-NO" sz="1700" kern="1200" dirty="0"/>
            <a:t>giáo dục trẻ</a:t>
          </a:r>
          <a:endParaRPr lang="en-US" sz="1700" kern="1200" dirty="0"/>
        </a:p>
      </dsp:txBody>
      <dsp:txXfrm>
        <a:off x="6667056" y="1755412"/>
        <a:ext cx="2895695" cy="202614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4129" y="1523999"/>
          <a:ext cx="2725787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MỨC ĐẠT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- XD  </a:t>
          </a:r>
          <a:r>
            <a:rPr lang="en-US" sz="2000" kern="1200" dirty="0" err="1"/>
            <a:t>đề</a:t>
          </a:r>
          <a:r>
            <a:rPr lang="en-US" sz="2000" kern="1200" dirty="0"/>
            <a:t> </a:t>
          </a:r>
          <a:r>
            <a:rPr lang="en-US" sz="2000" kern="1200" dirty="0" err="1"/>
            <a:t>án</a:t>
          </a:r>
          <a:r>
            <a:rPr lang="en-US" sz="2000" kern="1200" dirty="0"/>
            <a:t> </a:t>
          </a:r>
          <a:r>
            <a:rPr lang="en-US" sz="2000" kern="1200" dirty="0" err="1"/>
            <a:t>vị</a:t>
          </a:r>
          <a:r>
            <a:rPr lang="en-US" sz="2000" kern="1200" dirty="0"/>
            <a:t> </a:t>
          </a:r>
          <a:r>
            <a:rPr lang="en-US" sz="2000" kern="1200" dirty="0" err="1"/>
            <a:t>trí</a:t>
          </a:r>
          <a:r>
            <a:rPr lang="en-US" sz="2000" kern="1200" dirty="0"/>
            <a:t> </a:t>
          </a:r>
          <a:r>
            <a:rPr lang="en-US" sz="2000" kern="1200" dirty="0" err="1"/>
            <a:t>việc</a:t>
          </a:r>
          <a:r>
            <a:rPr lang="en-US" sz="2000" kern="1200" dirty="0"/>
            <a:t> </a:t>
          </a:r>
          <a:r>
            <a:rPr lang="en-US" sz="2000" kern="1200" dirty="0" err="1"/>
            <a:t>làm</a:t>
          </a:r>
          <a:r>
            <a:rPr lang="en-US" sz="2000" kern="1200" dirty="0"/>
            <a:t>; </a:t>
          </a:r>
          <a:r>
            <a:rPr lang="en-US" sz="2000" kern="1200" dirty="0" err="1"/>
            <a:t>chủ</a:t>
          </a:r>
          <a:r>
            <a:rPr lang="en-US" sz="2000" kern="1200" dirty="0"/>
            <a:t> </a:t>
          </a:r>
          <a:r>
            <a:rPr lang="en-US" sz="2000" kern="1200" dirty="0" err="1"/>
            <a:t>động</a:t>
          </a:r>
          <a:r>
            <a:rPr lang="en-US" sz="2000" kern="1200" dirty="0"/>
            <a:t> </a:t>
          </a:r>
          <a:r>
            <a:rPr lang="en-US" sz="2000" kern="1200" dirty="0" err="1"/>
            <a:t>đề</a:t>
          </a:r>
          <a:r>
            <a:rPr lang="en-US" sz="2000" kern="1200" dirty="0"/>
            <a:t> </a:t>
          </a:r>
          <a:r>
            <a:rPr lang="en-US" sz="2000" kern="1200" dirty="0" err="1"/>
            <a:t>xuất</a:t>
          </a:r>
          <a:r>
            <a:rPr lang="en-US" sz="2000" kern="1200" dirty="0"/>
            <a:t> </a:t>
          </a:r>
          <a:r>
            <a:rPr lang="en-US" sz="2000" kern="1200" dirty="0" err="1"/>
            <a:t>tuyển</a:t>
          </a:r>
          <a:r>
            <a:rPr lang="en-US" sz="2000" kern="1200" dirty="0"/>
            <a:t> </a:t>
          </a:r>
          <a:r>
            <a:rPr lang="en-US" sz="2000" kern="1200" dirty="0" err="1"/>
            <a:t>dụng</a:t>
          </a:r>
          <a:r>
            <a:rPr lang="en-US" sz="2000" kern="1200" dirty="0"/>
            <a:t>, </a:t>
          </a:r>
          <a:r>
            <a:rPr lang="en-US" sz="2000" kern="1200" dirty="0" err="1"/>
            <a:t>sử</a:t>
          </a:r>
          <a:r>
            <a:rPr lang="en-US" sz="2000" kern="1200" dirty="0"/>
            <a:t> </a:t>
          </a:r>
          <a:r>
            <a:rPr lang="en-US" sz="2000" kern="1200" dirty="0" err="1"/>
            <a:t>dugj</a:t>
          </a:r>
          <a:r>
            <a:rPr lang="en-US" sz="2000" kern="1200" dirty="0"/>
            <a:t>  </a:t>
          </a:r>
          <a:r>
            <a:rPr lang="en-US" sz="2000" kern="1200" dirty="0" err="1"/>
            <a:t>nhân</a:t>
          </a:r>
          <a:r>
            <a:rPr lang="en-US" sz="2000" kern="1200" dirty="0"/>
            <a:t> </a:t>
          </a:r>
          <a:r>
            <a:rPr lang="en-US" sz="2000" kern="1200" dirty="0" err="1"/>
            <a:t>sự</a:t>
          </a:r>
          <a:r>
            <a:rPr lang="en-US" sz="2000" kern="1200" dirty="0"/>
            <a:t> </a:t>
          </a:r>
          <a:r>
            <a:rPr lang="en-US" sz="2000" kern="1200" dirty="0" err="1"/>
            <a:t>theo</a:t>
          </a:r>
          <a:r>
            <a:rPr lang="en-US" sz="2000" kern="1200" dirty="0"/>
            <a:t> </a:t>
          </a:r>
          <a:r>
            <a:rPr lang="en-US" sz="2000" kern="1200" dirty="0" err="1"/>
            <a:t>quy</a:t>
          </a:r>
          <a:r>
            <a:rPr lang="en-US" sz="2000" kern="1200" dirty="0"/>
            <a:t> </a:t>
          </a:r>
          <a:r>
            <a:rPr lang="en-US" sz="2000" kern="1200" dirty="0" err="1"/>
            <a:t>định</a:t>
          </a:r>
          <a:r>
            <a:rPr lang="en-US" sz="2000" kern="1200" dirty="0"/>
            <a:t>; </a:t>
          </a:r>
        </a:p>
      </dsp:txBody>
      <dsp:txXfrm>
        <a:off x="103323" y="1623193"/>
        <a:ext cx="2527399" cy="1833612"/>
      </dsp:txXfrm>
    </dsp:sp>
    <dsp:sp modelId="{F7C69D7B-7C4E-4B96-8910-EE615B5FC344}">
      <dsp:nvSpPr>
        <dsp:cNvPr id="0" name=""/>
        <dsp:cNvSpPr/>
      </dsp:nvSpPr>
      <dsp:spPr>
        <a:xfrm>
          <a:off x="2853419" y="1489415"/>
          <a:ext cx="2725787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MỨC KHÁ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Sử</a:t>
          </a:r>
          <a:r>
            <a:rPr lang="en-US" sz="1800" kern="1200" dirty="0"/>
            <a:t> </a:t>
          </a:r>
          <a:r>
            <a:rPr lang="en-US" sz="1800" kern="1200" dirty="0" err="1"/>
            <a:t>dụng</a:t>
          </a:r>
          <a:r>
            <a:rPr lang="en-US" sz="1800" kern="1200" dirty="0"/>
            <a:t> , </a:t>
          </a:r>
          <a:r>
            <a:rPr lang="en-US" sz="1800" kern="1200" dirty="0" err="1"/>
            <a:t>đánh</a:t>
          </a:r>
          <a:r>
            <a:rPr lang="en-US" sz="1800" kern="1200" dirty="0"/>
            <a:t> </a:t>
          </a:r>
          <a:r>
            <a:rPr lang="en-US" sz="1800" kern="1200" dirty="0" err="1"/>
            <a:t>giá</a:t>
          </a:r>
          <a:r>
            <a:rPr lang="en-US" sz="1800" kern="1200" dirty="0"/>
            <a:t> , </a:t>
          </a:r>
          <a:r>
            <a:rPr lang="en-US" sz="1800" kern="1200" dirty="0" err="1"/>
            <a:t>phát</a:t>
          </a:r>
          <a:r>
            <a:rPr lang="en-US" sz="1800" kern="1200" dirty="0"/>
            <a:t> </a:t>
          </a:r>
          <a:r>
            <a:rPr lang="en-US" sz="1800" kern="1200" dirty="0" err="1"/>
            <a:t>triển</a:t>
          </a:r>
          <a:r>
            <a:rPr lang="en-US" sz="1800" kern="1200" dirty="0"/>
            <a:t> NL </a:t>
          </a:r>
          <a:r>
            <a:rPr lang="en-US" sz="1800" kern="1200" dirty="0" err="1"/>
            <a:t>giáo</a:t>
          </a:r>
          <a:r>
            <a:rPr lang="en-US" sz="1800" kern="1200" dirty="0"/>
            <a:t> </a:t>
          </a:r>
          <a:r>
            <a:rPr lang="en-US" sz="1800" kern="1200" dirty="0" err="1"/>
            <a:t>viên</a:t>
          </a:r>
          <a:r>
            <a:rPr lang="en-US" sz="1800" kern="1200" dirty="0"/>
            <a:t>, </a:t>
          </a:r>
          <a:r>
            <a:rPr lang="en-US" sz="1800" kern="1200" dirty="0" err="1"/>
            <a:t>nhân</a:t>
          </a:r>
          <a:r>
            <a:rPr lang="en-US" sz="1800" kern="1200" dirty="0"/>
            <a:t> </a:t>
          </a:r>
          <a:r>
            <a:rPr lang="en-US" sz="1800" kern="1200" dirty="0" err="1"/>
            <a:t>viên</a:t>
          </a:r>
          <a:r>
            <a:rPr lang="en-US" sz="1800" kern="1200" dirty="0"/>
            <a:t> </a:t>
          </a:r>
          <a:r>
            <a:rPr lang="en-US" sz="1800" kern="1200" dirty="0" err="1"/>
            <a:t>đúng</a:t>
          </a:r>
          <a:r>
            <a:rPr lang="en-US" sz="1800" kern="1200" dirty="0"/>
            <a:t> </a:t>
          </a:r>
          <a:r>
            <a:rPr lang="en-US" sz="1800" kern="1200" dirty="0" err="1"/>
            <a:t>chuyên</a:t>
          </a:r>
          <a:r>
            <a:rPr lang="en-US" sz="1800" kern="1200" dirty="0"/>
            <a:t> </a:t>
          </a:r>
          <a:r>
            <a:rPr lang="en-US" sz="1800" kern="1200" dirty="0" err="1"/>
            <a:t>môn</a:t>
          </a:r>
          <a:r>
            <a:rPr lang="en-US" sz="1800" kern="1200" dirty="0"/>
            <a:t>, </a:t>
          </a:r>
          <a:r>
            <a:rPr lang="en-US" sz="1800" kern="1200" dirty="0" err="1"/>
            <a:t>nghiệp</a:t>
          </a:r>
          <a:r>
            <a:rPr lang="en-US" sz="1800" kern="1200" dirty="0"/>
            <a:t> </a:t>
          </a:r>
          <a:r>
            <a:rPr lang="en-US" sz="1800" kern="1200" dirty="0" err="1"/>
            <a:t>vụ</a:t>
          </a:r>
          <a:r>
            <a:rPr lang="en-US" sz="1800" kern="1200" dirty="0"/>
            <a:t> </a:t>
          </a:r>
          <a:r>
            <a:rPr lang="en-US" sz="1800" kern="1200" dirty="0" err="1"/>
            <a:t>đảm</a:t>
          </a:r>
          <a:r>
            <a:rPr lang="en-US" sz="1800" kern="1200" dirty="0"/>
            <a:t> </a:t>
          </a:r>
          <a:r>
            <a:rPr lang="en-US" sz="1800" kern="1200" dirty="0" err="1"/>
            <a:t>bảo</a:t>
          </a:r>
          <a:r>
            <a:rPr lang="en-US" sz="1800" kern="1200" dirty="0"/>
            <a:t> </a:t>
          </a:r>
          <a:r>
            <a:rPr lang="en-US" sz="1800" kern="1200" dirty="0" err="1"/>
            <a:t>tinh</a:t>
          </a:r>
          <a:r>
            <a:rPr lang="en-US" sz="1800" kern="1200" dirty="0"/>
            <a:t> </a:t>
          </a:r>
          <a:r>
            <a:rPr lang="en-US" sz="1800" kern="1200" dirty="0" err="1"/>
            <a:t>gọn</a:t>
          </a:r>
          <a:r>
            <a:rPr lang="en-US" sz="1800" kern="1200" dirty="0"/>
            <a:t>, </a:t>
          </a:r>
          <a:r>
            <a:rPr lang="en-US" sz="1800" kern="1200" dirty="0" err="1"/>
            <a:t>hiệu</a:t>
          </a:r>
          <a:r>
            <a:rPr lang="en-US" sz="1800" kern="1200" dirty="0"/>
            <a:t> </a:t>
          </a:r>
          <a:r>
            <a:rPr lang="en-US" sz="1800" kern="1200" dirty="0" err="1"/>
            <a:t>quả</a:t>
          </a:r>
          <a:r>
            <a:rPr lang="en-US" sz="1800" kern="1200" dirty="0"/>
            <a:t>; </a:t>
          </a:r>
        </a:p>
      </dsp:txBody>
      <dsp:txXfrm>
        <a:off x="2952613" y="1588609"/>
        <a:ext cx="2527399" cy="1833612"/>
      </dsp:txXfrm>
    </dsp:sp>
    <dsp:sp modelId="{DA77809B-6729-456F-8231-F0AB83B553CF}">
      <dsp:nvSpPr>
        <dsp:cNvPr id="0" name=""/>
        <dsp:cNvSpPr/>
      </dsp:nvSpPr>
      <dsp:spPr>
        <a:xfrm>
          <a:off x="5732412" y="1489415"/>
          <a:ext cx="2725787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MỨC TỐT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Hướng</a:t>
          </a:r>
          <a:r>
            <a:rPr lang="en-US" sz="1800" kern="1200" dirty="0"/>
            <a:t> </a:t>
          </a:r>
          <a:r>
            <a:rPr lang="en-US" sz="1800" kern="1200" dirty="0" err="1"/>
            <a:t>dẫn</a:t>
          </a:r>
          <a:r>
            <a:rPr lang="en-US" sz="1800" kern="1200" dirty="0"/>
            <a:t>, </a:t>
          </a:r>
          <a:r>
            <a:rPr lang="en-US" sz="1800" kern="1200" dirty="0" err="1"/>
            <a:t>hỗ</a:t>
          </a:r>
          <a:r>
            <a:rPr lang="en-US" sz="1800" kern="1200" dirty="0"/>
            <a:t> </a:t>
          </a:r>
          <a:r>
            <a:rPr lang="en-US" sz="1800" kern="1200" dirty="0" err="1"/>
            <a:t>trợ</a:t>
          </a:r>
          <a:r>
            <a:rPr lang="en-US" sz="1800" kern="1200" dirty="0"/>
            <a:t> </a:t>
          </a:r>
          <a:r>
            <a:rPr lang="en-US" sz="1800" kern="1200" dirty="0" err="1"/>
            <a:t>cán</a:t>
          </a:r>
          <a:r>
            <a:rPr lang="en-US" sz="1800" kern="1200" dirty="0"/>
            <a:t> </a:t>
          </a:r>
          <a:r>
            <a:rPr lang="en-US" sz="1800" kern="1200" dirty="0" err="1"/>
            <a:t>bộ</a:t>
          </a:r>
          <a:r>
            <a:rPr lang="en-US" sz="1800" kern="1200" dirty="0"/>
            <a:t> </a:t>
          </a:r>
          <a:r>
            <a:rPr lang="en-US" sz="1800" kern="1200" dirty="0" err="1"/>
            <a:t>quản</a:t>
          </a:r>
          <a:r>
            <a:rPr lang="en-US" sz="1800" kern="1200" dirty="0"/>
            <a:t> </a:t>
          </a:r>
          <a:r>
            <a:rPr lang="en-US" sz="1800" kern="1200" dirty="0" err="1"/>
            <a:t>lý</a:t>
          </a:r>
          <a:r>
            <a:rPr lang="en-US" sz="1800" kern="1200" dirty="0"/>
            <a:t> </a:t>
          </a:r>
          <a:r>
            <a:rPr lang="en-US" sz="1800" kern="1200" dirty="0" err="1"/>
            <a:t>cơ</a:t>
          </a:r>
          <a:r>
            <a:rPr lang="en-US" sz="1800" kern="1200" dirty="0"/>
            <a:t> </a:t>
          </a:r>
          <a:r>
            <a:rPr lang="en-US" sz="1800" kern="1200" dirty="0" err="1"/>
            <a:t>sở</a:t>
          </a:r>
          <a:r>
            <a:rPr lang="en-US" sz="1800" kern="1200" dirty="0"/>
            <a:t> </a:t>
          </a:r>
          <a:r>
            <a:rPr lang="en-US" sz="1800" kern="1200" dirty="0" err="1"/>
            <a:t>giáo</a:t>
          </a:r>
          <a:r>
            <a:rPr lang="en-US" sz="1800" kern="1200" dirty="0"/>
            <a:t> </a:t>
          </a:r>
          <a:r>
            <a:rPr lang="en-US" sz="1800" kern="1200" dirty="0" err="1"/>
            <a:t>dục</a:t>
          </a:r>
          <a:r>
            <a:rPr lang="en-US" sz="1800" kern="1200" dirty="0"/>
            <a:t> </a:t>
          </a:r>
          <a:r>
            <a:rPr lang="en-US" sz="1800" kern="1200" dirty="0" err="1"/>
            <a:t>phổ</a:t>
          </a:r>
          <a:r>
            <a:rPr lang="en-US" sz="1800" kern="1200" dirty="0"/>
            <a:t> </a:t>
          </a:r>
          <a:r>
            <a:rPr lang="en-US" sz="1800" kern="1200" dirty="0" err="1"/>
            <a:t>thông</a:t>
          </a:r>
          <a:r>
            <a:rPr lang="en-US" sz="1800" kern="1200" dirty="0"/>
            <a:t> </a:t>
          </a:r>
          <a:r>
            <a:rPr lang="en-US" sz="1800" kern="1200" dirty="0" err="1"/>
            <a:t>về</a:t>
          </a:r>
          <a:r>
            <a:rPr lang="en-US" sz="1800" kern="1200" dirty="0"/>
            <a:t> </a:t>
          </a:r>
          <a:r>
            <a:rPr lang="en-US" sz="1800" kern="1200" dirty="0" err="1"/>
            <a:t>quản</a:t>
          </a:r>
          <a:r>
            <a:rPr lang="en-US" sz="1800" kern="1200" dirty="0"/>
            <a:t> </a:t>
          </a:r>
          <a:r>
            <a:rPr lang="en-US" sz="1800" kern="1200" dirty="0" err="1"/>
            <a:t>trị</a:t>
          </a:r>
          <a:r>
            <a:rPr lang="en-US" sz="1800" kern="1200" dirty="0"/>
            <a:t> </a:t>
          </a:r>
          <a:r>
            <a:rPr lang="en-US" sz="1800" kern="1200" dirty="0" err="1"/>
            <a:t>nhân</a:t>
          </a:r>
          <a:r>
            <a:rPr lang="en-US" sz="1800" kern="1200" dirty="0"/>
            <a:t> </a:t>
          </a:r>
          <a:r>
            <a:rPr lang="en-US" sz="1800" kern="1200" dirty="0" err="1"/>
            <a:t>sự</a:t>
          </a:r>
          <a:r>
            <a:rPr lang="en-US" sz="1800" kern="1200" dirty="0"/>
            <a:t> </a:t>
          </a:r>
          <a:r>
            <a:rPr lang="en-US" sz="1800" kern="1200" dirty="0" err="1"/>
            <a:t>trong</a:t>
          </a:r>
          <a:r>
            <a:rPr lang="en-US" sz="1800" kern="1200" dirty="0"/>
            <a:t> </a:t>
          </a:r>
          <a:r>
            <a:rPr lang="en-US" sz="1800" kern="1200" dirty="0" err="1"/>
            <a:t>nhà</a:t>
          </a:r>
          <a:r>
            <a:rPr lang="en-US" sz="1800" kern="1200" dirty="0"/>
            <a:t> </a:t>
          </a:r>
          <a:r>
            <a:rPr lang="en-US" sz="1800" kern="1200" dirty="0" err="1"/>
            <a:t>trường</a:t>
          </a:r>
          <a:r>
            <a:rPr lang="en-US" sz="1800" kern="1200" dirty="0"/>
            <a:t>.</a:t>
          </a:r>
        </a:p>
      </dsp:txBody>
      <dsp:txXfrm>
        <a:off x="5831606" y="1588609"/>
        <a:ext cx="2527399" cy="1833612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286620" y="1523999"/>
          <a:ext cx="2537460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ĐẠT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/>
            <a:t>chỉ</a:t>
          </a:r>
          <a:r>
            <a:rPr lang="en-US" sz="1300" kern="1200" dirty="0"/>
            <a:t> </a:t>
          </a:r>
          <a:r>
            <a:rPr lang="en-US" sz="1300" kern="1200" dirty="0" err="1"/>
            <a:t>đạo</a:t>
          </a:r>
          <a:r>
            <a:rPr lang="en-US" sz="1300" kern="1200" dirty="0"/>
            <a:t> </a:t>
          </a:r>
          <a:r>
            <a:rPr lang="en-US" sz="1300" kern="1200" dirty="0" err="1"/>
            <a:t>xây</a:t>
          </a:r>
          <a:r>
            <a:rPr lang="en-US" sz="1300" kern="1200" dirty="0"/>
            <a:t> </a:t>
          </a:r>
          <a:r>
            <a:rPr lang="en-US" sz="1300" kern="1200" dirty="0" err="1"/>
            <a:t>dựng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tổ</a:t>
          </a:r>
          <a:r>
            <a:rPr lang="en-US" sz="1300" kern="1200" dirty="0"/>
            <a:t> </a:t>
          </a:r>
          <a:r>
            <a:rPr lang="en-US" sz="1300" kern="1200" dirty="0" err="1"/>
            <a:t>chức</a:t>
          </a:r>
          <a:r>
            <a:rPr lang="en-US" sz="1300" kern="1200" dirty="0"/>
            <a:t> </a:t>
          </a:r>
          <a:r>
            <a:rPr lang="en-US" sz="1300" kern="1200" dirty="0" err="1"/>
            <a:t>thực</a:t>
          </a:r>
          <a:r>
            <a:rPr lang="en-US" sz="1300" kern="1200" dirty="0"/>
            <a:t> </a:t>
          </a:r>
          <a:r>
            <a:rPr lang="en-US" sz="1300" kern="1200" dirty="0" err="1"/>
            <a:t>hiện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quy</a:t>
          </a:r>
          <a:r>
            <a:rPr lang="en-US" sz="1300" kern="1200" dirty="0"/>
            <a:t> </a:t>
          </a:r>
          <a:r>
            <a:rPr lang="en-US" sz="1300" kern="1200" dirty="0" err="1"/>
            <a:t>định</a:t>
          </a:r>
          <a:r>
            <a:rPr lang="en-US" sz="1300" kern="1200" dirty="0"/>
            <a:t> </a:t>
          </a:r>
          <a:r>
            <a:rPr lang="en-US" sz="1300" kern="1200" dirty="0" err="1"/>
            <a:t>cụ</a:t>
          </a:r>
          <a:r>
            <a:rPr lang="en-US" sz="1300" kern="1200" dirty="0"/>
            <a:t> </a:t>
          </a:r>
          <a:r>
            <a:rPr lang="en-US" sz="1300" kern="1200" dirty="0" err="1"/>
            <a:t>thể</a:t>
          </a:r>
          <a:r>
            <a:rPr lang="en-US" sz="1300" kern="1200" dirty="0"/>
            <a:t> </a:t>
          </a:r>
          <a:r>
            <a:rPr lang="en-US" sz="1300" kern="1200" dirty="0" err="1"/>
            <a:t>về</a:t>
          </a:r>
          <a:r>
            <a:rPr lang="en-US" sz="1300" kern="1200" dirty="0"/>
            <a:t> </a:t>
          </a:r>
          <a:r>
            <a:rPr lang="en-US" sz="1300" kern="1200" dirty="0" err="1"/>
            <a:t>tổ</a:t>
          </a:r>
          <a:r>
            <a:rPr lang="en-US" sz="1300" kern="1200" dirty="0"/>
            <a:t> </a:t>
          </a:r>
          <a:r>
            <a:rPr lang="en-US" sz="1300" kern="1200" dirty="0" err="1"/>
            <a:t>chức</a:t>
          </a:r>
          <a:r>
            <a:rPr lang="en-US" sz="1300" kern="1200" dirty="0"/>
            <a:t>, </a:t>
          </a:r>
          <a:r>
            <a:rPr lang="en-US" sz="1300" kern="1200" dirty="0" err="1"/>
            <a:t>hành</a:t>
          </a:r>
          <a:r>
            <a:rPr lang="en-US" sz="1300" kern="1200" dirty="0"/>
            <a:t> </a:t>
          </a:r>
          <a:r>
            <a:rPr lang="en-US" sz="1300" kern="1200" dirty="0" err="1"/>
            <a:t>chính</a:t>
          </a:r>
          <a:r>
            <a:rPr lang="en-US" sz="1300" kern="1200" dirty="0"/>
            <a:t> </a:t>
          </a:r>
          <a:r>
            <a:rPr lang="en-US" sz="1300" kern="1200" dirty="0" err="1"/>
            <a:t>trong</a:t>
          </a:r>
          <a:r>
            <a:rPr lang="en-US" sz="1300" kern="1200" dirty="0"/>
            <a:t> </a:t>
          </a:r>
          <a:r>
            <a:rPr lang="en-US" sz="1300" kern="1200" dirty="0" err="1"/>
            <a:t>nhà</a:t>
          </a:r>
          <a:r>
            <a:rPr lang="en-US" sz="1300" kern="1200" dirty="0"/>
            <a:t> </a:t>
          </a:r>
          <a:r>
            <a:rPr lang="en-US" sz="1300" kern="1200" dirty="0" err="1"/>
            <a:t>trường</a:t>
          </a:r>
          <a:r>
            <a:rPr lang="en-US" sz="1300" kern="1200" dirty="0"/>
            <a:t>; </a:t>
          </a:r>
          <a:r>
            <a:rPr lang="en-US" sz="1300" kern="1200" dirty="0" err="1"/>
            <a:t>thực</a:t>
          </a:r>
          <a:r>
            <a:rPr lang="en-US" sz="1300" kern="1200" dirty="0"/>
            <a:t> </a:t>
          </a:r>
          <a:r>
            <a:rPr lang="en-US" sz="1300" kern="1200" dirty="0" err="1"/>
            <a:t>hiện</a:t>
          </a:r>
          <a:r>
            <a:rPr lang="en-US" sz="1300" kern="1200" dirty="0"/>
            <a:t> </a:t>
          </a:r>
          <a:r>
            <a:rPr lang="en-US" sz="1300" kern="1200" dirty="0" err="1"/>
            <a:t>phân</a:t>
          </a:r>
          <a:r>
            <a:rPr lang="en-US" sz="1300" kern="1200" dirty="0"/>
            <a:t> </a:t>
          </a:r>
          <a:r>
            <a:rPr lang="en-US" sz="1300" kern="1200" dirty="0" err="1"/>
            <a:t>công</a:t>
          </a:r>
          <a:r>
            <a:rPr lang="en-US" sz="1300" kern="1200" dirty="0"/>
            <a:t>, </a:t>
          </a:r>
          <a:r>
            <a:rPr lang="en-US" sz="1300" kern="1200" dirty="0" err="1"/>
            <a:t>phối</a:t>
          </a:r>
          <a:r>
            <a:rPr lang="en-US" sz="1300" kern="1200" dirty="0"/>
            <a:t> </a:t>
          </a:r>
          <a:r>
            <a:rPr lang="en-US" sz="1300" kern="1200" dirty="0" err="1"/>
            <a:t>hợp</a:t>
          </a:r>
          <a:r>
            <a:rPr lang="en-US" sz="1300" kern="1200" dirty="0"/>
            <a:t> </a:t>
          </a:r>
          <a:r>
            <a:rPr lang="en-US" sz="1300" kern="1200" dirty="0" err="1"/>
            <a:t>giữa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tổ</a:t>
          </a:r>
          <a:r>
            <a:rPr lang="en-US" sz="1300" kern="1200" dirty="0"/>
            <a:t> </a:t>
          </a:r>
          <a:r>
            <a:rPr lang="en-US" sz="1300" kern="1200" dirty="0" err="1"/>
            <a:t>chuyên</a:t>
          </a:r>
          <a:r>
            <a:rPr lang="en-US" sz="1300" kern="1200" dirty="0"/>
            <a:t> </a:t>
          </a:r>
          <a:r>
            <a:rPr lang="en-US" sz="1300" kern="1200" dirty="0" err="1"/>
            <a:t>môn</a:t>
          </a:r>
          <a:r>
            <a:rPr lang="en-US" sz="1300" kern="1200" dirty="0"/>
            <a:t>, </a:t>
          </a:r>
          <a:r>
            <a:rPr lang="en-US" sz="1300" kern="1200" dirty="0" err="1"/>
            <a:t>tổ</a:t>
          </a:r>
          <a:r>
            <a:rPr lang="en-US" sz="1300" kern="1200" dirty="0"/>
            <a:t> </a:t>
          </a:r>
          <a:r>
            <a:rPr lang="en-US" sz="1300" kern="1200" dirty="0" err="1"/>
            <a:t>văn</a:t>
          </a:r>
          <a:r>
            <a:rPr lang="en-US" sz="1300" kern="1200" dirty="0"/>
            <a:t> </a:t>
          </a:r>
          <a:r>
            <a:rPr lang="en-US" sz="1300" kern="1200" dirty="0" err="1"/>
            <a:t>phòng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bộ</a:t>
          </a:r>
          <a:r>
            <a:rPr lang="en-US" sz="1300" kern="1200" dirty="0"/>
            <a:t> </a:t>
          </a:r>
          <a:r>
            <a:rPr lang="en-US" sz="1300" kern="1200" dirty="0" err="1"/>
            <a:t>phận</a:t>
          </a:r>
          <a:r>
            <a:rPr lang="en-US" sz="1300" kern="1200" dirty="0"/>
            <a:t> </a:t>
          </a:r>
          <a:r>
            <a:rPr lang="en-US" sz="1300" kern="1200" dirty="0" err="1"/>
            <a:t>khác</a:t>
          </a:r>
          <a:r>
            <a:rPr lang="en-US" sz="1300" kern="1200" dirty="0"/>
            <a:t> </a:t>
          </a:r>
          <a:r>
            <a:rPr lang="en-US" sz="1300" kern="1200" dirty="0" err="1"/>
            <a:t>thực</a:t>
          </a:r>
          <a:r>
            <a:rPr lang="en-US" sz="1300" kern="1200" dirty="0"/>
            <a:t> </a:t>
          </a:r>
          <a:r>
            <a:rPr lang="en-US" sz="1300" kern="1200" dirty="0" err="1"/>
            <a:t>hiện</a:t>
          </a:r>
          <a:r>
            <a:rPr lang="en-US" sz="1300" kern="1200" dirty="0"/>
            <a:t> </a:t>
          </a:r>
          <a:r>
            <a:rPr lang="en-US" sz="1300" kern="1200" dirty="0" err="1"/>
            <a:t>nhiệm</a:t>
          </a:r>
          <a:r>
            <a:rPr lang="en-US" sz="1300" kern="1200" dirty="0"/>
            <a:t> </a:t>
          </a:r>
          <a:r>
            <a:rPr lang="en-US" sz="1300" kern="1200" dirty="0" err="1"/>
            <a:t>vụ</a:t>
          </a:r>
          <a:r>
            <a:rPr lang="en-US" sz="1300" kern="1200" dirty="0"/>
            <a:t> </a:t>
          </a:r>
          <a:r>
            <a:rPr lang="en-US" sz="1300" kern="1200" dirty="0" err="1"/>
            <a:t>theo</a:t>
          </a:r>
          <a:r>
            <a:rPr lang="en-US" sz="1300" kern="1200" dirty="0"/>
            <a:t> </a:t>
          </a:r>
          <a:r>
            <a:rPr lang="en-US" sz="1300" kern="1200" dirty="0" err="1"/>
            <a:t>quy</a:t>
          </a:r>
          <a:r>
            <a:rPr lang="en-US" sz="1300" kern="1200" dirty="0"/>
            <a:t> </a:t>
          </a:r>
          <a:r>
            <a:rPr lang="en-US" sz="1300" kern="1200" dirty="0" err="1"/>
            <a:t>định</a:t>
          </a:r>
          <a:endParaRPr lang="en-US" sz="1300" kern="1200" dirty="0"/>
        </a:p>
      </dsp:txBody>
      <dsp:txXfrm>
        <a:off x="385814" y="1623193"/>
        <a:ext cx="2339072" cy="1833612"/>
      </dsp:txXfrm>
    </dsp:sp>
    <dsp:sp modelId="{F7C69D7B-7C4E-4B96-8910-EE615B5FC344}">
      <dsp:nvSpPr>
        <dsp:cNvPr id="0" name=""/>
        <dsp:cNvSpPr/>
      </dsp:nvSpPr>
      <dsp:spPr>
        <a:xfrm>
          <a:off x="2947583" y="1489415"/>
          <a:ext cx="2537460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KHÁ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/>
            <a:t>Sắp</a:t>
          </a:r>
          <a:r>
            <a:rPr lang="en-US" sz="1300" kern="1200" dirty="0"/>
            <a:t> </a:t>
          </a:r>
          <a:r>
            <a:rPr lang="en-US" sz="1300" kern="1200" dirty="0" err="1"/>
            <a:t>xếp</a:t>
          </a:r>
          <a:r>
            <a:rPr lang="en-US" sz="1300" kern="1200" dirty="0"/>
            <a:t> </a:t>
          </a:r>
          <a:r>
            <a:rPr lang="en-US" sz="1300" kern="1200" dirty="0" err="1"/>
            <a:t>tổ</a:t>
          </a:r>
          <a:r>
            <a:rPr lang="en-US" sz="1300" kern="1200" dirty="0"/>
            <a:t> </a:t>
          </a:r>
          <a:r>
            <a:rPr lang="en-US" sz="1300" kern="1200" dirty="0" err="1"/>
            <a:t>chức</a:t>
          </a:r>
          <a:r>
            <a:rPr lang="en-US" sz="1300" kern="1200" dirty="0"/>
            <a:t> </a:t>
          </a:r>
          <a:r>
            <a:rPr lang="en-US" sz="1300" kern="1200" dirty="0" err="1"/>
            <a:t>bộ</a:t>
          </a:r>
          <a:r>
            <a:rPr lang="en-US" sz="1300" kern="1200" dirty="0"/>
            <a:t> </a:t>
          </a:r>
          <a:r>
            <a:rPr lang="en-US" sz="1300" kern="1200" dirty="0" err="1"/>
            <a:t>máy</a:t>
          </a:r>
          <a:r>
            <a:rPr lang="en-US" sz="1300" kern="1200" dirty="0"/>
            <a:t> </a:t>
          </a:r>
          <a:r>
            <a:rPr lang="en-US" sz="1300" kern="1200" dirty="0" err="1"/>
            <a:t>tinh</a:t>
          </a:r>
          <a:r>
            <a:rPr lang="en-US" sz="1300" kern="1200" dirty="0"/>
            <a:t> </a:t>
          </a:r>
          <a:r>
            <a:rPr lang="en-US" sz="1300" kern="1200" dirty="0" err="1"/>
            <a:t>gọn</a:t>
          </a:r>
          <a:r>
            <a:rPr lang="en-US" sz="1300" kern="1200" dirty="0"/>
            <a:t>, </a:t>
          </a:r>
          <a:r>
            <a:rPr lang="en-US" sz="1300" kern="1200" dirty="0" err="1"/>
            <a:t>hiệu</a:t>
          </a:r>
          <a:r>
            <a:rPr lang="en-US" sz="1300" kern="1200" dirty="0"/>
            <a:t> </a:t>
          </a:r>
          <a:r>
            <a:rPr lang="en-US" sz="1300" kern="1200" dirty="0" err="1"/>
            <a:t>quả</a:t>
          </a:r>
          <a:r>
            <a:rPr lang="en-US" sz="1300" kern="1200" dirty="0"/>
            <a:t>; </a:t>
          </a:r>
          <a:r>
            <a:rPr lang="en-US" sz="1300" kern="1200" dirty="0" err="1"/>
            <a:t>phân</a:t>
          </a:r>
          <a:r>
            <a:rPr lang="en-US" sz="1300" kern="1200" dirty="0"/>
            <a:t> </a:t>
          </a:r>
          <a:r>
            <a:rPr lang="en-US" sz="1300" kern="1200" dirty="0" err="1"/>
            <a:t>cấp</a:t>
          </a:r>
          <a:r>
            <a:rPr lang="en-US" sz="1300" kern="1200" dirty="0"/>
            <a:t>, </a:t>
          </a:r>
          <a:r>
            <a:rPr lang="en-US" sz="1300" kern="1200" dirty="0" err="1"/>
            <a:t>ủy</a:t>
          </a:r>
          <a:r>
            <a:rPr lang="en-US" sz="1300" kern="1200" dirty="0"/>
            <a:t> </a:t>
          </a:r>
          <a:r>
            <a:rPr lang="en-US" sz="1300" kern="1200" dirty="0" err="1"/>
            <a:t>quyền</a:t>
          </a:r>
          <a:r>
            <a:rPr lang="en-US" sz="1300" kern="1200" dirty="0"/>
            <a:t> </a:t>
          </a:r>
          <a:r>
            <a:rPr lang="en-US" sz="1300" kern="1200" dirty="0" err="1"/>
            <a:t>cho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bộ</a:t>
          </a:r>
          <a:r>
            <a:rPr lang="en-US" sz="1300" kern="1200" dirty="0"/>
            <a:t> </a:t>
          </a:r>
          <a:r>
            <a:rPr lang="en-US" sz="1300" kern="1200" dirty="0" err="1"/>
            <a:t>phận</a:t>
          </a:r>
          <a:r>
            <a:rPr lang="en-US" sz="1300" kern="1200" dirty="0"/>
            <a:t>, </a:t>
          </a:r>
          <a:r>
            <a:rPr lang="en-US" sz="1300" kern="1200" dirty="0" err="1"/>
            <a:t>cá</a:t>
          </a:r>
          <a:r>
            <a:rPr lang="en-US" sz="1300" kern="1200" dirty="0"/>
            <a:t> </a:t>
          </a:r>
          <a:r>
            <a:rPr lang="en-US" sz="1300" kern="1200" dirty="0" err="1"/>
            <a:t>nhân</a:t>
          </a:r>
          <a:r>
            <a:rPr lang="en-US" sz="1300" kern="1200" dirty="0"/>
            <a:t> </a:t>
          </a:r>
          <a:r>
            <a:rPr lang="en-US" sz="1300" kern="1200" dirty="0" err="1"/>
            <a:t>trong</a:t>
          </a:r>
          <a:r>
            <a:rPr lang="en-US" sz="1300" kern="1200" dirty="0"/>
            <a:t> </a:t>
          </a:r>
          <a:r>
            <a:rPr lang="en-US" sz="1300" kern="1200" dirty="0" err="1"/>
            <a:t>nhà</a:t>
          </a:r>
          <a:r>
            <a:rPr lang="en-US" sz="1300" kern="1200" dirty="0"/>
            <a:t> </a:t>
          </a:r>
          <a:r>
            <a:rPr lang="en-US" sz="1300" kern="1200" dirty="0" err="1"/>
            <a:t>trường</a:t>
          </a:r>
          <a:r>
            <a:rPr lang="en-US" sz="1300" kern="1200" dirty="0"/>
            <a:t> </a:t>
          </a:r>
          <a:r>
            <a:rPr lang="en-US" sz="1300" kern="1200" dirty="0" err="1"/>
            <a:t>để</a:t>
          </a:r>
          <a:r>
            <a:rPr lang="en-US" sz="1300" kern="1200" dirty="0"/>
            <a:t> </a:t>
          </a:r>
          <a:r>
            <a:rPr lang="en-US" sz="1300" kern="1200" dirty="0" err="1"/>
            <a:t>thực</a:t>
          </a:r>
          <a:r>
            <a:rPr lang="en-US" sz="1300" kern="1200" dirty="0"/>
            <a:t> </a:t>
          </a:r>
          <a:r>
            <a:rPr lang="en-US" sz="1300" kern="1200" dirty="0" err="1"/>
            <a:t>hiện</a:t>
          </a:r>
          <a:r>
            <a:rPr lang="en-US" sz="1300" kern="1200" dirty="0"/>
            <a:t> </a:t>
          </a:r>
          <a:r>
            <a:rPr lang="en-US" sz="1300" kern="1200" dirty="0" err="1"/>
            <a:t>tốt</a:t>
          </a:r>
          <a:r>
            <a:rPr lang="en-US" sz="1300" kern="1200" dirty="0"/>
            <a:t> </a:t>
          </a:r>
          <a:r>
            <a:rPr lang="en-US" sz="1300" kern="1200" dirty="0" err="1"/>
            <a:t>nhiệm</a:t>
          </a:r>
          <a:r>
            <a:rPr lang="en-US" sz="1300" kern="1200" dirty="0"/>
            <a:t> </a:t>
          </a:r>
          <a:r>
            <a:rPr lang="en-US" sz="1300" kern="1200" dirty="0" err="1"/>
            <a:t>vụ</a:t>
          </a:r>
          <a:endParaRPr lang="en-US" sz="1300" kern="1200" dirty="0"/>
        </a:p>
      </dsp:txBody>
      <dsp:txXfrm>
        <a:off x="3046777" y="1588609"/>
        <a:ext cx="2339072" cy="1833612"/>
      </dsp:txXfrm>
    </dsp:sp>
    <dsp:sp modelId="{DA77809B-6729-456F-8231-F0AB83B553CF}">
      <dsp:nvSpPr>
        <dsp:cNvPr id="0" name=""/>
        <dsp:cNvSpPr/>
      </dsp:nvSpPr>
      <dsp:spPr>
        <a:xfrm>
          <a:off x="5638800" y="1489415"/>
          <a:ext cx="2537460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TỐT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- Tin </a:t>
          </a:r>
          <a:r>
            <a:rPr lang="en-US" sz="1300" kern="1200" dirty="0" err="1"/>
            <a:t>học</a:t>
          </a:r>
          <a:r>
            <a:rPr lang="en-US" sz="1300" kern="1200" dirty="0"/>
            <a:t> </a:t>
          </a:r>
          <a:r>
            <a:rPr lang="en-US" sz="1300" kern="1200" dirty="0" err="1"/>
            <a:t>hóa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hoạt</a:t>
          </a:r>
          <a:r>
            <a:rPr lang="en-US" sz="1300" kern="1200" dirty="0"/>
            <a:t> </a:t>
          </a:r>
          <a:r>
            <a:rPr lang="en-US" sz="1300" kern="1200" dirty="0" err="1"/>
            <a:t>động</a:t>
          </a:r>
          <a:r>
            <a:rPr lang="en-US" sz="1300" kern="1200" dirty="0"/>
            <a:t> </a:t>
          </a:r>
          <a:r>
            <a:rPr lang="en-US" sz="1300" kern="1200" dirty="0" err="1"/>
            <a:t>quản</a:t>
          </a:r>
          <a:r>
            <a:rPr lang="en-US" sz="1300" kern="1200" dirty="0"/>
            <a:t> </a:t>
          </a:r>
          <a:r>
            <a:rPr lang="en-US" sz="1300" kern="1200" dirty="0" err="1"/>
            <a:t>trị</a:t>
          </a:r>
          <a:r>
            <a:rPr lang="en-US" sz="1300" kern="1200" dirty="0"/>
            <a:t> </a:t>
          </a:r>
          <a:r>
            <a:rPr lang="en-US" sz="1300" kern="1200" dirty="0" err="1"/>
            <a:t>tổ</a:t>
          </a:r>
          <a:r>
            <a:rPr lang="en-US" sz="1300" kern="1200" dirty="0"/>
            <a:t> </a:t>
          </a:r>
          <a:r>
            <a:rPr lang="en-US" sz="1300" kern="1200" dirty="0" err="1"/>
            <a:t>chức</a:t>
          </a:r>
          <a:r>
            <a:rPr lang="en-US" sz="1300" kern="1200" dirty="0"/>
            <a:t>, </a:t>
          </a:r>
          <a:r>
            <a:rPr lang="en-US" sz="1300" kern="1200" dirty="0" err="1"/>
            <a:t>hành</a:t>
          </a:r>
          <a:r>
            <a:rPr lang="en-US" sz="1300" kern="1200" dirty="0"/>
            <a:t> </a:t>
          </a:r>
          <a:r>
            <a:rPr lang="en-US" sz="1300" kern="1200" dirty="0" err="1"/>
            <a:t>chính</a:t>
          </a:r>
          <a:r>
            <a:rPr lang="en-US" sz="1300" kern="1200" dirty="0"/>
            <a:t> NT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- </a:t>
          </a:r>
          <a:r>
            <a:rPr lang="en-US" sz="1300" kern="1200" dirty="0" err="1"/>
            <a:t>Hỗ</a:t>
          </a:r>
          <a:r>
            <a:rPr lang="en-US" sz="1300" kern="1200" dirty="0"/>
            <a:t> </a:t>
          </a:r>
          <a:r>
            <a:rPr lang="en-US" sz="1300" kern="1200" dirty="0" err="1"/>
            <a:t>trợ</a:t>
          </a:r>
          <a:r>
            <a:rPr lang="en-US" sz="1300" kern="1200" dirty="0"/>
            <a:t> </a:t>
          </a:r>
          <a:r>
            <a:rPr lang="en-US" sz="1300" kern="1200" dirty="0" err="1"/>
            <a:t>đồng</a:t>
          </a:r>
          <a:r>
            <a:rPr lang="en-US" sz="1300" kern="1200" dirty="0"/>
            <a:t> </a:t>
          </a:r>
          <a:r>
            <a:rPr lang="en-US" sz="1300" kern="1200" dirty="0" err="1"/>
            <a:t>nghiệp</a:t>
          </a:r>
          <a:r>
            <a:rPr lang="en-US" sz="1300" kern="1200" dirty="0"/>
            <a:t> </a:t>
          </a:r>
          <a:r>
            <a:rPr lang="en-US" sz="1300" kern="1200" dirty="0" err="1"/>
            <a:t>là</a:t>
          </a:r>
          <a:r>
            <a:rPr lang="en-US" sz="1300" kern="1200" dirty="0"/>
            <a:t> CBQLCSGD MN</a:t>
          </a:r>
        </a:p>
      </dsp:txBody>
      <dsp:txXfrm>
        <a:off x="5737994" y="1588609"/>
        <a:ext cx="2339072" cy="183361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9085" y="1523999"/>
          <a:ext cx="2722483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MỨC ĐẠT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Thực</a:t>
          </a:r>
          <a:r>
            <a:rPr lang="en-US" sz="1400" kern="1200" dirty="0"/>
            <a:t> </a:t>
          </a:r>
          <a:r>
            <a:rPr lang="en-US" sz="1400" kern="1200" dirty="0" err="1"/>
            <a:t>hiện</a:t>
          </a:r>
          <a:r>
            <a:rPr lang="en-US" sz="1400" kern="1200" dirty="0"/>
            <a:t> </a:t>
          </a:r>
          <a:r>
            <a:rPr lang="en-US" sz="1400" kern="1200" dirty="0" err="1"/>
            <a:t>đúng</a:t>
          </a:r>
          <a:r>
            <a:rPr lang="en-US" sz="1400" kern="1200" dirty="0"/>
            <a:t> </a:t>
          </a:r>
          <a:r>
            <a:rPr lang="en-US" sz="1400" kern="1200" dirty="0" err="1"/>
            <a:t>quy</a:t>
          </a:r>
          <a:r>
            <a:rPr lang="en-US" sz="1400" kern="1200" dirty="0"/>
            <a:t> </a:t>
          </a:r>
          <a:r>
            <a:rPr lang="en-US" sz="1400" kern="1200" dirty="0" err="1"/>
            <a:t>định</a:t>
          </a:r>
          <a:r>
            <a:rPr lang="en-US" sz="1400" kern="1200" dirty="0"/>
            <a:t>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- XD </a:t>
          </a:r>
          <a:r>
            <a:rPr lang="en-US" sz="1400" kern="1200" dirty="0" err="1"/>
            <a:t>và</a:t>
          </a:r>
          <a:r>
            <a:rPr lang="en-US" sz="1400" kern="1200" dirty="0"/>
            <a:t> </a:t>
          </a:r>
          <a:r>
            <a:rPr lang="en-US" sz="1400" kern="1200" dirty="0" err="1"/>
            <a:t>tổ</a:t>
          </a:r>
          <a:r>
            <a:rPr lang="en-US" sz="1400" kern="1200" dirty="0"/>
            <a:t> </a:t>
          </a:r>
          <a:r>
            <a:rPr lang="en-US" sz="1400" kern="1200" dirty="0" err="1"/>
            <a:t>chức</a:t>
          </a:r>
          <a:r>
            <a:rPr lang="en-US" sz="1400" kern="1200" dirty="0"/>
            <a:t> </a:t>
          </a:r>
          <a:r>
            <a:rPr lang="en-US" sz="1400" kern="1200" dirty="0" err="1"/>
            <a:t>thực</a:t>
          </a:r>
          <a:r>
            <a:rPr lang="en-US" sz="1400" kern="1200" dirty="0"/>
            <a:t> </a:t>
          </a:r>
          <a:r>
            <a:rPr lang="en-US" sz="1400" kern="1200" dirty="0" err="1"/>
            <a:t>hiện</a:t>
          </a:r>
          <a:r>
            <a:rPr lang="en-US" sz="1400" kern="1200" dirty="0"/>
            <a:t> 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quy</a:t>
          </a:r>
          <a:r>
            <a:rPr lang="en-US" sz="1400" kern="1200" dirty="0"/>
            <a:t> </a:t>
          </a:r>
          <a:r>
            <a:rPr lang="en-US" sz="1400" kern="1200" dirty="0" err="1"/>
            <a:t>chế</a:t>
          </a:r>
          <a:r>
            <a:rPr lang="en-US" sz="1400" kern="1200" dirty="0"/>
            <a:t> chi </a:t>
          </a:r>
          <a:r>
            <a:rPr lang="en-US" sz="1400" kern="1200" dirty="0" err="1"/>
            <a:t>tiêu</a:t>
          </a:r>
          <a:r>
            <a:rPr lang="en-US" sz="1400" kern="1200" dirty="0"/>
            <a:t> </a:t>
          </a:r>
          <a:r>
            <a:rPr lang="en-US" sz="1400" kern="1200" dirty="0" err="1"/>
            <a:t>nội</a:t>
          </a:r>
          <a:r>
            <a:rPr lang="en-US" sz="1400" kern="1200" dirty="0"/>
            <a:t> </a:t>
          </a:r>
          <a:r>
            <a:rPr lang="en-US" sz="1400" kern="1200" dirty="0" err="1"/>
            <a:t>bộ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- </a:t>
          </a:r>
          <a:r>
            <a:rPr lang="en-US" sz="1400" kern="1200" dirty="0" err="1"/>
            <a:t>Lập</a:t>
          </a:r>
          <a:r>
            <a:rPr lang="en-US" sz="1400" kern="1200" dirty="0"/>
            <a:t> </a:t>
          </a:r>
          <a:r>
            <a:rPr lang="en-US" sz="1400" kern="1200" dirty="0" err="1"/>
            <a:t>dự</a:t>
          </a:r>
          <a:r>
            <a:rPr lang="en-US" sz="1400" kern="1200" dirty="0"/>
            <a:t> </a:t>
          </a:r>
          <a:r>
            <a:rPr lang="en-US" sz="1400" kern="1200" dirty="0" err="1"/>
            <a:t>toán</a:t>
          </a:r>
          <a:r>
            <a:rPr lang="en-US" sz="1400" kern="1200" dirty="0"/>
            <a:t>, </a:t>
          </a:r>
          <a:r>
            <a:rPr lang="en-US" sz="1400" kern="1200" dirty="0" err="1"/>
            <a:t>thực</a:t>
          </a:r>
          <a:r>
            <a:rPr lang="en-US" sz="1400" kern="1200" dirty="0"/>
            <a:t> </a:t>
          </a:r>
          <a:r>
            <a:rPr lang="en-US" sz="1400" kern="1200" dirty="0" err="1"/>
            <a:t>hiện</a:t>
          </a:r>
          <a:r>
            <a:rPr lang="en-US" sz="1400" kern="1200" dirty="0"/>
            <a:t> </a:t>
          </a:r>
          <a:r>
            <a:rPr lang="en-US" sz="1400" kern="1200" dirty="0" err="1"/>
            <a:t>thu</a:t>
          </a:r>
          <a:r>
            <a:rPr lang="en-US" sz="1400" kern="1200" dirty="0"/>
            <a:t> chi, </a:t>
          </a:r>
          <a:r>
            <a:rPr lang="en-US" sz="1400" kern="1200" dirty="0" err="1"/>
            <a:t>báo</a:t>
          </a:r>
          <a:r>
            <a:rPr lang="en-US" sz="1400" kern="1200" dirty="0"/>
            <a:t> </a:t>
          </a:r>
          <a:r>
            <a:rPr lang="en-US" sz="1400" kern="1200" dirty="0" err="1"/>
            <a:t>cáo</a:t>
          </a:r>
          <a:r>
            <a:rPr lang="en-US" sz="1400" kern="1200" dirty="0"/>
            <a:t> </a:t>
          </a:r>
          <a:r>
            <a:rPr lang="en-US" sz="1400" kern="1200" dirty="0" err="1"/>
            <a:t>tài</a:t>
          </a:r>
          <a:r>
            <a:rPr lang="en-US" sz="1400" kern="1200" dirty="0"/>
            <a:t> </a:t>
          </a:r>
          <a:r>
            <a:rPr lang="en-US" sz="1400" kern="1200" dirty="0" err="1"/>
            <a:t>chính</a:t>
          </a:r>
          <a:r>
            <a:rPr lang="en-US" sz="1400" kern="1200" dirty="0"/>
            <a:t>, </a:t>
          </a:r>
          <a:r>
            <a:rPr lang="en-US" sz="1400" kern="1200" dirty="0" err="1"/>
            <a:t>kiểm</a:t>
          </a:r>
          <a:r>
            <a:rPr lang="en-US" sz="1400" kern="1200" dirty="0"/>
            <a:t> </a:t>
          </a:r>
          <a:r>
            <a:rPr lang="en-US" sz="1400" kern="1200" dirty="0" err="1"/>
            <a:t>tra</a:t>
          </a:r>
          <a:r>
            <a:rPr lang="en-US" sz="1400" kern="1200" dirty="0"/>
            <a:t> </a:t>
          </a:r>
          <a:r>
            <a:rPr lang="en-US" sz="1400" kern="1200" dirty="0" err="1"/>
            <a:t>tài</a:t>
          </a:r>
          <a:r>
            <a:rPr lang="en-US" sz="1400" kern="1200" dirty="0"/>
            <a:t> </a:t>
          </a:r>
          <a:r>
            <a:rPr lang="en-US" sz="1400" kern="1200" dirty="0" err="1"/>
            <a:t>chính</a:t>
          </a:r>
          <a:r>
            <a:rPr lang="en-US" sz="1400" kern="1200" dirty="0"/>
            <a:t>, </a:t>
          </a:r>
          <a:r>
            <a:rPr lang="en-US" sz="1400" kern="1200" dirty="0" err="1"/>
            <a:t>công</a:t>
          </a:r>
          <a:r>
            <a:rPr lang="en-US" sz="1400" kern="1200" dirty="0"/>
            <a:t> </a:t>
          </a:r>
          <a:r>
            <a:rPr lang="en-US" sz="1400" kern="1200" dirty="0" err="1"/>
            <a:t>khai</a:t>
          </a:r>
          <a:r>
            <a:rPr lang="en-US" sz="1400" kern="1200" dirty="0"/>
            <a:t> </a:t>
          </a:r>
          <a:r>
            <a:rPr lang="en-US" sz="1400" kern="1200" dirty="0" err="1"/>
            <a:t>tài</a:t>
          </a:r>
          <a:r>
            <a:rPr lang="en-US" sz="1400" kern="1200" dirty="0"/>
            <a:t> </a:t>
          </a:r>
          <a:r>
            <a:rPr lang="en-US" sz="1400" kern="1200" dirty="0" err="1"/>
            <a:t>chính</a:t>
          </a:r>
          <a:r>
            <a:rPr lang="en-US" sz="1400" kern="1200" dirty="0"/>
            <a:t> NT</a:t>
          </a:r>
        </a:p>
      </dsp:txBody>
      <dsp:txXfrm>
        <a:off x="108279" y="1623193"/>
        <a:ext cx="2524095" cy="1833612"/>
      </dsp:txXfrm>
    </dsp:sp>
    <dsp:sp modelId="{F7C69D7B-7C4E-4B96-8910-EE615B5FC344}">
      <dsp:nvSpPr>
        <dsp:cNvPr id="0" name=""/>
        <dsp:cNvSpPr/>
      </dsp:nvSpPr>
      <dsp:spPr>
        <a:xfrm>
          <a:off x="2855071" y="1489415"/>
          <a:ext cx="2722483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MỨC KHÁ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sử</a:t>
          </a:r>
          <a:r>
            <a:rPr lang="en-US" sz="1400" kern="1200" dirty="0"/>
            <a:t> </a:t>
          </a:r>
          <a:r>
            <a:rPr lang="en-US" sz="1400" kern="1200" dirty="0" err="1"/>
            <a:t>dụng</a:t>
          </a:r>
          <a:r>
            <a:rPr lang="en-US" sz="1400" kern="1200" dirty="0"/>
            <a:t> </a:t>
          </a:r>
          <a:r>
            <a:rPr lang="en-US" sz="1400" kern="1200" dirty="0" err="1"/>
            <a:t>hiệu</a:t>
          </a:r>
          <a:r>
            <a:rPr lang="en-US" sz="1400" kern="1200" dirty="0"/>
            <a:t> </a:t>
          </a:r>
          <a:r>
            <a:rPr lang="en-US" sz="1400" kern="1200" dirty="0" err="1"/>
            <a:t>quả</a:t>
          </a:r>
          <a:r>
            <a:rPr lang="en-US" sz="1400" kern="1200" dirty="0"/>
            <a:t> </a:t>
          </a:r>
          <a:r>
            <a:rPr lang="en-US" sz="1400" kern="1200" dirty="0" err="1"/>
            <a:t>các</a:t>
          </a:r>
          <a:r>
            <a:rPr lang="en-US" sz="1400" kern="1200" dirty="0"/>
            <a:t> </a:t>
          </a:r>
          <a:r>
            <a:rPr lang="en-US" sz="1400" kern="1200" dirty="0" err="1"/>
            <a:t>nguồn</a:t>
          </a:r>
          <a:r>
            <a:rPr lang="en-US" sz="1400" kern="1200" dirty="0"/>
            <a:t> </a:t>
          </a:r>
          <a:r>
            <a:rPr lang="en-US" sz="1400" kern="1200" dirty="0" err="1"/>
            <a:t>tài</a:t>
          </a:r>
          <a:r>
            <a:rPr lang="en-US" sz="1400" kern="1200" dirty="0"/>
            <a:t> </a:t>
          </a:r>
          <a:r>
            <a:rPr lang="en-US" sz="1400" kern="1200" dirty="0" err="1"/>
            <a:t>chính</a:t>
          </a:r>
          <a:r>
            <a:rPr lang="en-US" sz="1400" kern="1200" dirty="0"/>
            <a:t> </a:t>
          </a:r>
          <a:r>
            <a:rPr lang="en-US" sz="1400" kern="1200" dirty="0" err="1"/>
            <a:t>nhằm</a:t>
          </a:r>
          <a:r>
            <a:rPr lang="en-US" sz="1400" kern="1200" dirty="0"/>
            <a:t> </a:t>
          </a:r>
          <a:r>
            <a:rPr lang="en-US" sz="1400" kern="1200" dirty="0" err="1"/>
            <a:t>nâng</a:t>
          </a:r>
          <a:r>
            <a:rPr lang="en-US" sz="1400" kern="1200" dirty="0"/>
            <a:t> </a:t>
          </a:r>
          <a:r>
            <a:rPr lang="en-US" sz="1400" kern="1200" dirty="0" err="1"/>
            <a:t>cao</a:t>
          </a:r>
          <a:r>
            <a:rPr lang="en-US" sz="1400" kern="1200" dirty="0"/>
            <a:t> </a:t>
          </a:r>
          <a:r>
            <a:rPr lang="en-US" sz="1400" kern="1200" dirty="0" err="1"/>
            <a:t>chất</a:t>
          </a:r>
          <a:r>
            <a:rPr lang="en-US" sz="1400" kern="1200" dirty="0"/>
            <a:t> </a:t>
          </a:r>
          <a:r>
            <a:rPr lang="en-US" sz="1400" kern="1200" dirty="0" err="1"/>
            <a:t>lượng</a:t>
          </a:r>
          <a:r>
            <a:rPr lang="en-US" sz="1400" kern="1200" dirty="0"/>
            <a:t> </a:t>
          </a:r>
          <a:r>
            <a:rPr lang="en-US" sz="1400" kern="1200" dirty="0" err="1"/>
            <a:t>giáo</a:t>
          </a:r>
          <a:r>
            <a:rPr lang="en-US" sz="1400" kern="1200" dirty="0"/>
            <a:t> </a:t>
          </a:r>
          <a:r>
            <a:rPr lang="en-US" sz="1400" kern="1200" dirty="0" err="1"/>
            <a:t>dục</a:t>
          </a:r>
          <a:r>
            <a:rPr lang="en-US" sz="1400" kern="1200" dirty="0"/>
            <a:t> </a:t>
          </a:r>
          <a:r>
            <a:rPr lang="en-US" sz="1400" kern="1200" dirty="0" err="1"/>
            <a:t>toàn</a:t>
          </a:r>
          <a:r>
            <a:rPr lang="en-US" sz="1400" kern="1200" dirty="0"/>
            <a:t> </a:t>
          </a:r>
          <a:r>
            <a:rPr lang="en-US" sz="1400" kern="1200" dirty="0" err="1"/>
            <a:t>diện</a:t>
          </a:r>
          <a:r>
            <a:rPr lang="en-US" sz="1400" kern="1200" dirty="0"/>
            <a:t> </a:t>
          </a:r>
          <a:r>
            <a:rPr lang="en-US" sz="1400" kern="1200" dirty="0" err="1"/>
            <a:t>của</a:t>
          </a:r>
          <a:r>
            <a:rPr lang="en-US" sz="1400" kern="1200" dirty="0"/>
            <a:t> </a:t>
          </a:r>
          <a:r>
            <a:rPr lang="en-US" sz="1400" kern="1200" dirty="0" err="1"/>
            <a:t>nhà</a:t>
          </a:r>
          <a:r>
            <a:rPr lang="en-US" sz="1400" kern="1200" dirty="0"/>
            <a:t> </a:t>
          </a:r>
          <a:r>
            <a:rPr lang="en-US" sz="1400" kern="1200" dirty="0" err="1"/>
            <a:t>trường</a:t>
          </a:r>
          <a:endParaRPr lang="en-US" sz="1400" kern="1200" dirty="0"/>
        </a:p>
      </dsp:txBody>
      <dsp:txXfrm>
        <a:off x="2954265" y="1588609"/>
        <a:ext cx="2524095" cy="1833612"/>
      </dsp:txXfrm>
    </dsp:sp>
    <dsp:sp modelId="{DA77809B-6729-456F-8231-F0AB83B553CF}">
      <dsp:nvSpPr>
        <dsp:cNvPr id="0" name=""/>
        <dsp:cNvSpPr/>
      </dsp:nvSpPr>
      <dsp:spPr>
        <a:xfrm>
          <a:off x="5731312" y="1489415"/>
          <a:ext cx="2722483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MỨC TỐT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Huy</a:t>
          </a:r>
          <a:r>
            <a:rPr lang="en-US" sz="1400" kern="1200" dirty="0"/>
            <a:t> </a:t>
          </a:r>
          <a:r>
            <a:rPr lang="en-US" sz="1400" kern="1200" dirty="0" err="1"/>
            <a:t>động</a:t>
          </a:r>
          <a:r>
            <a:rPr lang="en-US" sz="1400" kern="1200" dirty="0"/>
            <a:t> </a:t>
          </a:r>
          <a:r>
            <a:rPr lang="en-US" sz="1400" kern="1200" dirty="0" err="1"/>
            <a:t>các</a:t>
          </a:r>
          <a:r>
            <a:rPr lang="en-US" sz="1400" kern="1200" dirty="0"/>
            <a:t> </a:t>
          </a:r>
          <a:r>
            <a:rPr lang="en-US" sz="1400" kern="1200" dirty="0" err="1"/>
            <a:t>nguồn</a:t>
          </a:r>
          <a:r>
            <a:rPr lang="en-US" sz="1400" kern="1200" dirty="0"/>
            <a:t> </a:t>
          </a:r>
          <a:r>
            <a:rPr lang="en-US" sz="1400" kern="1200" dirty="0" err="1"/>
            <a:t>tài</a:t>
          </a:r>
          <a:r>
            <a:rPr lang="en-US" sz="1400" kern="1200" dirty="0"/>
            <a:t> </a:t>
          </a:r>
          <a:r>
            <a:rPr lang="en-US" sz="1400" kern="1200" dirty="0" err="1"/>
            <a:t>chính</a:t>
          </a:r>
          <a:r>
            <a:rPr lang="en-US" sz="1400" kern="1200" dirty="0"/>
            <a:t> </a:t>
          </a:r>
          <a:r>
            <a:rPr lang="en-US" sz="1400" kern="1200" dirty="0" err="1"/>
            <a:t>hợp</a:t>
          </a:r>
          <a:r>
            <a:rPr lang="en-US" sz="1400" kern="1200" dirty="0"/>
            <a:t> </a:t>
          </a:r>
          <a:r>
            <a:rPr lang="en-US" sz="1400" kern="1200" dirty="0" err="1"/>
            <a:t>pháp</a:t>
          </a:r>
          <a:r>
            <a:rPr lang="en-US" sz="1400" kern="1200" dirty="0"/>
            <a:t> </a:t>
          </a:r>
          <a:r>
            <a:rPr lang="en-US" sz="1400" kern="1200" dirty="0" err="1"/>
            <a:t>theo</a:t>
          </a:r>
          <a:r>
            <a:rPr lang="en-US" sz="1400" kern="1200" dirty="0"/>
            <a:t> </a:t>
          </a:r>
          <a:r>
            <a:rPr lang="en-US" sz="1400" kern="1200" dirty="0" err="1"/>
            <a:t>quy</a:t>
          </a:r>
          <a:r>
            <a:rPr lang="en-US" sz="1400" kern="1200" dirty="0"/>
            <a:t> </a:t>
          </a:r>
          <a:r>
            <a:rPr lang="en-US" sz="1400" kern="1200" dirty="0" err="1"/>
            <a:t>định</a:t>
          </a:r>
          <a:r>
            <a:rPr lang="en-US" sz="1400" kern="1200" dirty="0"/>
            <a:t> </a:t>
          </a:r>
          <a:r>
            <a:rPr lang="en-US" sz="1400" kern="1200" dirty="0" err="1"/>
            <a:t>nhằm</a:t>
          </a:r>
          <a:r>
            <a:rPr lang="en-US" sz="1400" kern="1200" dirty="0"/>
            <a:t> </a:t>
          </a:r>
          <a:r>
            <a:rPr lang="en-US" sz="1400" kern="1200" dirty="0" err="1"/>
            <a:t>nâng</a:t>
          </a:r>
          <a:r>
            <a:rPr lang="en-US" sz="1400" kern="1200" dirty="0"/>
            <a:t> </a:t>
          </a:r>
          <a:r>
            <a:rPr lang="en-US" sz="1400" kern="1200" dirty="0" err="1"/>
            <a:t>cao</a:t>
          </a:r>
          <a:r>
            <a:rPr lang="en-US" sz="1400" kern="1200" dirty="0"/>
            <a:t> </a:t>
          </a:r>
          <a:r>
            <a:rPr lang="en-US" sz="1400" kern="1200" dirty="0" err="1"/>
            <a:t>chất</a:t>
          </a:r>
          <a:r>
            <a:rPr lang="en-US" sz="1400" kern="1200" dirty="0"/>
            <a:t> </a:t>
          </a:r>
          <a:r>
            <a:rPr lang="en-US" sz="1400" kern="1200" dirty="0" err="1"/>
            <a:t>lượng</a:t>
          </a:r>
          <a:r>
            <a:rPr lang="en-US" sz="1400" kern="1200" dirty="0"/>
            <a:t> </a:t>
          </a:r>
          <a:r>
            <a:rPr lang="en-US" sz="1400" kern="1200" dirty="0" err="1"/>
            <a:t>giáo</a:t>
          </a:r>
          <a:r>
            <a:rPr lang="en-US" sz="1400" kern="1200" dirty="0"/>
            <a:t> </a:t>
          </a:r>
          <a:r>
            <a:rPr lang="en-US" sz="1400" kern="1200" dirty="0" err="1"/>
            <a:t>dục</a:t>
          </a:r>
          <a:r>
            <a:rPr lang="en-US" sz="1400" kern="1200" dirty="0"/>
            <a:t> </a:t>
          </a:r>
          <a:r>
            <a:rPr lang="en-US" sz="1400" kern="1200" dirty="0" err="1"/>
            <a:t>toàn</a:t>
          </a:r>
          <a:r>
            <a:rPr lang="en-US" sz="1400" kern="1200" dirty="0"/>
            <a:t> </a:t>
          </a:r>
          <a:r>
            <a:rPr lang="en-US" sz="1400" kern="1200" dirty="0" err="1"/>
            <a:t>diện</a:t>
          </a:r>
          <a:r>
            <a:rPr lang="en-US" sz="1400" kern="1200" dirty="0"/>
            <a:t> </a:t>
          </a:r>
          <a:r>
            <a:rPr lang="en-US" sz="1400" kern="1200" dirty="0" err="1"/>
            <a:t>của</a:t>
          </a:r>
          <a:r>
            <a:rPr lang="en-US" sz="1400" kern="1200" dirty="0"/>
            <a:t> </a:t>
          </a:r>
          <a:r>
            <a:rPr lang="en-US" sz="1400" kern="1200" dirty="0" err="1"/>
            <a:t>nhà</a:t>
          </a:r>
          <a:r>
            <a:rPr lang="en-US" sz="1400" kern="1200" dirty="0"/>
            <a:t> </a:t>
          </a:r>
          <a:r>
            <a:rPr lang="en-US" sz="1400" kern="1200" dirty="0" err="1"/>
            <a:t>trường</a:t>
          </a:r>
          <a:r>
            <a:rPr lang="en-US" sz="1400" kern="1200" dirty="0"/>
            <a:t>; </a:t>
          </a:r>
          <a:r>
            <a:rPr lang="en-US" sz="1400" kern="1200" dirty="0" err="1"/>
            <a:t>hướng</a:t>
          </a:r>
          <a:r>
            <a:rPr lang="en-US" sz="1400" kern="1200" dirty="0"/>
            <a:t> </a:t>
          </a:r>
          <a:r>
            <a:rPr lang="en-US" sz="1400" kern="1200" dirty="0" err="1"/>
            <a:t>dẫn</a:t>
          </a:r>
          <a:r>
            <a:rPr lang="en-US" sz="1400" kern="1200" dirty="0"/>
            <a:t>, </a:t>
          </a:r>
          <a:r>
            <a:rPr lang="en-US" sz="1400" kern="1200" dirty="0" err="1"/>
            <a:t>hỗ</a:t>
          </a:r>
          <a:r>
            <a:rPr lang="en-US" sz="1400" kern="1200" dirty="0"/>
            <a:t> </a:t>
          </a:r>
          <a:r>
            <a:rPr lang="en-US" sz="1400" kern="1200" dirty="0" err="1"/>
            <a:t>trợ</a:t>
          </a:r>
          <a:r>
            <a:rPr lang="en-US" sz="1400" kern="1200" dirty="0"/>
            <a:t> </a:t>
          </a:r>
          <a:r>
            <a:rPr lang="en-US" sz="1400" kern="1200" dirty="0" err="1"/>
            <a:t>cán</a:t>
          </a:r>
          <a:r>
            <a:rPr lang="en-US" sz="1400" kern="1200" dirty="0"/>
            <a:t> </a:t>
          </a:r>
          <a:r>
            <a:rPr lang="en-US" sz="1400" kern="1200" dirty="0" err="1"/>
            <a:t>bộ</a:t>
          </a:r>
          <a:r>
            <a:rPr lang="en-US" sz="1400" kern="1200" dirty="0"/>
            <a:t> </a:t>
          </a:r>
          <a:r>
            <a:rPr lang="en-US" sz="1400" kern="1200" dirty="0" err="1"/>
            <a:t>quản</a:t>
          </a:r>
          <a:r>
            <a:rPr lang="en-US" sz="1400" kern="1200" dirty="0"/>
            <a:t> </a:t>
          </a:r>
          <a:r>
            <a:rPr lang="en-US" sz="1400" kern="1200" dirty="0" err="1"/>
            <a:t>lý</a:t>
          </a:r>
          <a:r>
            <a:rPr lang="en-US" sz="1400" kern="1200" dirty="0"/>
            <a:t> </a:t>
          </a:r>
          <a:r>
            <a:rPr lang="en-US" sz="1400" kern="1200" dirty="0" err="1"/>
            <a:t>cơ</a:t>
          </a:r>
          <a:r>
            <a:rPr lang="en-US" sz="1400" kern="1200" dirty="0"/>
            <a:t> </a:t>
          </a:r>
          <a:r>
            <a:rPr lang="en-US" sz="1400" kern="1200" dirty="0" err="1"/>
            <a:t>sở</a:t>
          </a:r>
          <a:r>
            <a:rPr lang="en-US" sz="1400" kern="1200" dirty="0"/>
            <a:t> </a:t>
          </a:r>
          <a:r>
            <a:rPr lang="en-US" sz="1400" kern="1200" dirty="0" err="1"/>
            <a:t>giáo</a:t>
          </a:r>
          <a:r>
            <a:rPr lang="en-US" sz="1400" kern="1200" dirty="0"/>
            <a:t> </a:t>
          </a:r>
          <a:r>
            <a:rPr lang="en-US" sz="1400" kern="1200" dirty="0" err="1"/>
            <a:t>dục</a:t>
          </a:r>
          <a:r>
            <a:rPr lang="en-US" sz="1400" kern="1200" dirty="0"/>
            <a:t> </a:t>
          </a:r>
          <a:r>
            <a:rPr lang="en-US" sz="1400" kern="1200" dirty="0" err="1"/>
            <a:t>phổ</a:t>
          </a:r>
          <a:r>
            <a:rPr lang="en-US" sz="1400" kern="1200" dirty="0"/>
            <a:t> </a:t>
          </a:r>
          <a:r>
            <a:rPr lang="en-US" sz="1400" kern="1200" dirty="0" err="1"/>
            <a:t>thông</a:t>
          </a:r>
          <a:r>
            <a:rPr lang="en-US" sz="1400" kern="1200" dirty="0"/>
            <a:t> </a:t>
          </a:r>
          <a:r>
            <a:rPr lang="en-US" sz="1400" kern="1200" dirty="0" err="1"/>
            <a:t>về</a:t>
          </a:r>
          <a:r>
            <a:rPr lang="en-US" sz="1400" kern="1200" dirty="0"/>
            <a:t> </a:t>
          </a:r>
          <a:r>
            <a:rPr lang="en-US" sz="1400" kern="1200" dirty="0" err="1"/>
            <a:t>quản</a:t>
          </a:r>
          <a:r>
            <a:rPr lang="en-US" sz="1400" kern="1200" dirty="0"/>
            <a:t> </a:t>
          </a:r>
          <a:r>
            <a:rPr lang="en-US" sz="1400" kern="1200" dirty="0" err="1"/>
            <a:t>trị</a:t>
          </a:r>
          <a:r>
            <a:rPr lang="en-US" sz="1400" kern="1200" dirty="0"/>
            <a:t> </a:t>
          </a:r>
          <a:r>
            <a:rPr lang="en-US" sz="1400" kern="1200" dirty="0" err="1"/>
            <a:t>tài</a:t>
          </a:r>
          <a:r>
            <a:rPr lang="en-US" sz="1400" kern="1200" dirty="0"/>
            <a:t> </a:t>
          </a:r>
          <a:r>
            <a:rPr lang="en-US" sz="1400" kern="1200" dirty="0" err="1"/>
            <a:t>chính</a:t>
          </a:r>
          <a:r>
            <a:rPr lang="en-US" sz="1400" kern="1200" dirty="0"/>
            <a:t> </a:t>
          </a:r>
          <a:r>
            <a:rPr lang="en-US" sz="1400" kern="1200" dirty="0" err="1"/>
            <a:t>nhà</a:t>
          </a:r>
          <a:r>
            <a:rPr lang="en-US" sz="1400" kern="1200" dirty="0"/>
            <a:t> </a:t>
          </a:r>
          <a:r>
            <a:rPr lang="en-US" sz="1400" kern="1200" dirty="0" err="1"/>
            <a:t>trường</a:t>
          </a:r>
          <a:r>
            <a:rPr lang="en-US" sz="1400" kern="1200" dirty="0"/>
            <a:t>.</a:t>
          </a:r>
        </a:p>
      </dsp:txBody>
      <dsp:txXfrm>
        <a:off x="5830506" y="1588609"/>
        <a:ext cx="2524095" cy="18336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17AFC6F-6F0E-4AC9-8929-BD0F281F3026}">
      <dsp:nvSpPr>
        <dsp:cNvPr id="0" name=""/>
        <dsp:cNvSpPr/>
      </dsp:nvSpPr>
      <dsp:spPr>
        <a:xfrm>
          <a:off x="1970471" y="586171"/>
          <a:ext cx="3907657" cy="3907657"/>
        </a:xfrm>
        <a:prstGeom prst="blockArc">
          <a:avLst>
            <a:gd name="adj1" fmla="val 10800000"/>
            <a:gd name="adj2" fmla="val 16200000"/>
            <a:gd name="adj3" fmla="val 4636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FA63B23-EE49-48DA-8C1A-78636038FD3E}">
      <dsp:nvSpPr>
        <dsp:cNvPr id="0" name=""/>
        <dsp:cNvSpPr/>
      </dsp:nvSpPr>
      <dsp:spPr>
        <a:xfrm>
          <a:off x="1970471" y="586171"/>
          <a:ext cx="3907657" cy="3907657"/>
        </a:xfrm>
        <a:prstGeom prst="blockArc">
          <a:avLst>
            <a:gd name="adj1" fmla="val 5400000"/>
            <a:gd name="adj2" fmla="val 10800000"/>
            <a:gd name="adj3" fmla="val 4636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4895CB-009D-4909-87E6-5A5F9FB073E4}">
      <dsp:nvSpPr>
        <dsp:cNvPr id="0" name=""/>
        <dsp:cNvSpPr/>
      </dsp:nvSpPr>
      <dsp:spPr>
        <a:xfrm>
          <a:off x="1970471" y="586171"/>
          <a:ext cx="3907657" cy="3907657"/>
        </a:xfrm>
        <a:prstGeom prst="blockArc">
          <a:avLst>
            <a:gd name="adj1" fmla="val 0"/>
            <a:gd name="adj2" fmla="val 5400000"/>
            <a:gd name="adj3" fmla="val 4636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FB64F1-A07D-4148-AFEC-8F6977D70FE2}">
      <dsp:nvSpPr>
        <dsp:cNvPr id="0" name=""/>
        <dsp:cNvSpPr/>
      </dsp:nvSpPr>
      <dsp:spPr>
        <a:xfrm>
          <a:off x="1970471" y="586171"/>
          <a:ext cx="3907657" cy="3907657"/>
        </a:xfrm>
        <a:prstGeom prst="blockArc">
          <a:avLst>
            <a:gd name="adj1" fmla="val 16200000"/>
            <a:gd name="adj2" fmla="val 0"/>
            <a:gd name="adj3" fmla="val 463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6062DB8-6684-43D0-968D-2D58A23E67DD}">
      <dsp:nvSpPr>
        <dsp:cNvPr id="0" name=""/>
        <dsp:cNvSpPr/>
      </dsp:nvSpPr>
      <dsp:spPr>
        <a:xfrm>
          <a:off x="3025619" y="1641319"/>
          <a:ext cx="1797360" cy="179736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/>
            <a:t>TR MẦM NON</a:t>
          </a:r>
        </a:p>
      </dsp:txBody>
      <dsp:txXfrm>
        <a:off x="3288836" y="1904536"/>
        <a:ext cx="1270926" cy="1270926"/>
      </dsp:txXfrm>
    </dsp:sp>
    <dsp:sp modelId="{D4F4EC4E-384E-409C-B6A3-D689C09EDD8F}">
      <dsp:nvSpPr>
        <dsp:cNvPr id="0" name=""/>
        <dsp:cNvSpPr/>
      </dsp:nvSpPr>
      <dsp:spPr>
        <a:xfrm>
          <a:off x="3295223" y="2388"/>
          <a:ext cx="1258152" cy="125815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 err="1"/>
            <a:t>Thể</a:t>
          </a:r>
          <a:r>
            <a:rPr lang="en-US" sz="2000" b="1" i="1" kern="1200" dirty="0"/>
            <a:t> </a:t>
          </a:r>
          <a:r>
            <a:rPr lang="en-US" sz="2000" b="1" i="1" kern="1200" dirty="0" err="1"/>
            <a:t>chất</a:t>
          </a:r>
          <a:r>
            <a:rPr lang="en-US" sz="2000" b="1" i="1" kern="1200" dirty="0"/>
            <a:t> </a:t>
          </a:r>
          <a:endParaRPr lang="en-US" sz="2000" kern="1200" dirty="0"/>
        </a:p>
      </dsp:txBody>
      <dsp:txXfrm>
        <a:off x="3479475" y="186640"/>
        <a:ext cx="889648" cy="889648"/>
      </dsp:txXfrm>
    </dsp:sp>
    <dsp:sp modelId="{10EF4C32-3AEF-40D6-A724-4A5BD5C14FD9}">
      <dsp:nvSpPr>
        <dsp:cNvPr id="0" name=""/>
        <dsp:cNvSpPr/>
      </dsp:nvSpPr>
      <dsp:spPr>
        <a:xfrm>
          <a:off x="5203759" y="1910923"/>
          <a:ext cx="1258152" cy="1258152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/>
            <a:t>T</a:t>
          </a:r>
          <a:r>
            <a:rPr lang="vi-VN" sz="1500" b="1" i="1" kern="1200" dirty="0"/>
            <a:t>ình cảm và quan hệ xã hội</a:t>
          </a:r>
          <a:endParaRPr lang="en-US" sz="1500" kern="1200" dirty="0"/>
        </a:p>
      </dsp:txBody>
      <dsp:txXfrm>
        <a:off x="5388011" y="2095175"/>
        <a:ext cx="889648" cy="889648"/>
      </dsp:txXfrm>
    </dsp:sp>
    <dsp:sp modelId="{7EDFA3CD-0581-499F-A4E4-ABC61F8850BC}">
      <dsp:nvSpPr>
        <dsp:cNvPr id="0" name=""/>
        <dsp:cNvSpPr/>
      </dsp:nvSpPr>
      <dsp:spPr>
        <a:xfrm>
          <a:off x="3295223" y="3819459"/>
          <a:ext cx="1258152" cy="1258152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i="1" kern="1200" dirty="0"/>
            <a:t>N</a:t>
          </a:r>
          <a:r>
            <a:rPr lang="vi-VN" sz="1500" b="1" i="1" kern="1200" dirty="0"/>
            <a:t>gôn ngữ và giao tiếp</a:t>
          </a:r>
          <a:endParaRPr lang="en-US" sz="1500" kern="1200" dirty="0"/>
        </a:p>
      </dsp:txBody>
      <dsp:txXfrm>
        <a:off x="3479475" y="4003711"/>
        <a:ext cx="889648" cy="889648"/>
      </dsp:txXfrm>
    </dsp:sp>
    <dsp:sp modelId="{8B9D90C4-4F61-4854-A64E-A73AB2B6498E}">
      <dsp:nvSpPr>
        <dsp:cNvPr id="0" name=""/>
        <dsp:cNvSpPr/>
      </dsp:nvSpPr>
      <dsp:spPr>
        <a:xfrm>
          <a:off x="1386688" y="1910923"/>
          <a:ext cx="1258152" cy="1258152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i="1" kern="1200" dirty="0"/>
            <a:t>N</a:t>
          </a:r>
          <a:r>
            <a:rPr lang="vi-VN" sz="2000" b="1" i="1" kern="1200" dirty="0"/>
            <a:t>hận thức</a:t>
          </a:r>
          <a:endParaRPr lang="en-US" sz="2000" kern="1200" dirty="0"/>
        </a:p>
      </dsp:txBody>
      <dsp:txXfrm>
        <a:off x="1570940" y="2095175"/>
        <a:ext cx="889648" cy="889648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4129" y="1523999"/>
          <a:ext cx="2725787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MỨC ĐẠT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Thực</a:t>
          </a:r>
          <a:r>
            <a:rPr lang="en-US" sz="1400" kern="1200" dirty="0"/>
            <a:t> </a:t>
          </a:r>
          <a:r>
            <a:rPr lang="en-US" sz="1400" kern="1200" dirty="0" err="1"/>
            <a:t>hiện</a:t>
          </a:r>
          <a:r>
            <a:rPr lang="en-US" sz="1400" kern="1200" dirty="0"/>
            <a:t> </a:t>
          </a:r>
          <a:r>
            <a:rPr lang="en-US" sz="1400" kern="1200" dirty="0" err="1"/>
            <a:t>đúng</a:t>
          </a:r>
          <a:r>
            <a:rPr lang="en-US" sz="1400" kern="1200" dirty="0"/>
            <a:t> </a:t>
          </a:r>
          <a:r>
            <a:rPr lang="en-US" sz="1400" kern="1200" dirty="0" err="1"/>
            <a:t>quy</a:t>
          </a:r>
          <a:r>
            <a:rPr lang="en-US" sz="1400" kern="1200" dirty="0"/>
            <a:t> </a:t>
          </a:r>
          <a:r>
            <a:rPr lang="en-US" sz="1400" kern="1200" dirty="0" err="1"/>
            <a:t>định</a:t>
          </a:r>
          <a:r>
            <a:rPr lang="en-US" sz="1400" kern="1200" dirty="0"/>
            <a:t>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- XD </a:t>
          </a:r>
          <a:r>
            <a:rPr lang="en-US" sz="1400" kern="1200" dirty="0" err="1"/>
            <a:t>và</a:t>
          </a:r>
          <a:r>
            <a:rPr lang="en-US" sz="1400" kern="1200" dirty="0"/>
            <a:t> </a:t>
          </a:r>
          <a:r>
            <a:rPr lang="en-US" sz="1400" kern="1200" dirty="0" err="1"/>
            <a:t>tổ</a:t>
          </a:r>
          <a:r>
            <a:rPr lang="en-US" sz="1400" kern="1200" dirty="0"/>
            <a:t> </a:t>
          </a:r>
          <a:r>
            <a:rPr lang="en-US" sz="1400" kern="1200" dirty="0" err="1"/>
            <a:t>chức</a:t>
          </a:r>
          <a:r>
            <a:rPr lang="en-US" sz="1400" kern="1200" dirty="0"/>
            <a:t> </a:t>
          </a:r>
          <a:r>
            <a:rPr lang="en-US" sz="1400" kern="1200" dirty="0" err="1"/>
            <a:t>thực</a:t>
          </a:r>
          <a:r>
            <a:rPr lang="en-US" sz="1400" kern="1200" dirty="0"/>
            <a:t> </a:t>
          </a:r>
          <a:r>
            <a:rPr lang="en-US" sz="1400" kern="1200" dirty="0" err="1"/>
            <a:t>hiện</a:t>
          </a:r>
          <a:r>
            <a:rPr lang="en-US" sz="1400" kern="1200" dirty="0"/>
            <a:t> </a:t>
          </a:r>
          <a:r>
            <a:rPr lang="en-US" sz="1400" kern="1200" dirty="0" err="1"/>
            <a:t>quy</a:t>
          </a:r>
          <a:r>
            <a:rPr lang="en-US" sz="1400" kern="1200" dirty="0"/>
            <a:t> </a:t>
          </a:r>
          <a:r>
            <a:rPr lang="en-US" sz="1400" kern="1200" dirty="0" err="1"/>
            <a:t>định</a:t>
          </a:r>
          <a:r>
            <a:rPr lang="en-US" sz="1400" kern="1200" dirty="0"/>
            <a:t> </a:t>
          </a:r>
          <a:r>
            <a:rPr lang="en-US" sz="1400" kern="1200" dirty="0" err="1"/>
            <a:t>về</a:t>
          </a:r>
          <a:r>
            <a:rPr lang="en-US" sz="1400" kern="1200" dirty="0"/>
            <a:t> </a:t>
          </a:r>
          <a:r>
            <a:rPr lang="en-US" sz="1400" kern="1200" dirty="0" err="1"/>
            <a:t>quản</a:t>
          </a:r>
          <a:r>
            <a:rPr lang="en-US" sz="1400" kern="1200" dirty="0"/>
            <a:t> </a:t>
          </a:r>
          <a:r>
            <a:rPr lang="en-US" sz="1400" kern="1200" dirty="0" err="1"/>
            <a:t>trị</a:t>
          </a:r>
          <a:r>
            <a:rPr lang="en-US" sz="1400" kern="1200" dirty="0"/>
            <a:t> CSVC,ĐDĐC</a:t>
          </a:r>
          <a:r>
            <a:rPr lang="nb-NO" sz="1400" kern="1200" dirty="0"/>
            <a:t>, TBDH</a:t>
          </a:r>
          <a:endParaRPr lang="en-U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- </a:t>
          </a:r>
          <a:r>
            <a:rPr lang="en-US" sz="1400" kern="1200" dirty="0" err="1"/>
            <a:t>Lập</a:t>
          </a:r>
          <a:r>
            <a:rPr lang="en-US" sz="1400" kern="1200" dirty="0"/>
            <a:t> </a:t>
          </a:r>
          <a:r>
            <a:rPr lang="en-US" sz="1400" kern="1200" dirty="0" err="1"/>
            <a:t>và</a:t>
          </a:r>
          <a:r>
            <a:rPr lang="en-US" sz="1400" kern="1200" dirty="0"/>
            <a:t> </a:t>
          </a:r>
          <a:r>
            <a:rPr lang="en-US" sz="1400" kern="1200" dirty="0" err="1"/>
            <a:t>thực</a:t>
          </a:r>
          <a:r>
            <a:rPr lang="en-US" sz="1400" kern="1200" dirty="0"/>
            <a:t> </a:t>
          </a:r>
          <a:r>
            <a:rPr lang="en-US" sz="1400" kern="1200" dirty="0" err="1"/>
            <a:t>hiện</a:t>
          </a:r>
          <a:r>
            <a:rPr lang="en-US" sz="1400" kern="1200" dirty="0"/>
            <a:t> </a:t>
          </a:r>
          <a:r>
            <a:rPr lang="en-US" sz="1400" kern="1200" dirty="0" err="1"/>
            <a:t>kế</a:t>
          </a:r>
          <a:r>
            <a:rPr lang="en-US" sz="1400" kern="1200" dirty="0"/>
            <a:t> </a:t>
          </a:r>
          <a:r>
            <a:rPr lang="en-US" sz="1400" kern="1200" dirty="0" err="1"/>
            <a:t>hoạch</a:t>
          </a:r>
          <a:r>
            <a:rPr lang="en-US" sz="1400" kern="1200" dirty="0"/>
            <a:t> </a:t>
          </a:r>
          <a:r>
            <a:rPr lang="en-US" sz="1400" kern="1200" dirty="0" err="1"/>
            <a:t>mua</a:t>
          </a:r>
          <a:r>
            <a:rPr lang="en-US" sz="1400" kern="1200" dirty="0"/>
            <a:t> </a:t>
          </a:r>
          <a:r>
            <a:rPr lang="en-US" sz="1400" kern="1200" dirty="0" err="1"/>
            <a:t>sắm</a:t>
          </a:r>
          <a:r>
            <a:rPr lang="en-US" sz="1400" kern="1200" dirty="0"/>
            <a:t>, </a:t>
          </a:r>
          <a:r>
            <a:rPr lang="en-US" sz="1400" kern="1200" dirty="0" err="1"/>
            <a:t>kiểm</a:t>
          </a:r>
          <a:r>
            <a:rPr lang="en-US" sz="1400" kern="1200" dirty="0"/>
            <a:t> </a:t>
          </a:r>
          <a:r>
            <a:rPr lang="en-US" sz="1400" kern="1200" dirty="0" err="1"/>
            <a:t>kê</a:t>
          </a:r>
          <a:r>
            <a:rPr lang="en-US" sz="1400" kern="1200" dirty="0"/>
            <a:t>, </a:t>
          </a:r>
          <a:r>
            <a:rPr lang="en-US" sz="1400" kern="1200" dirty="0" err="1"/>
            <a:t>bảo</a:t>
          </a:r>
          <a:r>
            <a:rPr lang="en-US" sz="1400" kern="1200" dirty="0"/>
            <a:t> </a:t>
          </a:r>
          <a:r>
            <a:rPr lang="en-US" sz="1400" kern="1200" dirty="0" err="1"/>
            <a:t>quản</a:t>
          </a:r>
          <a:r>
            <a:rPr lang="en-US" sz="1400" kern="1200" dirty="0"/>
            <a:t>, </a:t>
          </a:r>
          <a:r>
            <a:rPr lang="en-US" sz="1400" kern="1200" dirty="0" err="1"/>
            <a:t>sửa</a:t>
          </a:r>
          <a:r>
            <a:rPr lang="en-US" sz="1400" kern="1200" dirty="0"/>
            <a:t> </a:t>
          </a:r>
          <a:r>
            <a:rPr lang="en-US" sz="1400" kern="1200" dirty="0" err="1"/>
            <a:t>chữa</a:t>
          </a:r>
          <a:r>
            <a:rPr lang="en-US" sz="1400" kern="1200" dirty="0"/>
            <a:t> CSVC,ĐDĐC</a:t>
          </a:r>
          <a:r>
            <a:rPr lang="nb-NO" sz="1400" kern="1200" dirty="0"/>
            <a:t>, TBDH</a:t>
          </a:r>
          <a:endParaRPr lang="en-US" sz="1400" kern="1200" dirty="0"/>
        </a:p>
      </dsp:txBody>
      <dsp:txXfrm>
        <a:off x="103323" y="1623193"/>
        <a:ext cx="2527399" cy="1833612"/>
      </dsp:txXfrm>
    </dsp:sp>
    <dsp:sp modelId="{F7C69D7B-7C4E-4B96-8910-EE615B5FC344}">
      <dsp:nvSpPr>
        <dsp:cNvPr id="0" name=""/>
        <dsp:cNvSpPr/>
      </dsp:nvSpPr>
      <dsp:spPr>
        <a:xfrm>
          <a:off x="2853419" y="1489415"/>
          <a:ext cx="2725787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MỨC KHÁ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Khai</a:t>
          </a:r>
          <a:r>
            <a:rPr lang="en-US" sz="1600" kern="1200" dirty="0"/>
            <a:t> </a:t>
          </a:r>
          <a:r>
            <a:rPr lang="en-US" sz="1600" kern="1200" dirty="0" err="1"/>
            <a:t>thác</a:t>
          </a:r>
          <a:r>
            <a:rPr lang="en-US" sz="1600" kern="1200" dirty="0"/>
            <a:t>, </a:t>
          </a:r>
          <a:r>
            <a:rPr lang="en-US" sz="1600" kern="1200" dirty="0" err="1"/>
            <a:t>sử</a:t>
          </a:r>
          <a:r>
            <a:rPr lang="en-US" sz="1600" kern="1200" dirty="0"/>
            <a:t> </a:t>
          </a:r>
          <a:r>
            <a:rPr lang="en-US" sz="1600" kern="1200" dirty="0" err="1"/>
            <a:t>dụng</a:t>
          </a:r>
          <a:r>
            <a:rPr lang="en-US" sz="1600" kern="1200" dirty="0"/>
            <a:t> </a:t>
          </a:r>
          <a:r>
            <a:rPr lang="en-US" sz="1600" kern="1200" dirty="0" err="1"/>
            <a:t>hiệu</a:t>
          </a:r>
          <a:r>
            <a:rPr lang="en-US" sz="1600" kern="1200" dirty="0"/>
            <a:t> </a:t>
          </a:r>
          <a:r>
            <a:rPr lang="en-US" sz="1600" kern="1200" dirty="0" err="1"/>
            <a:t>quả</a:t>
          </a:r>
          <a:r>
            <a:rPr lang="en-US" sz="1600" kern="1200" dirty="0"/>
            <a:t> CSVC,ĐDĐC</a:t>
          </a:r>
          <a:r>
            <a:rPr lang="nb-NO" sz="1600" kern="1200" dirty="0"/>
            <a:t>, TBDH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trong</a:t>
          </a:r>
          <a:r>
            <a:rPr lang="en-US" sz="1600" kern="1200" dirty="0"/>
            <a:t> </a:t>
          </a:r>
          <a:r>
            <a:rPr lang="en-US" sz="1600" kern="1200" dirty="0" err="1"/>
            <a:t>nuôi</a:t>
          </a:r>
          <a:r>
            <a:rPr lang="en-US" sz="1600" kern="1200" dirty="0"/>
            <a:t> </a:t>
          </a:r>
          <a:r>
            <a:rPr lang="en-US" sz="1600" kern="1200" dirty="0" err="1"/>
            <a:t>dưỡng</a:t>
          </a:r>
          <a:r>
            <a:rPr lang="en-US" sz="1600" kern="1200" dirty="0"/>
            <a:t>, </a:t>
          </a:r>
          <a:r>
            <a:rPr lang="en-US" sz="1600" kern="1200" dirty="0" err="1"/>
            <a:t>chăm</a:t>
          </a:r>
          <a:r>
            <a:rPr lang="en-US" sz="1600" kern="1200" dirty="0"/>
            <a:t> </a:t>
          </a:r>
          <a:r>
            <a:rPr lang="en-US" sz="1600" kern="1200" dirty="0" err="1"/>
            <a:t>sóc</a:t>
          </a:r>
          <a:r>
            <a:rPr lang="en-US" sz="1600" kern="1200" dirty="0"/>
            <a:t>, </a:t>
          </a:r>
          <a:r>
            <a:rPr lang="en-US" sz="1600" kern="1200" dirty="0" err="1"/>
            <a:t>giáo</a:t>
          </a:r>
          <a:r>
            <a:rPr lang="en-US" sz="1600" kern="1200" dirty="0"/>
            <a:t> </a:t>
          </a:r>
          <a:r>
            <a:rPr lang="en-US" sz="1600" kern="1200" dirty="0" err="1"/>
            <a:t>dục</a:t>
          </a:r>
          <a:r>
            <a:rPr lang="en-US" sz="1600" kern="1200" dirty="0"/>
            <a:t> </a:t>
          </a:r>
          <a:r>
            <a:rPr lang="en-US" sz="1600" kern="1200" dirty="0" err="1"/>
            <a:t>trẻ</a:t>
          </a:r>
          <a:endParaRPr lang="en-US" sz="1600" kern="1200" dirty="0"/>
        </a:p>
      </dsp:txBody>
      <dsp:txXfrm>
        <a:off x="2952613" y="1588609"/>
        <a:ext cx="2527399" cy="1833612"/>
      </dsp:txXfrm>
    </dsp:sp>
    <dsp:sp modelId="{DA77809B-6729-456F-8231-F0AB83B553CF}">
      <dsp:nvSpPr>
        <dsp:cNvPr id="0" name=""/>
        <dsp:cNvSpPr/>
      </dsp:nvSpPr>
      <dsp:spPr>
        <a:xfrm>
          <a:off x="5640452" y="1422399"/>
          <a:ext cx="2725787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MỨC TỐT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- </a:t>
          </a:r>
          <a:r>
            <a:rPr lang="en-US" sz="1700" kern="1200" dirty="0" err="1"/>
            <a:t>Huy</a:t>
          </a:r>
          <a:r>
            <a:rPr lang="en-US" sz="1700" kern="1200" dirty="0"/>
            <a:t> </a:t>
          </a:r>
          <a:r>
            <a:rPr lang="en-US" sz="1700" kern="1200" dirty="0" err="1"/>
            <a:t>động</a:t>
          </a:r>
          <a:r>
            <a:rPr lang="en-US" sz="1700" kern="1200" dirty="0"/>
            <a:t> </a:t>
          </a:r>
          <a:r>
            <a:rPr lang="en-US" sz="1700" kern="1200" dirty="0" err="1"/>
            <a:t>các</a:t>
          </a:r>
          <a:r>
            <a:rPr lang="en-US" sz="1700" kern="1200" dirty="0"/>
            <a:t> </a:t>
          </a:r>
          <a:r>
            <a:rPr lang="en-US" sz="1700" kern="1200" dirty="0" err="1"/>
            <a:t>nguồn</a:t>
          </a:r>
          <a:r>
            <a:rPr lang="en-US" sz="1700" kern="1200" dirty="0"/>
            <a:t> </a:t>
          </a:r>
          <a:r>
            <a:rPr lang="en-US" sz="1700" kern="1200" dirty="0" err="1"/>
            <a:t>lực</a:t>
          </a:r>
          <a:r>
            <a:rPr lang="en-US" sz="1700" kern="1200" dirty="0"/>
            <a:t> </a:t>
          </a:r>
          <a:r>
            <a:rPr lang="en-US" sz="1700" kern="1200" dirty="0" err="1"/>
            <a:t>để</a:t>
          </a:r>
          <a:r>
            <a:rPr lang="en-US" sz="1700" kern="1200" dirty="0"/>
            <a:t> </a:t>
          </a:r>
          <a:r>
            <a:rPr lang="en-US" sz="1700" kern="1200" dirty="0" err="1"/>
            <a:t>tăng</a:t>
          </a:r>
          <a:r>
            <a:rPr lang="en-US" sz="1700" kern="1200" dirty="0"/>
            <a:t> </a:t>
          </a:r>
          <a:r>
            <a:rPr lang="en-US" sz="1700" kern="1200" dirty="0" err="1"/>
            <a:t>cường</a:t>
          </a:r>
          <a:r>
            <a:rPr lang="en-US" sz="1700" kern="1200" dirty="0"/>
            <a:t> CSVC,ĐDĐC</a:t>
          </a:r>
          <a:r>
            <a:rPr lang="nb-NO" sz="1700" kern="1200" dirty="0"/>
            <a:t>, TBDH</a:t>
          </a:r>
          <a:r>
            <a:rPr lang="en-US" sz="1700" kern="1200" dirty="0"/>
            <a:t>; </a:t>
          </a:r>
        </a:p>
        <a:p>
          <a:pPr lvl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- </a:t>
          </a:r>
          <a:r>
            <a:rPr lang="en-US" sz="1700" kern="1200" dirty="0" err="1"/>
            <a:t>Hướng</a:t>
          </a:r>
          <a:r>
            <a:rPr lang="en-US" sz="1700" kern="1200" dirty="0"/>
            <a:t> </a:t>
          </a:r>
          <a:r>
            <a:rPr lang="en-US" sz="1700" kern="1200" dirty="0" err="1"/>
            <a:t>dẫn</a:t>
          </a:r>
          <a:r>
            <a:rPr lang="en-US" sz="1700" kern="1200" dirty="0"/>
            <a:t>, </a:t>
          </a:r>
          <a:r>
            <a:rPr lang="en-US" sz="1700" kern="1200" dirty="0" err="1"/>
            <a:t>hỗ</a:t>
          </a:r>
          <a:r>
            <a:rPr lang="en-US" sz="1700" kern="1200" dirty="0"/>
            <a:t> </a:t>
          </a:r>
          <a:r>
            <a:rPr lang="en-US" sz="1700" kern="1200" dirty="0" err="1"/>
            <a:t>trợ</a:t>
          </a:r>
          <a:r>
            <a:rPr lang="en-US" sz="1700" kern="1200" dirty="0"/>
            <a:t> </a:t>
          </a:r>
          <a:r>
            <a:rPr lang="en-US" sz="1700" kern="1200" dirty="0" err="1"/>
            <a:t>đồng</a:t>
          </a:r>
          <a:r>
            <a:rPr lang="en-US" sz="1700" kern="1200" dirty="0"/>
            <a:t> </a:t>
          </a:r>
          <a:r>
            <a:rPr lang="en-US" sz="1700" kern="1200" dirty="0" err="1"/>
            <a:t>nghiệp</a:t>
          </a:r>
          <a:endParaRPr lang="en-US" sz="1700" kern="1200" dirty="0"/>
        </a:p>
      </dsp:txBody>
      <dsp:txXfrm>
        <a:off x="5739646" y="1521593"/>
        <a:ext cx="2527399" cy="1833612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2" y="0"/>
          <a:ext cx="8458195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4129" y="1523999"/>
          <a:ext cx="2725787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MỨC ĐẠT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chỉ</a:t>
          </a:r>
          <a:r>
            <a:rPr lang="en-US" sz="1800" kern="1200" dirty="0"/>
            <a:t> </a:t>
          </a:r>
          <a:r>
            <a:rPr lang="en-US" sz="1800" kern="1200" dirty="0" err="1"/>
            <a:t>đạo</a:t>
          </a:r>
          <a:r>
            <a:rPr lang="en-US" sz="1800" kern="1200" dirty="0"/>
            <a:t> </a:t>
          </a:r>
          <a:r>
            <a:rPr lang="en-US" sz="1800" kern="1200" dirty="0" err="1"/>
            <a:t>xây</a:t>
          </a:r>
          <a:r>
            <a:rPr lang="en-US" sz="1800" kern="1200" dirty="0"/>
            <a:t> </a:t>
          </a:r>
          <a:r>
            <a:rPr lang="en-US" sz="1800" kern="1200" dirty="0" err="1"/>
            <a:t>dựng</a:t>
          </a:r>
          <a:r>
            <a:rPr lang="en-US" sz="1800" kern="1200" dirty="0"/>
            <a:t> </a:t>
          </a:r>
          <a:r>
            <a:rPr lang="en-US" sz="1800" kern="1200" dirty="0" err="1"/>
            <a:t>và</a:t>
          </a:r>
          <a:r>
            <a:rPr lang="en-US" sz="1800" kern="1200" dirty="0"/>
            <a:t> </a:t>
          </a:r>
          <a:r>
            <a:rPr lang="en-US" sz="1800" kern="1200" dirty="0" err="1"/>
            <a:t>tổ</a:t>
          </a:r>
          <a:r>
            <a:rPr lang="en-US" sz="1800" kern="1200" dirty="0"/>
            <a:t> </a:t>
          </a:r>
          <a:r>
            <a:rPr lang="en-US" sz="1800" kern="1200" dirty="0" err="1"/>
            <a:t>chức</a:t>
          </a:r>
          <a:r>
            <a:rPr lang="en-US" sz="1800" kern="1200" dirty="0"/>
            <a:t> </a:t>
          </a:r>
          <a:r>
            <a:rPr lang="en-US" sz="1800" kern="1200" dirty="0" err="1"/>
            <a:t>thực</a:t>
          </a:r>
          <a:r>
            <a:rPr lang="en-US" sz="1800" kern="1200" dirty="0"/>
            <a:t> </a:t>
          </a:r>
          <a:r>
            <a:rPr lang="en-US" sz="1800" kern="1200" dirty="0" err="1"/>
            <a:t>hiện</a:t>
          </a:r>
          <a:r>
            <a:rPr lang="en-US" sz="1800" kern="1200" dirty="0"/>
            <a:t> </a:t>
          </a:r>
          <a:r>
            <a:rPr lang="en-US" sz="1800" kern="1200" dirty="0" err="1"/>
            <a:t>kế</a:t>
          </a:r>
          <a:r>
            <a:rPr lang="en-US" sz="1800" kern="1200" dirty="0"/>
            <a:t> </a:t>
          </a:r>
          <a:r>
            <a:rPr lang="en-US" sz="1800" kern="1200" dirty="0" err="1"/>
            <a:t>hoạch</a:t>
          </a:r>
          <a:r>
            <a:rPr lang="en-US" sz="1800" kern="1200" dirty="0"/>
            <a:t> </a:t>
          </a:r>
          <a:r>
            <a:rPr lang="en-US" sz="1800" kern="1200" dirty="0" err="1"/>
            <a:t>tự</a:t>
          </a:r>
          <a:r>
            <a:rPr lang="en-US" sz="1800" kern="1200" dirty="0"/>
            <a:t> </a:t>
          </a:r>
          <a:r>
            <a:rPr lang="en-US" sz="1800" kern="1200" dirty="0" err="1"/>
            <a:t>đánh</a:t>
          </a:r>
          <a:r>
            <a:rPr lang="en-US" sz="1800" kern="1200" dirty="0"/>
            <a:t> </a:t>
          </a:r>
          <a:r>
            <a:rPr lang="en-US" sz="1800" kern="1200" dirty="0" err="1"/>
            <a:t>giá</a:t>
          </a:r>
          <a:r>
            <a:rPr lang="en-US" sz="1800" kern="1200" dirty="0"/>
            <a:t> </a:t>
          </a:r>
          <a:r>
            <a:rPr lang="en-US" sz="1800" kern="1200" dirty="0" err="1"/>
            <a:t>chất</a:t>
          </a:r>
          <a:r>
            <a:rPr lang="en-US" sz="1800" kern="1200" dirty="0"/>
            <a:t> </a:t>
          </a:r>
          <a:r>
            <a:rPr lang="en-US" sz="1800" kern="1200" dirty="0" err="1"/>
            <a:t>lượng</a:t>
          </a:r>
          <a:r>
            <a:rPr lang="en-US" sz="1800" kern="1200" dirty="0"/>
            <a:t> </a:t>
          </a:r>
          <a:r>
            <a:rPr lang="en-US" sz="1800" kern="1200" dirty="0" err="1"/>
            <a:t>giáo</a:t>
          </a:r>
          <a:r>
            <a:rPr lang="en-US" sz="1800" kern="1200" dirty="0"/>
            <a:t> </a:t>
          </a:r>
          <a:r>
            <a:rPr lang="en-US" sz="1800" kern="1200" dirty="0" err="1"/>
            <a:t>dục</a:t>
          </a:r>
          <a:r>
            <a:rPr lang="en-US" sz="1800" kern="1200" dirty="0"/>
            <a:t> </a:t>
          </a:r>
          <a:r>
            <a:rPr lang="en-US" sz="1800" kern="1200" dirty="0" err="1"/>
            <a:t>nhà</a:t>
          </a:r>
          <a:r>
            <a:rPr lang="en-US" sz="1800" kern="1200" dirty="0"/>
            <a:t> </a:t>
          </a:r>
          <a:r>
            <a:rPr lang="en-US" sz="1800" kern="1200" dirty="0" err="1"/>
            <a:t>trường</a:t>
          </a:r>
          <a:r>
            <a:rPr lang="en-US" sz="1800" kern="1200" dirty="0"/>
            <a:t> </a:t>
          </a:r>
          <a:r>
            <a:rPr lang="en-US" sz="1800" kern="1200" dirty="0" err="1"/>
            <a:t>theo</a:t>
          </a:r>
          <a:r>
            <a:rPr lang="en-US" sz="1800" kern="1200" dirty="0"/>
            <a:t> </a:t>
          </a:r>
          <a:r>
            <a:rPr lang="en-US" sz="1800" kern="1200" dirty="0" err="1"/>
            <a:t>quy</a:t>
          </a:r>
          <a:r>
            <a:rPr lang="en-US" sz="1800" kern="1200" dirty="0"/>
            <a:t> </a:t>
          </a:r>
          <a:r>
            <a:rPr lang="en-US" sz="1800" kern="1200" dirty="0" err="1"/>
            <a:t>định</a:t>
          </a:r>
          <a:endParaRPr lang="en-US" sz="1800" kern="1200" dirty="0"/>
        </a:p>
      </dsp:txBody>
      <dsp:txXfrm>
        <a:off x="103323" y="1623193"/>
        <a:ext cx="2527399" cy="1833612"/>
      </dsp:txXfrm>
    </dsp:sp>
    <dsp:sp modelId="{F7C69D7B-7C4E-4B96-8910-EE615B5FC344}">
      <dsp:nvSpPr>
        <dsp:cNvPr id="0" name=""/>
        <dsp:cNvSpPr/>
      </dsp:nvSpPr>
      <dsp:spPr>
        <a:xfrm>
          <a:off x="2853419" y="1489415"/>
          <a:ext cx="2725787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MỨC KHÁ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</a:t>
          </a:r>
          <a:r>
            <a:rPr lang="en-US" sz="1500" kern="1200" dirty="0" err="1"/>
            <a:t>Chỉ</a:t>
          </a:r>
          <a:r>
            <a:rPr lang="en-US" sz="1500" kern="1200" dirty="0"/>
            <a:t> </a:t>
          </a:r>
          <a:r>
            <a:rPr lang="en-US" sz="1500" kern="1200" dirty="0" err="1"/>
            <a:t>đạo</a:t>
          </a:r>
          <a:r>
            <a:rPr lang="en-US" sz="1500" kern="1200" dirty="0"/>
            <a:t> </a:t>
          </a:r>
          <a:r>
            <a:rPr lang="en-US" sz="1500" kern="1200" dirty="0" err="1"/>
            <a:t>xây</a:t>
          </a:r>
          <a:r>
            <a:rPr lang="en-US" sz="1500" kern="1200" dirty="0"/>
            <a:t> </a:t>
          </a:r>
          <a:r>
            <a:rPr lang="en-US" sz="1500" kern="1200" dirty="0" err="1"/>
            <a:t>dựng</a:t>
          </a:r>
          <a:r>
            <a:rPr lang="en-US" sz="1500" kern="1200" dirty="0"/>
            <a:t> </a:t>
          </a:r>
          <a:r>
            <a:rPr lang="en-US" sz="1500" kern="1200" dirty="0" err="1"/>
            <a:t>và</a:t>
          </a:r>
          <a:r>
            <a:rPr lang="en-US" sz="1500" kern="1200" dirty="0"/>
            <a:t> </a:t>
          </a:r>
          <a:r>
            <a:rPr lang="en-US" sz="1500" kern="1200" dirty="0" err="1"/>
            <a:t>tổ</a:t>
          </a:r>
          <a:r>
            <a:rPr lang="en-US" sz="1500" kern="1200" dirty="0"/>
            <a:t> </a:t>
          </a:r>
          <a:r>
            <a:rPr lang="en-US" sz="1500" kern="1200" dirty="0" err="1"/>
            <a:t>chức</a:t>
          </a:r>
          <a:r>
            <a:rPr lang="en-US" sz="1500" kern="1200" dirty="0"/>
            <a:t> </a:t>
          </a:r>
          <a:r>
            <a:rPr lang="en-US" sz="1500" kern="1200" dirty="0" err="1"/>
            <a:t>thực</a:t>
          </a:r>
          <a:r>
            <a:rPr lang="en-US" sz="1500" kern="1200" dirty="0"/>
            <a:t> </a:t>
          </a:r>
          <a:r>
            <a:rPr lang="en-US" sz="1500" kern="1200" dirty="0" err="1"/>
            <a:t>hiện</a:t>
          </a:r>
          <a:r>
            <a:rPr lang="en-US" sz="1500" kern="1200" dirty="0"/>
            <a:t> </a:t>
          </a:r>
          <a:r>
            <a:rPr lang="en-US" sz="1500" kern="1200" dirty="0" err="1"/>
            <a:t>kế</a:t>
          </a:r>
          <a:r>
            <a:rPr lang="en-US" sz="1500" kern="1200" dirty="0"/>
            <a:t> </a:t>
          </a:r>
          <a:r>
            <a:rPr lang="en-US" sz="1500" kern="1200" dirty="0" err="1"/>
            <a:t>hoạch</a:t>
          </a:r>
          <a:r>
            <a:rPr lang="en-US" sz="1500" kern="1200" dirty="0"/>
            <a:t> </a:t>
          </a:r>
          <a:r>
            <a:rPr lang="en-US" sz="1500" kern="1200" dirty="0" err="1"/>
            <a:t>cải</a:t>
          </a:r>
          <a:r>
            <a:rPr lang="en-US" sz="1500" kern="1200" dirty="0"/>
            <a:t> </a:t>
          </a:r>
          <a:r>
            <a:rPr lang="en-US" sz="1500" kern="1200" dirty="0" err="1"/>
            <a:t>tiến</a:t>
          </a:r>
          <a:r>
            <a:rPr lang="en-US" sz="1500" kern="1200" dirty="0"/>
            <a:t> </a:t>
          </a:r>
          <a:r>
            <a:rPr lang="en-US" sz="1500" kern="1200" dirty="0" err="1"/>
            <a:t>chất</a:t>
          </a:r>
          <a:r>
            <a:rPr lang="en-US" sz="1500" kern="1200" dirty="0"/>
            <a:t> </a:t>
          </a:r>
          <a:r>
            <a:rPr lang="en-US" sz="1500" kern="1200" dirty="0" err="1"/>
            <a:t>lượng</a:t>
          </a:r>
          <a:r>
            <a:rPr lang="en-US" sz="1500" kern="1200" dirty="0"/>
            <a:t> </a:t>
          </a:r>
          <a:r>
            <a:rPr lang="en-US" sz="1500" kern="1200" dirty="0" err="1"/>
            <a:t>hiệu</a:t>
          </a:r>
          <a:r>
            <a:rPr lang="en-US" sz="1500" kern="1200" dirty="0"/>
            <a:t> </a:t>
          </a:r>
          <a:r>
            <a:rPr lang="en-US" sz="1500" kern="1200" dirty="0" err="1"/>
            <a:t>quả</a:t>
          </a:r>
          <a:r>
            <a:rPr lang="en-US" sz="1500" kern="1200" dirty="0"/>
            <a:t>,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Khắc</a:t>
          </a:r>
          <a:r>
            <a:rPr lang="en-US" sz="1500" kern="1200" dirty="0"/>
            <a:t> </a:t>
          </a:r>
          <a:r>
            <a:rPr lang="en-US" sz="1500" kern="1200" dirty="0" err="1"/>
            <a:t>phục</a:t>
          </a:r>
          <a:r>
            <a:rPr lang="en-US" sz="1500" kern="1200" dirty="0"/>
            <a:t> </a:t>
          </a:r>
          <a:r>
            <a:rPr lang="en-US" sz="1500" kern="1200" dirty="0" err="1"/>
            <a:t>điểm</a:t>
          </a:r>
          <a:r>
            <a:rPr lang="en-US" sz="1500" kern="1200" dirty="0"/>
            <a:t> </a:t>
          </a:r>
          <a:r>
            <a:rPr lang="en-US" sz="1500" kern="1200" dirty="0" err="1"/>
            <a:t>yếu</a:t>
          </a:r>
          <a:r>
            <a:rPr lang="en-US" sz="1500" kern="1200" dirty="0"/>
            <a:t> </a:t>
          </a:r>
          <a:r>
            <a:rPr lang="en-US" sz="1500" kern="1200" dirty="0" err="1"/>
            <a:t>theo</a:t>
          </a:r>
          <a:r>
            <a:rPr lang="en-US" sz="1500" kern="1200" dirty="0"/>
            <a:t> </a:t>
          </a:r>
          <a:r>
            <a:rPr lang="en-US" sz="1500" kern="1200" dirty="0" err="1"/>
            <a:t>kết</a:t>
          </a:r>
          <a:r>
            <a:rPr lang="en-US" sz="1500" kern="1200" dirty="0"/>
            <a:t> </a:t>
          </a:r>
          <a:r>
            <a:rPr lang="en-US" sz="1500" kern="1200" dirty="0" err="1"/>
            <a:t>quả</a:t>
          </a:r>
          <a:r>
            <a:rPr lang="en-US" sz="1500" kern="1200" dirty="0"/>
            <a:t> </a:t>
          </a:r>
          <a:r>
            <a:rPr lang="en-US" sz="1500" kern="1200" dirty="0" err="1"/>
            <a:t>tự</a:t>
          </a:r>
          <a:r>
            <a:rPr lang="en-US" sz="1500" kern="1200" dirty="0"/>
            <a:t> </a:t>
          </a:r>
          <a:r>
            <a:rPr lang="en-US" sz="1500" kern="1200" dirty="0" err="1"/>
            <a:t>đánh</a:t>
          </a:r>
          <a:r>
            <a:rPr lang="en-US" sz="1500" kern="1200" dirty="0"/>
            <a:t> </a:t>
          </a:r>
          <a:r>
            <a:rPr lang="en-US" sz="1500" kern="1200" dirty="0" err="1"/>
            <a:t>giá</a:t>
          </a:r>
          <a:r>
            <a:rPr lang="en-US" sz="1500" kern="1200" dirty="0"/>
            <a:t> </a:t>
          </a:r>
          <a:r>
            <a:rPr lang="en-US" sz="1500" kern="1200" dirty="0" err="1"/>
            <a:t>của</a:t>
          </a:r>
          <a:r>
            <a:rPr lang="en-US" sz="1500" kern="1200" dirty="0"/>
            <a:t> </a:t>
          </a:r>
          <a:r>
            <a:rPr lang="en-US" sz="1500" kern="1200" dirty="0" err="1"/>
            <a:t>nhà</a:t>
          </a:r>
          <a:r>
            <a:rPr lang="en-US" sz="1500" kern="1200" dirty="0"/>
            <a:t> </a:t>
          </a:r>
          <a:r>
            <a:rPr lang="en-US" sz="1500" kern="1200" dirty="0" err="1"/>
            <a:t>trường</a:t>
          </a:r>
          <a:endParaRPr lang="en-US" sz="1500" kern="1200" dirty="0"/>
        </a:p>
      </dsp:txBody>
      <dsp:txXfrm>
        <a:off x="2952613" y="1588609"/>
        <a:ext cx="2527399" cy="1833612"/>
      </dsp:txXfrm>
    </dsp:sp>
    <dsp:sp modelId="{DA77809B-6729-456F-8231-F0AB83B553CF}">
      <dsp:nvSpPr>
        <dsp:cNvPr id="0" name=""/>
        <dsp:cNvSpPr/>
      </dsp:nvSpPr>
      <dsp:spPr>
        <a:xfrm>
          <a:off x="5640452" y="1422399"/>
          <a:ext cx="2725787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MỨC TỐT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- </a:t>
          </a:r>
          <a:r>
            <a:rPr lang="en-US" sz="1600" kern="1200" dirty="0" err="1"/>
            <a:t>Chỉ</a:t>
          </a:r>
          <a:r>
            <a:rPr lang="en-US" sz="1600" kern="1200" dirty="0"/>
            <a:t> </a:t>
          </a:r>
          <a:r>
            <a:rPr lang="en-US" sz="1600" kern="1200" dirty="0" err="1"/>
            <a:t>đạo</a:t>
          </a:r>
          <a:r>
            <a:rPr lang="en-US" sz="1600" kern="1200" dirty="0"/>
            <a:t> </a:t>
          </a:r>
          <a:r>
            <a:rPr lang="en-US" sz="1600" kern="1200" dirty="0" err="1"/>
            <a:t>xây</a:t>
          </a:r>
          <a:r>
            <a:rPr lang="en-US" sz="1600" kern="1200" dirty="0"/>
            <a:t> </a:t>
          </a:r>
          <a:r>
            <a:rPr lang="en-US" sz="1600" kern="1200" dirty="0" err="1"/>
            <a:t>dựng</a:t>
          </a:r>
          <a:r>
            <a:rPr lang="en-US" sz="1600" kern="1200" dirty="0"/>
            <a:t> </a:t>
          </a:r>
          <a:r>
            <a:rPr lang="en-US" sz="1600" kern="1200" dirty="0" err="1"/>
            <a:t>và</a:t>
          </a:r>
          <a:r>
            <a:rPr lang="en-US" sz="1600" kern="1200" dirty="0"/>
            <a:t> </a:t>
          </a:r>
          <a:r>
            <a:rPr lang="en-US" sz="1600" kern="1200" dirty="0" err="1"/>
            <a:t>tổ</a:t>
          </a:r>
          <a:r>
            <a:rPr lang="en-US" sz="1600" kern="1200" dirty="0"/>
            <a:t> </a:t>
          </a:r>
          <a:r>
            <a:rPr lang="en-US" sz="1600" kern="1200" dirty="0" err="1"/>
            <a:t>chức</a:t>
          </a:r>
          <a:r>
            <a:rPr lang="en-US" sz="1600" kern="1200" dirty="0"/>
            <a:t> </a:t>
          </a:r>
          <a:r>
            <a:rPr lang="en-US" sz="1600" kern="1200" dirty="0" err="1"/>
            <a:t>thực</a:t>
          </a:r>
          <a:r>
            <a:rPr lang="en-US" sz="1600" kern="1200" dirty="0"/>
            <a:t> </a:t>
          </a:r>
          <a:r>
            <a:rPr lang="en-US" sz="1600" kern="1200" dirty="0" err="1"/>
            <a:t>hiện</a:t>
          </a:r>
          <a:r>
            <a:rPr lang="en-US" sz="1600" kern="1200" dirty="0"/>
            <a:t> </a:t>
          </a:r>
          <a:r>
            <a:rPr lang="en-US" sz="1600" kern="1200" dirty="0" err="1"/>
            <a:t>kế</a:t>
          </a:r>
          <a:r>
            <a:rPr lang="en-US" sz="1600" kern="1200" dirty="0"/>
            <a:t> </a:t>
          </a:r>
          <a:r>
            <a:rPr lang="en-US" sz="1600" kern="1200" dirty="0" err="1"/>
            <a:t>hoạch</a:t>
          </a:r>
          <a:r>
            <a:rPr lang="en-US" sz="1600" kern="1200" dirty="0"/>
            <a:t> </a:t>
          </a:r>
          <a:r>
            <a:rPr lang="en-US" sz="1600" kern="1200" dirty="0" err="1"/>
            <a:t>phát</a:t>
          </a:r>
          <a:r>
            <a:rPr lang="en-US" sz="1600" kern="1200" dirty="0"/>
            <a:t> </a:t>
          </a:r>
          <a:r>
            <a:rPr lang="en-US" sz="1600" kern="1200" dirty="0" err="1"/>
            <a:t>triển</a:t>
          </a:r>
          <a:r>
            <a:rPr lang="en-US" sz="1600" kern="1200" dirty="0"/>
            <a:t> </a:t>
          </a:r>
          <a:r>
            <a:rPr lang="en-US" sz="1600" kern="1200" dirty="0" err="1"/>
            <a:t>chất</a:t>
          </a:r>
          <a:r>
            <a:rPr lang="en-US" sz="1600" kern="1200" dirty="0"/>
            <a:t> </a:t>
          </a:r>
          <a:r>
            <a:rPr lang="en-US" sz="1600" kern="1200" dirty="0" err="1"/>
            <a:t>lượng</a:t>
          </a:r>
          <a:r>
            <a:rPr lang="en-US" sz="1600" kern="1200" dirty="0"/>
            <a:t> </a:t>
          </a:r>
          <a:r>
            <a:rPr lang="en-US" sz="1600" kern="1200" dirty="0" err="1"/>
            <a:t>bền</a:t>
          </a:r>
          <a:r>
            <a:rPr lang="en-US" sz="1600" kern="1200" dirty="0"/>
            <a:t> </a:t>
          </a:r>
          <a:r>
            <a:rPr lang="en-US" sz="1600" kern="1200" dirty="0" err="1"/>
            <a:t>vững</a:t>
          </a:r>
          <a:r>
            <a:rPr lang="en-US" sz="1600" kern="1200" dirty="0"/>
            <a:t>; </a:t>
          </a:r>
        </a:p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/>
            <a:t>- </a:t>
          </a:r>
          <a:r>
            <a:rPr lang="en-US" sz="1600" kern="1200" dirty="0" err="1"/>
            <a:t>Hướng</a:t>
          </a:r>
          <a:r>
            <a:rPr lang="en-US" sz="1600" kern="1200" dirty="0"/>
            <a:t> </a:t>
          </a:r>
          <a:r>
            <a:rPr lang="en-US" sz="1600" kern="1200" dirty="0" err="1"/>
            <a:t>dẫn</a:t>
          </a:r>
          <a:r>
            <a:rPr lang="en-US" sz="1600" kern="1200" dirty="0"/>
            <a:t>, </a:t>
          </a:r>
          <a:r>
            <a:rPr lang="en-US" sz="1600" kern="1200" dirty="0" err="1"/>
            <a:t>hỗ</a:t>
          </a:r>
          <a:r>
            <a:rPr lang="en-US" sz="1600" kern="1200" dirty="0"/>
            <a:t> </a:t>
          </a:r>
          <a:r>
            <a:rPr lang="en-US" sz="1600" kern="1200" dirty="0" err="1"/>
            <a:t>trợ</a:t>
          </a:r>
          <a:r>
            <a:rPr lang="en-US" sz="1600" kern="1200" dirty="0"/>
            <a:t> </a:t>
          </a:r>
          <a:r>
            <a:rPr lang="en-US" sz="1600" kern="1200" dirty="0" err="1"/>
            <a:t>đồng</a:t>
          </a:r>
          <a:r>
            <a:rPr lang="en-US" sz="1600" kern="1200" dirty="0"/>
            <a:t> </a:t>
          </a:r>
          <a:r>
            <a:rPr lang="en-US" sz="1600" kern="1200" dirty="0" err="1"/>
            <a:t>nghiệp</a:t>
          </a:r>
          <a:endParaRPr lang="en-US" sz="1600" kern="1200" dirty="0"/>
        </a:p>
      </dsp:txBody>
      <dsp:txXfrm>
        <a:off x="5739646" y="1521593"/>
        <a:ext cx="2527399" cy="1833612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8DFDB-30AE-496A-BA97-2B04CB08331B}">
      <dsp:nvSpPr>
        <dsp:cNvPr id="0" name=""/>
        <dsp:cNvSpPr/>
      </dsp:nvSpPr>
      <dsp:spPr>
        <a:xfrm>
          <a:off x="2943758" y="3280981"/>
          <a:ext cx="2645568" cy="26455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/>
            <a:t>Tiêu</a:t>
          </a:r>
          <a:r>
            <a:rPr lang="en-US" sz="2400" b="1" kern="1200" dirty="0"/>
            <a:t> </a:t>
          </a:r>
          <a:r>
            <a:rPr lang="en-US" sz="2400" b="1" kern="1200" dirty="0" err="1"/>
            <a:t>chuẩn</a:t>
          </a:r>
          <a:r>
            <a:rPr lang="en-US" sz="2400" b="1" kern="1200" dirty="0"/>
            <a:t> 3. </a:t>
          </a:r>
          <a:r>
            <a:rPr lang="en-US" sz="2400" b="1" kern="1200" dirty="0" err="1"/>
            <a:t>Xây</a:t>
          </a:r>
          <a:r>
            <a:rPr lang="en-US" sz="2400" b="1" kern="1200" dirty="0"/>
            <a:t> </a:t>
          </a:r>
          <a:r>
            <a:rPr lang="en-US" sz="2400" b="1" kern="1200" dirty="0" err="1"/>
            <a:t>dựng</a:t>
          </a:r>
          <a:r>
            <a:rPr lang="en-US" sz="2400" b="1" kern="1200" dirty="0"/>
            <a:t> </a:t>
          </a:r>
          <a:r>
            <a:rPr lang="en-US" sz="2400" b="1" kern="1200" dirty="0" err="1"/>
            <a:t>môi</a:t>
          </a:r>
          <a:r>
            <a:rPr lang="en-US" sz="2400" b="1" kern="1200" dirty="0"/>
            <a:t> </a:t>
          </a:r>
          <a:r>
            <a:rPr lang="en-US" sz="2400" b="1" kern="1200" dirty="0" err="1"/>
            <a:t>trường</a:t>
          </a:r>
          <a:r>
            <a:rPr lang="en-US" sz="2400" b="1" kern="1200" dirty="0"/>
            <a:t> </a:t>
          </a:r>
          <a:r>
            <a:rPr lang="en-US" sz="2400" b="1" kern="1200" dirty="0" err="1"/>
            <a:t>giáo</a:t>
          </a:r>
          <a:r>
            <a:rPr lang="en-US" sz="2400" b="1" kern="1200" dirty="0"/>
            <a:t> </a:t>
          </a:r>
          <a:r>
            <a:rPr lang="en-US" sz="2400" b="1" kern="1200" dirty="0" err="1"/>
            <a:t>dục</a:t>
          </a:r>
          <a:endParaRPr lang="en-US" sz="2400" kern="1200" dirty="0"/>
        </a:p>
      </dsp:txBody>
      <dsp:txXfrm>
        <a:off x="3331192" y="3668415"/>
        <a:ext cx="1870700" cy="1870700"/>
      </dsp:txXfrm>
    </dsp:sp>
    <dsp:sp modelId="{34AB695C-8C4B-44EE-91BA-F091C14896D0}">
      <dsp:nvSpPr>
        <dsp:cNvPr id="0" name=""/>
        <dsp:cNvSpPr/>
      </dsp:nvSpPr>
      <dsp:spPr>
        <a:xfrm rot="13498234" flipH="1">
          <a:off x="2409654" y="3243853"/>
          <a:ext cx="787534" cy="753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181FD-2C8A-4E2D-8B2D-7710CA4C6995}">
      <dsp:nvSpPr>
        <dsp:cNvPr id="0" name=""/>
        <dsp:cNvSpPr/>
      </dsp:nvSpPr>
      <dsp:spPr>
        <a:xfrm>
          <a:off x="11" y="1371592"/>
          <a:ext cx="2513290" cy="20106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Tiêu</a:t>
          </a:r>
          <a:r>
            <a:rPr lang="en-US" sz="2000" kern="1200" dirty="0"/>
            <a:t> </a:t>
          </a:r>
          <a:r>
            <a:rPr lang="en-US" sz="2000" kern="1200" dirty="0" err="1"/>
            <a:t>chí</a:t>
          </a:r>
          <a:r>
            <a:rPr lang="en-US" sz="2000" kern="1200" dirty="0"/>
            <a:t> 12.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Xây</a:t>
          </a:r>
          <a:r>
            <a:rPr lang="en-US" sz="2000" kern="1200" dirty="0"/>
            <a:t> </a:t>
          </a:r>
          <a:r>
            <a:rPr lang="en-US" sz="2000" kern="1200" dirty="0" err="1"/>
            <a:t>dựng</a:t>
          </a:r>
          <a:r>
            <a:rPr lang="en-US" sz="2000" kern="1200" dirty="0"/>
            <a:t> </a:t>
          </a:r>
          <a:r>
            <a:rPr lang="en-US" sz="2000" kern="1200" dirty="0" err="1"/>
            <a:t>văn</a:t>
          </a:r>
          <a:r>
            <a:rPr lang="en-US" sz="2000" kern="1200" dirty="0"/>
            <a:t> </a:t>
          </a:r>
          <a:r>
            <a:rPr lang="en-US" sz="2000" kern="1200" dirty="0" err="1"/>
            <a:t>hóa</a:t>
          </a:r>
          <a:r>
            <a:rPr lang="en-US" sz="2000" kern="1200" dirty="0"/>
            <a:t> </a:t>
          </a:r>
          <a:r>
            <a:rPr lang="en-US" sz="2000" kern="1200" dirty="0" err="1"/>
            <a:t>nhà</a:t>
          </a:r>
          <a:r>
            <a:rPr lang="en-US" sz="2000" kern="1200" dirty="0"/>
            <a:t> </a:t>
          </a:r>
          <a:r>
            <a:rPr lang="en-US" sz="2000" kern="1200" dirty="0" err="1"/>
            <a:t>trường</a:t>
          </a:r>
          <a:r>
            <a:rPr lang="en-US" sz="2000" kern="1200" dirty="0"/>
            <a:t> </a:t>
          </a:r>
        </a:p>
      </dsp:txBody>
      <dsp:txXfrm>
        <a:off x="58900" y="1430481"/>
        <a:ext cx="2395512" cy="1892854"/>
      </dsp:txXfrm>
    </dsp:sp>
    <dsp:sp modelId="{440A2356-D6C4-462A-B536-0982E0311020}">
      <dsp:nvSpPr>
        <dsp:cNvPr id="0" name=""/>
        <dsp:cNvSpPr/>
      </dsp:nvSpPr>
      <dsp:spPr>
        <a:xfrm rot="5400000">
          <a:off x="3805341" y="2366208"/>
          <a:ext cx="914392" cy="753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991CB-54CF-4F88-8846-E846B35F42A9}">
      <dsp:nvSpPr>
        <dsp:cNvPr id="0" name=""/>
        <dsp:cNvSpPr/>
      </dsp:nvSpPr>
      <dsp:spPr>
        <a:xfrm>
          <a:off x="2971130" y="76212"/>
          <a:ext cx="2513290" cy="2010632"/>
        </a:xfrm>
        <a:prstGeom prst="roundRect">
          <a:avLst>
            <a:gd name="adj" fmla="val 10000"/>
          </a:avLst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Tiêu</a:t>
          </a:r>
          <a:r>
            <a:rPr lang="en-US" sz="2000" kern="1200" dirty="0"/>
            <a:t> </a:t>
          </a:r>
          <a:r>
            <a:rPr lang="en-US" sz="2000" kern="1200" dirty="0" err="1"/>
            <a:t>chí</a:t>
          </a:r>
          <a:r>
            <a:rPr lang="en-US" sz="2000" kern="1200" dirty="0"/>
            <a:t> 13.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/>
            <a:t> </a:t>
          </a:r>
          <a:r>
            <a:rPr lang="en-US" sz="2000" kern="1200" dirty="0" err="1"/>
            <a:t>Thực</a:t>
          </a:r>
          <a:r>
            <a:rPr lang="en-US" sz="2000" kern="1200" dirty="0"/>
            <a:t> </a:t>
          </a:r>
          <a:r>
            <a:rPr lang="en-US" sz="2000" kern="1200" dirty="0" err="1"/>
            <a:t>hiện</a:t>
          </a:r>
          <a:r>
            <a:rPr lang="en-US" sz="2000" kern="1200" dirty="0"/>
            <a:t> </a:t>
          </a:r>
          <a:r>
            <a:rPr lang="en-US" sz="2000" kern="1200" dirty="0" err="1"/>
            <a:t>dân</a:t>
          </a:r>
          <a:r>
            <a:rPr lang="en-US" sz="2000" kern="1200" dirty="0"/>
            <a:t> </a:t>
          </a:r>
          <a:r>
            <a:rPr lang="en-US" sz="2000" kern="1200" dirty="0" err="1"/>
            <a:t>chủ</a:t>
          </a:r>
          <a:r>
            <a:rPr lang="en-US" sz="2000" kern="1200" dirty="0"/>
            <a:t> </a:t>
          </a:r>
          <a:r>
            <a:rPr lang="en-US" sz="2000" kern="1200" dirty="0" err="1"/>
            <a:t>cơ</a:t>
          </a:r>
          <a:r>
            <a:rPr lang="en-US" sz="2000" kern="1200" dirty="0"/>
            <a:t> </a:t>
          </a:r>
          <a:r>
            <a:rPr lang="en-US" sz="2000" kern="1200" dirty="0" err="1"/>
            <a:t>sở</a:t>
          </a:r>
          <a:r>
            <a:rPr lang="en-US" sz="2000" kern="1200" dirty="0"/>
            <a:t> </a:t>
          </a:r>
          <a:r>
            <a:rPr lang="en-US" sz="2000" kern="1200" dirty="0" err="1"/>
            <a:t>trong</a:t>
          </a:r>
          <a:r>
            <a:rPr lang="en-US" sz="2000" kern="1200" dirty="0"/>
            <a:t> </a:t>
          </a:r>
          <a:r>
            <a:rPr lang="en-US" sz="2000" kern="1200" dirty="0" err="1"/>
            <a:t>nhà</a:t>
          </a:r>
          <a:r>
            <a:rPr lang="en-US" sz="2000" kern="1200" dirty="0"/>
            <a:t> </a:t>
          </a:r>
          <a:r>
            <a:rPr lang="en-US" sz="2000" kern="1200" dirty="0" err="1"/>
            <a:t>trường</a:t>
          </a:r>
          <a:r>
            <a:rPr lang="en-US" sz="2000" kern="1200" dirty="0"/>
            <a:t> </a:t>
          </a:r>
        </a:p>
      </dsp:txBody>
      <dsp:txXfrm>
        <a:off x="3030019" y="135101"/>
        <a:ext cx="2395512" cy="1892854"/>
      </dsp:txXfrm>
    </dsp:sp>
    <dsp:sp modelId="{406A4D35-D03D-4BDB-9CD9-1770B4E41E43}">
      <dsp:nvSpPr>
        <dsp:cNvPr id="0" name=""/>
        <dsp:cNvSpPr/>
      </dsp:nvSpPr>
      <dsp:spPr>
        <a:xfrm rot="8312342">
          <a:off x="5269006" y="3145014"/>
          <a:ext cx="990931" cy="753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4D624-5C21-4B50-968B-03068167704A}">
      <dsp:nvSpPr>
        <dsp:cNvPr id="0" name=""/>
        <dsp:cNvSpPr/>
      </dsp:nvSpPr>
      <dsp:spPr>
        <a:xfrm>
          <a:off x="6170882" y="1570782"/>
          <a:ext cx="2211117" cy="170582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Tiêu</a:t>
          </a:r>
          <a:r>
            <a:rPr lang="en-US" sz="2000" kern="1200" dirty="0"/>
            <a:t> </a:t>
          </a:r>
          <a:r>
            <a:rPr lang="en-US" sz="2000" kern="1200" dirty="0" err="1"/>
            <a:t>chí</a:t>
          </a:r>
          <a:r>
            <a:rPr lang="en-US" sz="2000" kern="1200" dirty="0"/>
            <a:t> 14.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err="1"/>
            <a:t>Xây</a:t>
          </a:r>
          <a:r>
            <a:rPr lang="en-US" sz="2000" kern="1200" dirty="0"/>
            <a:t> </a:t>
          </a:r>
          <a:r>
            <a:rPr lang="en-US" sz="2000" kern="1200" dirty="0" err="1"/>
            <a:t>dựng</a:t>
          </a:r>
          <a:r>
            <a:rPr lang="en-US" sz="2000" kern="1200" dirty="0"/>
            <a:t> </a:t>
          </a:r>
          <a:r>
            <a:rPr lang="en-US" sz="2000" kern="1200" dirty="0" err="1"/>
            <a:t>trường</a:t>
          </a:r>
          <a:r>
            <a:rPr lang="en-US" sz="2000" kern="1200" dirty="0"/>
            <a:t> </a:t>
          </a:r>
          <a:r>
            <a:rPr lang="en-US" sz="2000" kern="1200" dirty="0" err="1"/>
            <a:t>học</a:t>
          </a:r>
          <a:r>
            <a:rPr lang="en-US" sz="2000" kern="1200" dirty="0"/>
            <a:t> an </a:t>
          </a:r>
          <a:r>
            <a:rPr lang="en-US" sz="2000" kern="1200" dirty="0" err="1"/>
            <a:t>toàn</a:t>
          </a:r>
          <a:r>
            <a:rPr lang="en-US" sz="2000" kern="1200" dirty="0"/>
            <a:t>, </a:t>
          </a:r>
          <a:r>
            <a:rPr lang="en-US" sz="2000" kern="1200" dirty="0" err="1"/>
            <a:t>phòng</a:t>
          </a:r>
          <a:r>
            <a:rPr lang="en-US" sz="2000" kern="1200" dirty="0"/>
            <a:t> </a:t>
          </a:r>
          <a:r>
            <a:rPr lang="en-US" sz="2000" kern="1200" dirty="0" err="1"/>
            <a:t>chống</a:t>
          </a:r>
          <a:r>
            <a:rPr lang="en-US" sz="2000" kern="1200" dirty="0"/>
            <a:t> </a:t>
          </a:r>
          <a:r>
            <a:rPr lang="en-US" sz="2000" kern="1200" dirty="0" err="1"/>
            <a:t>bạo</a:t>
          </a:r>
          <a:r>
            <a:rPr lang="en-US" sz="2000" kern="1200" dirty="0"/>
            <a:t> </a:t>
          </a:r>
          <a:r>
            <a:rPr lang="en-US" sz="2000" kern="1200" dirty="0" err="1"/>
            <a:t>lực</a:t>
          </a:r>
          <a:r>
            <a:rPr lang="en-US" sz="2000" kern="1200" dirty="0"/>
            <a:t> </a:t>
          </a:r>
          <a:r>
            <a:rPr lang="en-US" sz="2000" kern="1200" dirty="0" err="1"/>
            <a:t>học</a:t>
          </a:r>
          <a:r>
            <a:rPr lang="en-US" sz="2000" kern="1200" dirty="0"/>
            <a:t> </a:t>
          </a:r>
          <a:r>
            <a:rPr lang="en-US" sz="2000" kern="1200" dirty="0" err="1"/>
            <a:t>đường</a:t>
          </a:r>
          <a:endParaRPr lang="en-US" sz="2000" kern="1200" dirty="0"/>
        </a:p>
      </dsp:txBody>
      <dsp:txXfrm>
        <a:off x="6220844" y="1620744"/>
        <a:ext cx="2111193" cy="1605896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9085" y="1523999"/>
          <a:ext cx="2722483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MỨC ĐẠT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/>
            <a:t>Thực</a:t>
          </a:r>
          <a:r>
            <a:rPr lang="en-US" sz="1500" kern="1200" dirty="0"/>
            <a:t> </a:t>
          </a:r>
          <a:r>
            <a:rPr lang="en-US" sz="1500" kern="1200" dirty="0" err="1"/>
            <a:t>hiện</a:t>
          </a:r>
          <a:r>
            <a:rPr lang="en-US" sz="1500" kern="1200" dirty="0"/>
            <a:t> </a:t>
          </a:r>
          <a:r>
            <a:rPr lang="en-US" sz="1500" kern="1200" dirty="0" err="1"/>
            <a:t>đúng</a:t>
          </a:r>
          <a:r>
            <a:rPr lang="en-US" sz="1500" kern="1200" dirty="0"/>
            <a:t> </a:t>
          </a:r>
          <a:r>
            <a:rPr lang="en-US" sz="1500" kern="1200" dirty="0" err="1"/>
            <a:t>quy</a:t>
          </a:r>
          <a:r>
            <a:rPr lang="en-US" sz="1500" kern="1200" dirty="0"/>
            <a:t> </a:t>
          </a:r>
          <a:r>
            <a:rPr lang="en-US" sz="1500" kern="1200" dirty="0" err="1"/>
            <a:t>định</a:t>
          </a:r>
          <a:r>
            <a:rPr lang="en-US" sz="1500" kern="1200" dirty="0"/>
            <a:t>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X</a:t>
          </a:r>
          <a:r>
            <a:rPr lang="nb-NO" sz="1500" kern="1200" dirty="0"/>
            <a:t>ây dựng và thực hiện nội quy, quy tắc ứng xử trong NT</a:t>
          </a:r>
          <a:endParaRPr lang="en-US" sz="1500" kern="1200" dirty="0"/>
        </a:p>
      </dsp:txBody>
      <dsp:txXfrm>
        <a:off x="108279" y="1623193"/>
        <a:ext cx="2524095" cy="1833612"/>
      </dsp:txXfrm>
    </dsp:sp>
    <dsp:sp modelId="{F7C69D7B-7C4E-4B96-8910-EE615B5FC344}">
      <dsp:nvSpPr>
        <dsp:cNvPr id="0" name=""/>
        <dsp:cNvSpPr/>
      </dsp:nvSpPr>
      <dsp:spPr>
        <a:xfrm>
          <a:off x="2803089" y="1498599"/>
          <a:ext cx="2722483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MỨC KHÁ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Xây</a:t>
          </a:r>
          <a:r>
            <a:rPr lang="en-US" sz="1500" kern="1200" dirty="0"/>
            <a:t> </a:t>
          </a:r>
          <a:r>
            <a:rPr lang="en-US" sz="1500" kern="1200" dirty="0" err="1"/>
            <a:t>dựng</a:t>
          </a:r>
          <a:r>
            <a:rPr lang="en-US" sz="1500" kern="1200" dirty="0"/>
            <a:t> </a:t>
          </a:r>
          <a:r>
            <a:rPr lang="en-US" sz="1500" kern="1200" dirty="0" err="1"/>
            <a:t>được</a:t>
          </a:r>
          <a:r>
            <a:rPr lang="en-US" sz="1500" kern="1200" dirty="0"/>
            <a:t> </a:t>
          </a:r>
          <a:r>
            <a:rPr lang="en-US" sz="1500" kern="1200" dirty="0" err="1"/>
            <a:t>các</a:t>
          </a:r>
          <a:r>
            <a:rPr lang="en-US" sz="1500" kern="1200" dirty="0"/>
            <a:t> </a:t>
          </a:r>
          <a:r>
            <a:rPr lang="en-US" sz="1500" kern="1200" dirty="0" err="1"/>
            <a:t>điển</a:t>
          </a:r>
          <a:r>
            <a:rPr lang="en-US" sz="1500" kern="1200" dirty="0"/>
            <a:t> </a:t>
          </a:r>
          <a:r>
            <a:rPr lang="en-US" sz="1500" kern="1200" dirty="0" err="1"/>
            <a:t>hình</a:t>
          </a:r>
          <a:r>
            <a:rPr lang="en-US" sz="1500" kern="1200" dirty="0"/>
            <a:t> </a:t>
          </a:r>
          <a:r>
            <a:rPr lang="en-US" sz="1500" kern="1200" dirty="0" err="1"/>
            <a:t>tiên</a:t>
          </a:r>
          <a:r>
            <a:rPr lang="en-US" sz="1500" kern="1200" dirty="0"/>
            <a:t> </a:t>
          </a:r>
          <a:r>
            <a:rPr lang="en-US" sz="1500" kern="1200" dirty="0" err="1"/>
            <a:t>tiến</a:t>
          </a:r>
          <a:r>
            <a:rPr lang="en-US" sz="1500" kern="1200" dirty="0"/>
            <a:t> </a:t>
          </a:r>
          <a:r>
            <a:rPr lang="en-US" sz="1500" kern="1200" dirty="0" err="1"/>
            <a:t>về</a:t>
          </a:r>
          <a:r>
            <a:rPr lang="en-US" sz="1500" kern="1200" dirty="0"/>
            <a:t> </a:t>
          </a:r>
          <a:r>
            <a:rPr lang="en-US" sz="1500" kern="1200" dirty="0" err="1"/>
            <a:t>thực</a:t>
          </a:r>
          <a:r>
            <a:rPr lang="en-US" sz="1500" kern="1200" dirty="0"/>
            <a:t> </a:t>
          </a:r>
          <a:r>
            <a:rPr lang="en-US" sz="1500" kern="1200" dirty="0" err="1"/>
            <a:t>hiện</a:t>
          </a:r>
          <a:r>
            <a:rPr lang="en-US" sz="1500" kern="1200" dirty="0"/>
            <a:t> </a:t>
          </a:r>
          <a:r>
            <a:rPr lang="en-US" sz="1500" kern="1200" dirty="0" err="1"/>
            <a:t>nội</a:t>
          </a:r>
          <a:r>
            <a:rPr lang="en-US" sz="1500" kern="1200" dirty="0"/>
            <a:t> </a:t>
          </a:r>
          <a:r>
            <a:rPr lang="en-US" sz="1500" kern="1200" dirty="0" err="1"/>
            <a:t>quy</a:t>
          </a:r>
          <a:r>
            <a:rPr lang="en-US" sz="1500" kern="1200" dirty="0"/>
            <a:t>, </a:t>
          </a:r>
          <a:r>
            <a:rPr lang="en-US" sz="1500" kern="1200" dirty="0" err="1"/>
            <a:t>quy</a:t>
          </a:r>
          <a:r>
            <a:rPr lang="en-US" sz="1500" kern="1200" dirty="0"/>
            <a:t> </a:t>
          </a:r>
          <a:r>
            <a:rPr lang="en-US" sz="1500" kern="1200" dirty="0" err="1"/>
            <a:t>tắc</a:t>
          </a:r>
          <a:r>
            <a:rPr lang="en-US" sz="1500" kern="1200" dirty="0"/>
            <a:t> </a:t>
          </a:r>
          <a:r>
            <a:rPr lang="en-US" sz="1500" kern="1200" dirty="0" err="1"/>
            <a:t>văn</a:t>
          </a:r>
          <a:r>
            <a:rPr lang="en-US" sz="1500" kern="1200" dirty="0"/>
            <a:t> </a:t>
          </a:r>
          <a:r>
            <a:rPr lang="en-US" sz="1500" kern="1200" dirty="0" err="1"/>
            <a:t>hóa</a:t>
          </a:r>
          <a:r>
            <a:rPr lang="en-US" sz="1500" kern="1200" dirty="0"/>
            <a:t> </a:t>
          </a:r>
          <a:r>
            <a:rPr lang="en-US" sz="1500" kern="1200" dirty="0" err="1"/>
            <a:t>ứng</a:t>
          </a:r>
          <a:r>
            <a:rPr lang="en-US" sz="1500" kern="1200" dirty="0"/>
            <a:t> </a:t>
          </a:r>
          <a:r>
            <a:rPr lang="en-US" sz="1500" kern="1200" dirty="0" err="1"/>
            <a:t>xử</a:t>
          </a:r>
          <a:r>
            <a:rPr lang="en-US" sz="1500" kern="1200" dirty="0"/>
            <a:t>;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Phát</a:t>
          </a:r>
          <a:r>
            <a:rPr lang="en-US" sz="1500" kern="1200" dirty="0"/>
            <a:t> </a:t>
          </a:r>
          <a:r>
            <a:rPr lang="en-US" sz="1500" kern="1200" dirty="0" err="1"/>
            <a:t>hiện</a:t>
          </a:r>
          <a:r>
            <a:rPr lang="en-US" sz="1500" kern="1200" dirty="0"/>
            <a:t>, </a:t>
          </a:r>
          <a:r>
            <a:rPr lang="en-US" sz="1500" kern="1200" dirty="0" err="1"/>
            <a:t>ngăn</a:t>
          </a:r>
          <a:r>
            <a:rPr lang="en-US" sz="1500" kern="1200" dirty="0"/>
            <a:t> </a:t>
          </a:r>
          <a:r>
            <a:rPr lang="en-US" sz="1500" kern="1200" dirty="0" err="1"/>
            <a:t>chặn</a:t>
          </a:r>
          <a:r>
            <a:rPr lang="en-US" sz="1500" kern="1200" dirty="0"/>
            <a:t>, </a:t>
          </a:r>
          <a:r>
            <a:rPr lang="en-US" sz="1500" kern="1200" dirty="0" err="1"/>
            <a:t>xử</a:t>
          </a:r>
          <a:r>
            <a:rPr lang="en-US" sz="1500" kern="1200" dirty="0"/>
            <a:t> </a:t>
          </a:r>
          <a:r>
            <a:rPr lang="en-US" sz="1500" kern="1200" dirty="0" err="1"/>
            <a:t>lý</a:t>
          </a:r>
          <a:r>
            <a:rPr lang="en-US" sz="1500" kern="1200" dirty="0"/>
            <a:t> </a:t>
          </a:r>
          <a:r>
            <a:rPr lang="en-US" sz="1500" kern="1200" dirty="0" err="1"/>
            <a:t>kịp</a:t>
          </a:r>
          <a:r>
            <a:rPr lang="en-US" sz="1500" kern="1200" dirty="0"/>
            <a:t> </a:t>
          </a:r>
          <a:r>
            <a:rPr lang="en-US" sz="1500" kern="1200" dirty="0" err="1"/>
            <a:t>thời</a:t>
          </a:r>
          <a:r>
            <a:rPr lang="en-US" sz="1500" kern="1200" dirty="0"/>
            <a:t> </a:t>
          </a:r>
          <a:r>
            <a:rPr lang="en-US" sz="1500" kern="1200" dirty="0" err="1"/>
            <a:t>các</a:t>
          </a:r>
          <a:r>
            <a:rPr lang="en-US" sz="1500" kern="1200" dirty="0"/>
            <a:t> </a:t>
          </a:r>
          <a:r>
            <a:rPr lang="en-US" sz="1500" kern="1200" dirty="0" err="1"/>
            <a:t>trường</a:t>
          </a:r>
          <a:r>
            <a:rPr lang="en-US" sz="1500" kern="1200" dirty="0"/>
            <a:t> </a:t>
          </a:r>
          <a:r>
            <a:rPr lang="en-US" sz="1500" kern="1200" dirty="0" err="1"/>
            <a:t>hợp</a:t>
          </a:r>
          <a:r>
            <a:rPr lang="en-US" sz="1500" kern="1200" dirty="0"/>
            <a:t> vi </a:t>
          </a:r>
          <a:r>
            <a:rPr lang="en-US" sz="1500" kern="1200" dirty="0" err="1"/>
            <a:t>phạm</a:t>
          </a:r>
          <a:endParaRPr lang="en-US" sz="1500" kern="1200" dirty="0"/>
        </a:p>
      </dsp:txBody>
      <dsp:txXfrm>
        <a:off x="2902283" y="1597793"/>
        <a:ext cx="2524095" cy="1833612"/>
      </dsp:txXfrm>
    </dsp:sp>
    <dsp:sp modelId="{DA77809B-6729-456F-8231-F0AB83B553CF}">
      <dsp:nvSpPr>
        <dsp:cNvPr id="0" name=""/>
        <dsp:cNvSpPr/>
      </dsp:nvSpPr>
      <dsp:spPr>
        <a:xfrm>
          <a:off x="5638800" y="1422399"/>
          <a:ext cx="2722483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MỨC TỐT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Tạo</a:t>
          </a:r>
          <a:r>
            <a:rPr lang="en-US" sz="1500" kern="1200" dirty="0"/>
            <a:t>  </a:t>
          </a:r>
          <a:r>
            <a:rPr lang="en-US" sz="1500" kern="1200" dirty="0" err="1"/>
            <a:t>môi</a:t>
          </a:r>
          <a:r>
            <a:rPr lang="en-US" sz="1500" kern="1200" dirty="0"/>
            <a:t> </a:t>
          </a:r>
          <a:r>
            <a:rPr lang="en-US" sz="1500" kern="1200" dirty="0" err="1"/>
            <a:t>trường</a:t>
          </a:r>
          <a:r>
            <a:rPr lang="en-US" sz="1500" kern="1200" dirty="0"/>
            <a:t> </a:t>
          </a:r>
          <a:r>
            <a:rPr lang="en-US" sz="1500" kern="1200" dirty="0" err="1"/>
            <a:t>văn</a:t>
          </a:r>
          <a:r>
            <a:rPr lang="en-US" sz="1500" kern="1200" dirty="0"/>
            <a:t> </a:t>
          </a:r>
          <a:r>
            <a:rPr lang="en-US" sz="1500" kern="1200" dirty="0" err="1"/>
            <a:t>hóa</a:t>
          </a:r>
          <a:r>
            <a:rPr lang="en-US" sz="1500" kern="1200" dirty="0"/>
            <a:t> </a:t>
          </a:r>
          <a:r>
            <a:rPr lang="en-US" sz="1500" kern="1200" dirty="0" err="1"/>
            <a:t>lành</a:t>
          </a:r>
          <a:r>
            <a:rPr lang="en-US" sz="1500" kern="1200" dirty="0"/>
            <a:t> </a:t>
          </a:r>
          <a:r>
            <a:rPr lang="en-US" sz="1500" kern="1200" dirty="0" err="1"/>
            <a:t>mạnh</a:t>
          </a:r>
          <a:r>
            <a:rPr lang="en-US" sz="1500" kern="1200" dirty="0"/>
            <a:t>, </a:t>
          </a:r>
          <a:r>
            <a:rPr lang="en-US" sz="1500" kern="1200" dirty="0" err="1"/>
            <a:t>thân</a:t>
          </a:r>
          <a:r>
            <a:rPr lang="en-US" sz="1500" kern="1200" dirty="0"/>
            <a:t> </a:t>
          </a:r>
          <a:r>
            <a:rPr lang="en-US" sz="1500" kern="1200" dirty="0" err="1"/>
            <a:t>thiện</a:t>
          </a:r>
          <a:r>
            <a:rPr lang="en-US" sz="1500" kern="1200" dirty="0"/>
            <a:t> </a:t>
          </a:r>
          <a:r>
            <a:rPr lang="en-US" sz="1500" kern="1200" dirty="0" err="1"/>
            <a:t>trongNT</a:t>
          </a:r>
          <a:r>
            <a:rPr lang="en-US" sz="1500" kern="1200" dirty="0"/>
            <a:t>, </a:t>
          </a:r>
          <a:r>
            <a:rPr lang="en-US" sz="1500" kern="1200" dirty="0" err="1"/>
            <a:t>và</a:t>
          </a:r>
          <a:r>
            <a:rPr lang="en-US" sz="1500" kern="1200" dirty="0"/>
            <a:t> 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Hướng</a:t>
          </a:r>
          <a:r>
            <a:rPr lang="en-US" sz="1500" kern="1200" dirty="0"/>
            <a:t> </a:t>
          </a:r>
          <a:r>
            <a:rPr lang="en-US" sz="1500" kern="1200" dirty="0" err="1"/>
            <a:t>dẫn</a:t>
          </a:r>
          <a:r>
            <a:rPr lang="en-US" sz="1500" kern="1200" dirty="0"/>
            <a:t>, </a:t>
          </a:r>
          <a:r>
            <a:rPr lang="en-US" sz="1500" kern="1200" dirty="0" err="1"/>
            <a:t>hỗ</a:t>
          </a:r>
          <a:r>
            <a:rPr lang="en-US" sz="1500" kern="1200" dirty="0"/>
            <a:t> </a:t>
          </a:r>
          <a:r>
            <a:rPr lang="en-US" sz="1500" kern="1200" dirty="0" err="1"/>
            <a:t>trợ</a:t>
          </a:r>
          <a:r>
            <a:rPr lang="en-US" sz="1500" kern="1200" dirty="0"/>
            <a:t> </a:t>
          </a:r>
          <a:r>
            <a:rPr lang="en-US" sz="1500" kern="1200" dirty="0" err="1"/>
            <a:t>đồng</a:t>
          </a:r>
          <a:r>
            <a:rPr lang="en-US" sz="1500" kern="1200" dirty="0"/>
            <a:t> </a:t>
          </a:r>
          <a:r>
            <a:rPr lang="en-US" sz="1500" kern="1200" dirty="0" err="1"/>
            <a:t>nghiệp</a:t>
          </a:r>
          <a:endParaRPr lang="en-US" sz="1500" kern="1200" dirty="0"/>
        </a:p>
      </dsp:txBody>
      <dsp:txXfrm>
        <a:off x="5737994" y="1521593"/>
        <a:ext cx="2524095" cy="1833612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286620" y="1523999"/>
          <a:ext cx="2537460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MỨC ĐẠT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/>
            <a:t>Thực</a:t>
          </a:r>
          <a:r>
            <a:rPr lang="en-US" sz="1500" kern="1200" dirty="0"/>
            <a:t> </a:t>
          </a:r>
          <a:r>
            <a:rPr lang="en-US" sz="1500" kern="1200" dirty="0" err="1"/>
            <a:t>hiện</a:t>
          </a:r>
          <a:r>
            <a:rPr lang="en-US" sz="1500" kern="1200" dirty="0"/>
            <a:t> </a:t>
          </a:r>
          <a:r>
            <a:rPr lang="en-US" sz="1500" kern="1200" dirty="0" err="1"/>
            <a:t>đúng</a:t>
          </a:r>
          <a:r>
            <a:rPr lang="en-US" sz="1500" kern="1200" dirty="0"/>
            <a:t> </a:t>
          </a:r>
          <a:r>
            <a:rPr lang="en-US" sz="1500" kern="1200" dirty="0" err="1"/>
            <a:t>quy</a:t>
          </a:r>
          <a:r>
            <a:rPr lang="en-US" sz="1500" kern="1200" dirty="0"/>
            <a:t> </a:t>
          </a:r>
          <a:r>
            <a:rPr lang="en-US" sz="1500" kern="1200" dirty="0" err="1"/>
            <a:t>định</a:t>
          </a:r>
          <a:r>
            <a:rPr lang="en-US" sz="1500" kern="1200" dirty="0"/>
            <a:t>: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XD &amp; </a:t>
          </a:r>
          <a:r>
            <a:rPr lang="en-US" sz="1500" kern="1200" dirty="0" err="1"/>
            <a:t>chức</a:t>
          </a:r>
          <a:r>
            <a:rPr lang="en-US" sz="1500" kern="1200" dirty="0"/>
            <a:t> </a:t>
          </a:r>
          <a:r>
            <a:rPr lang="en-US" sz="1500" kern="1200" dirty="0" err="1"/>
            <a:t>thực</a:t>
          </a:r>
          <a:r>
            <a:rPr lang="en-US" sz="1500" kern="1200" dirty="0"/>
            <a:t> </a:t>
          </a:r>
          <a:r>
            <a:rPr lang="en-US" sz="1500" kern="1200" dirty="0" err="1"/>
            <a:t>hiện</a:t>
          </a:r>
          <a:r>
            <a:rPr lang="en-US" sz="1500" kern="1200" dirty="0"/>
            <a:t> </a:t>
          </a:r>
          <a:r>
            <a:rPr lang="en-US" sz="1500" kern="1200" dirty="0" err="1"/>
            <a:t>quy</a:t>
          </a:r>
          <a:r>
            <a:rPr lang="en-US" sz="1500" kern="1200" dirty="0"/>
            <a:t> </a:t>
          </a:r>
          <a:r>
            <a:rPr lang="en-US" sz="1500" kern="1200" dirty="0" err="1"/>
            <a:t>chế</a:t>
          </a:r>
          <a:r>
            <a:rPr lang="en-US" sz="1500" kern="1200" dirty="0"/>
            <a:t> </a:t>
          </a:r>
          <a:r>
            <a:rPr lang="en-US" sz="1500" kern="1200" dirty="0" err="1"/>
            <a:t>dân</a:t>
          </a:r>
          <a:r>
            <a:rPr lang="en-US" sz="1500" kern="1200" dirty="0"/>
            <a:t> </a:t>
          </a:r>
          <a:r>
            <a:rPr lang="en-US" sz="1500" kern="1200" dirty="0" err="1"/>
            <a:t>chủ</a:t>
          </a:r>
          <a:r>
            <a:rPr lang="en-US" sz="1500" kern="1200" dirty="0"/>
            <a:t> </a:t>
          </a:r>
          <a:r>
            <a:rPr lang="en-US" sz="1500" kern="1200" dirty="0" err="1"/>
            <a:t>cơ</a:t>
          </a:r>
          <a:r>
            <a:rPr lang="en-US" sz="1500" kern="1200" dirty="0"/>
            <a:t> </a:t>
          </a:r>
          <a:r>
            <a:rPr lang="en-US" sz="1500" kern="1200" dirty="0" err="1"/>
            <a:t>sở</a:t>
          </a:r>
          <a:r>
            <a:rPr lang="en-US" sz="1500" kern="1200" dirty="0"/>
            <a:t> ở </a:t>
          </a:r>
          <a:r>
            <a:rPr lang="en-US" sz="1500" kern="1200" dirty="0" err="1"/>
            <a:t>trường</a:t>
          </a:r>
          <a:r>
            <a:rPr lang="en-US" sz="1500" kern="1200" dirty="0"/>
            <a:t> </a:t>
          </a:r>
          <a:r>
            <a:rPr lang="en-US" sz="1500" kern="1200" dirty="0" err="1"/>
            <a:t>học</a:t>
          </a:r>
          <a:r>
            <a:rPr lang="en-US" sz="1500" kern="1200" dirty="0"/>
            <a:t> </a:t>
          </a:r>
          <a:r>
            <a:rPr lang="en-US" sz="1500" kern="1200" dirty="0" err="1"/>
            <a:t>theo</a:t>
          </a:r>
          <a:r>
            <a:rPr lang="en-US" sz="1500" kern="1200" dirty="0"/>
            <a:t> </a:t>
          </a:r>
          <a:r>
            <a:rPr lang="en-US" sz="1500" kern="1200" dirty="0" err="1"/>
            <a:t>quy</a:t>
          </a:r>
          <a:r>
            <a:rPr lang="en-US" sz="1500" kern="1200" dirty="0"/>
            <a:t> </a:t>
          </a:r>
          <a:r>
            <a:rPr lang="en-US" sz="1500" kern="1200" dirty="0" err="1"/>
            <a:t>định</a:t>
          </a:r>
          <a:endParaRPr lang="en-US" sz="1500" kern="1200" dirty="0"/>
        </a:p>
      </dsp:txBody>
      <dsp:txXfrm>
        <a:off x="385814" y="1623193"/>
        <a:ext cx="2339072" cy="1833612"/>
      </dsp:txXfrm>
    </dsp:sp>
    <dsp:sp modelId="{F7C69D7B-7C4E-4B96-8910-EE615B5FC344}">
      <dsp:nvSpPr>
        <dsp:cNvPr id="0" name=""/>
        <dsp:cNvSpPr/>
      </dsp:nvSpPr>
      <dsp:spPr>
        <a:xfrm>
          <a:off x="2895601" y="1498599"/>
          <a:ext cx="2537460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MỨC KHÁ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KK </a:t>
          </a:r>
          <a:r>
            <a:rPr lang="en-US" sz="1500" kern="1200" dirty="0" err="1"/>
            <a:t>mọi</a:t>
          </a:r>
          <a:r>
            <a:rPr lang="en-US" sz="1500" kern="1200" dirty="0"/>
            <a:t> </a:t>
          </a:r>
          <a:r>
            <a:rPr lang="en-US" sz="1500" kern="1200" dirty="0" err="1"/>
            <a:t>thành</a:t>
          </a:r>
          <a:r>
            <a:rPr lang="en-US" sz="1500" kern="1200" dirty="0"/>
            <a:t> </a:t>
          </a:r>
          <a:r>
            <a:rPr lang="en-US" sz="1500" kern="1200" dirty="0" err="1"/>
            <a:t>viên</a:t>
          </a:r>
          <a:r>
            <a:rPr lang="en-US" sz="1500" kern="1200" dirty="0"/>
            <a:t> </a:t>
          </a:r>
          <a:r>
            <a:rPr lang="en-US" sz="1500" kern="1200" dirty="0" err="1"/>
            <a:t>tham</a:t>
          </a:r>
          <a:r>
            <a:rPr lang="en-US" sz="1500" kern="1200" dirty="0"/>
            <a:t> </a:t>
          </a:r>
          <a:r>
            <a:rPr lang="en-US" sz="1500" kern="1200" dirty="0" err="1"/>
            <a:t>gia</a:t>
          </a:r>
          <a:r>
            <a:rPr lang="en-US" sz="1500" kern="1200" dirty="0"/>
            <a:t> XD </a:t>
          </a:r>
          <a:r>
            <a:rPr lang="en-US" sz="1500" kern="1200" dirty="0" err="1"/>
            <a:t>và</a:t>
          </a:r>
          <a:r>
            <a:rPr lang="en-US" sz="1500" kern="1200" dirty="0"/>
            <a:t> </a:t>
          </a:r>
          <a:r>
            <a:rPr lang="en-US" sz="1500" kern="1200" dirty="0" err="1"/>
            <a:t>thực</a:t>
          </a:r>
          <a:r>
            <a:rPr lang="en-US" sz="1500" kern="1200" dirty="0"/>
            <a:t> </a:t>
          </a:r>
          <a:r>
            <a:rPr lang="en-US" sz="1500" kern="1200" dirty="0" err="1"/>
            <a:t>hiện</a:t>
          </a:r>
          <a:r>
            <a:rPr lang="en-US" sz="1500" kern="1200" dirty="0"/>
            <a:t> QCDC; -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Bảo</a:t>
          </a:r>
          <a:r>
            <a:rPr lang="en-US" sz="1500" kern="1200" dirty="0"/>
            <a:t> </a:t>
          </a:r>
          <a:r>
            <a:rPr lang="en-US" sz="1500" kern="1200" dirty="0" err="1"/>
            <a:t>vệ</a:t>
          </a:r>
          <a:r>
            <a:rPr lang="en-US" sz="1500" kern="1200" dirty="0"/>
            <a:t> </a:t>
          </a:r>
          <a:r>
            <a:rPr lang="en-US" sz="1500" kern="1200" dirty="0" err="1"/>
            <a:t>những</a:t>
          </a:r>
          <a:r>
            <a:rPr lang="en-US" sz="1500" kern="1200" dirty="0"/>
            <a:t> </a:t>
          </a:r>
          <a:r>
            <a:rPr lang="en-US" sz="1500" kern="1200" dirty="0" err="1"/>
            <a:t>cá</a:t>
          </a:r>
          <a:r>
            <a:rPr lang="en-US" sz="1500" kern="1200" dirty="0"/>
            <a:t> </a:t>
          </a:r>
          <a:r>
            <a:rPr lang="en-US" sz="1500" kern="1200" dirty="0" err="1"/>
            <a:t>nhân</a:t>
          </a:r>
          <a:r>
            <a:rPr lang="en-US" sz="1500" kern="1200" dirty="0"/>
            <a:t> </a:t>
          </a:r>
          <a:r>
            <a:rPr lang="en-US" sz="1500" kern="1200" dirty="0" err="1"/>
            <a:t>công</a:t>
          </a:r>
          <a:r>
            <a:rPr lang="en-US" sz="1500" kern="1200" dirty="0"/>
            <a:t> </a:t>
          </a:r>
          <a:r>
            <a:rPr lang="en-US" sz="1500" kern="1200" dirty="0" err="1"/>
            <a:t>khai</a:t>
          </a:r>
          <a:r>
            <a:rPr lang="en-US" sz="1500" kern="1200" dirty="0"/>
            <a:t> </a:t>
          </a:r>
          <a:r>
            <a:rPr lang="en-US" sz="1500" kern="1200" dirty="0" err="1"/>
            <a:t>bày</a:t>
          </a:r>
          <a:r>
            <a:rPr lang="en-US" sz="1500" kern="1200" dirty="0"/>
            <a:t> </a:t>
          </a:r>
          <a:r>
            <a:rPr lang="en-US" sz="1500" kern="1200" dirty="0" err="1"/>
            <a:t>tỏ</a:t>
          </a:r>
          <a:r>
            <a:rPr lang="en-US" sz="1500" kern="1200" dirty="0"/>
            <a:t> ý </a:t>
          </a:r>
          <a:r>
            <a:rPr lang="en-US" sz="1500" kern="1200" dirty="0" err="1"/>
            <a:t>kiến</a:t>
          </a:r>
          <a:r>
            <a:rPr lang="en-US" sz="1500" kern="1200" dirty="0"/>
            <a:t>;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Phát</a:t>
          </a:r>
          <a:r>
            <a:rPr lang="en-US" sz="1500" kern="1200" dirty="0"/>
            <a:t> </a:t>
          </a:r>
          <a:r>
            <a:rPr lang="en-US" sz="1500" kern="1200" dirty="0" err="1"/>
            <a:t>hiện</a:t>
          </a:r>
          <a:r>
            <a:rPr lang="en-US" sz="1500" kern="1200" dirty="0"/>
            <a:t>, </a:t>
          </a:r>
          <a:r>
            <a:rPr lang="en-US" sz="1500" kern="1200" dirty="0" err="1"/>
            <a:t>ngăn</a:t>
          </a:r>
          <a:r>
            <a:rPr lang="en-US" sz="1500" kern="1200" dirty="0"/>
            <a:t> </a:t>
          </a:r>
          <a:r>
            <a:rPr lang="en-US" sz="1500" kern="1200" dirty="0" err="1"/>
            <a:t>chặn</a:t>
          </a:r>
          <a:r>
            <a:rPr lang="en-US" sz="1500" kern="1200" dirty="0"/>
            <a:t>, </a:t>
          </a:r>
          <a:r>
            <a:rPr lang="en-US" sz="1500" kern="1200" dirty="0" err="1"/>
            <a:t>xử</a:t>
          </a:r>
          <a:r>
            <a:rPr lang="en-US" sz="1500" kern="1200" dirty="0"/>
            <a:t> </a:t>
          </a:r>
          <a:r>
            <a:rPr lang="en-US" sz="1500" kern="1200" dirty="0" err="1"/>
            <a:t>lý</a:t>
          </a:r>
          <a:r>
            <a:rPr lang="en-US" sz="1500" kern="1200" dirty="0"/>
            <a:t> </a:t>
          </a:r>
          <a:r>
            <a:rPr lang="en-US" sz="1500" kern="1200" dirty="0" err="1"/>
            <a:t>kịp</a:t>
          </a:r>
          <a:r>
            <a:rPr lang="en-US" sz="1500" kern="1200" dirty="0"/>
            <a:t> </a:t>
          </a:r>
          <a:r>
            <a:rPr lang="en-US" sz="1500" kern="1200" dirty="0" err="1"/>
            <a:t>thời</a:t>
          </a:r>
          <a:r>
            <a:rPr lang="en-US" sz="1500" kern="1200" dirty="0"/>
            <a:t> </a:t>
          </a:r>
          <a:r>
            <a:rPr lang="en-US" sz="1500" kern="1200" dirty="0" err="1"/>
            <a:t>các</a:t>
          </a:r>
          <a:r>
            <a:rPr lang="en-US" sz="1500" kern="1200" dirty="0"/>
            <a:t> vi </a:t>
          </a:r>
          <a:r>
            <a:rPr lang="en-US" sz="1500" kern="1200" dirty="0" err="1"/>
            <a:t>phạm</a:t>
          </a:r>
          <a:r>
            <a:rPr lang="en-US" sz="1500" kern="1200" dirty="0"/>
            <a:t> QCDC</a:t>
          </a:r>
        </a:p>
      </dsp:txBody>
      <dsp:txXfrm>
        <a:off x="2994795" y="1597793"/>
        <a:ext cx="2339072" cy="1833612"/>
      </dsp:txXfrm>
    </dsp:sp>
    <dsp:sp modelId="{DA77809B-6729-456F-8231-F0AB83B553CF}">
      <dsp:nvSpPr>
        <dsp:cNvPr id="0" name=""/>
        <dsp:cNvSpPr/>
      </dsp:nvSpPr>
      <dsp:spPr>
        <a:xfrm>
          <a:off x="5546289" y="1422399"/>
          <a:ext cx="2537460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MỨC TỐT</a:t>
          </a:r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Tạo</a:t>
          </a:r>
          <a:r>
            <a:rPr lang="en-US" sz="1500" kern="1200" dirty="0"/>
            <a:t> </a:t>
          </a:r>
          <a:r>
            <a:rPr lang="en-US" sz="1500" kern="1200" dirty="0" err="1"/>
            <a:t>lập</a:t>
          </a:r>
          <a:r>
            <a:rPr lang="en-US" sz="1500" kern="1200" dirty="0"/>
            <a:t> </a:t>
          </a:r>
          <a:r>
            <a:rPr lang="en-US" sz="1500" kern="1200" dirty="0" err="1"/>
            <a:t>được</a:t>
          </a:r>
          <a:r>
            <a:rPr lang="en-US" sz="1500" kern="1200" dirty="0"/>
            <a:t> </a:t>
          </a:r>
          <a:r>
            <a:rPr lang="en-US" sz="1500" kern="1200" dirty="0" err="1"/>
            <a:t>môi</a:t>
          </a:r>
          <a:r>
            <a:rPr lang="en-US" sz="1500" kern="1200" dirty="0"/>
            <a:t> </a:t>
          </a:r>
          <a:r>
            <a:rPr lang="en-US" sz="1500" kern="1200" dirty="0" err="1"/>
            <a:t>trường</a:t>
          </a:r>
          <a:r>
            <a:rPr lang="en-US" sz="1500" kern="1200" dirty="0"/>
            <a:t> </a:t>
          </a:r>
          <a:r>
            <a:rPr lang="en-US" sz="1500" kern="1200" dirty="0" err="1"/>
            <a:t>dân</a:t>
          </a:r>
          <a:r>
            <a:rPr lang="en-US" sz="1500" kern="1200" dirty="0"/>
            <a:t> </a:t>
          </a:r>
          <a:r>
            <a:rPr lang="en-US" sz="1500" kern="1200" dirty="0" err="1"/>
            <a:t>chủ</a:t>
          </a:r>
          <a:r>
            <a:rPr lang="en-US" sz="1500" kern="1200" dirty="0"/>
            <a:t> </a:t>
          </a:r>
          <a:r>
            <a:rPr lang="en-US" sz="1500" kern="1200" dirty="0" err="1"/>
            <a:t>trong</a:t>
          </a:r>
          <a:r>
            <a:rPr lang="en-US" sz="1500" kern="1200" dirty="0"/>
            <a:t> </a:t>
          </a:r>
          <a:r>
            <a:rPr lang="en-US" sz="1500" kern="1200" dirty="0" err="1"/>
            <a:t>nhà</a:t>
          </a:r>
          <a:r>
            <a:rPr lang="en-US" sz="1500" kern="1200" dirty="0"/>
            <a:t> </a:t>
          </a:r>
          <a:r>
            <a:rPr lang="en-US" sz="1500" kern="1200" dirty="0" err="1"/>
            <a:t>trường</a:t>
          </a:r>
          <a:endParaRPr lang="en-US" sz="1500" kern="1200" dirty="0"/>
        </a:p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Hướng</a:t>
          </a:r>
          <a:r>
            <a:rPr lang="en-US" sz="1500" kern="1200" dirty="0"/>
            <a:t> </a:t>
          </a:r>
          <a:r>
            <a:rPr lang="en-US" sz="1500" kern="1200" dirty="0" err="1"/>
            <a:t>dẫn</a:t>
          </a:r>
          <a:r>
            <a:rPr lang="en-US" sz="1500" kern="1200" dirty="0"/>
            <a:t>, </a:t>
          </a:r>
          <a:r>
            <a:rPr lang="en-US" sz="1500" kern="1200" dirty="0" err="1"/>
            <a:t>hỗ</a:t>
          </a:r>
          <a:r>
            <a:rPr lang="en-US" sz="1500" kern="1200" dirty="0"/>
            <a:t> </a:t>
          </a:r>
          <a:r>
            <a:rPr lang="en-US" sz="1500" kern="1200" dirty="0" err="1"/>
            <a:t>trợ</a:t>
          </a:r>
          <a:r>
            <a:rPr lang="en-US" sz="1500" kern="1200" dirty="0"/>
            <a:t> </a:t>
          </a:r>
          <a:r>
            <a:rPr lang="en-US" sz="1500" kern="1200" dirty="0" err="1"/>
            <a:t>cán</a:t>
          </a:r>
          <a:r>
            <a:rPr lang="en-US" sz="1500" kern="1200" dirty="0"/>
            <a:t> </a:t>
          </a:r>
          <a:r>
            <a:rPr lang="en-US" sz="1500" kern="1200" dirty="0" err="1"/>
            <a:t>bộ</a:t>
          </a:r>
          <a:r>
            <a:rPr lang="en-US" sz="1500" kern="1200" dirty="0"/>
            <a:t> </a:t>
          </a:r>
          <a:r>
            <a:rPr lang="en-US" sz="1500" kern="1200" dirty="0" err="1"/>
            <a:t>quản</a:t>
          </a:r>
          <a:r>
            <a:rPr lang="en-US" sz="1500" kern="1200" dirty="0"/>
            <a:t> </a:t>
          </a:r>
          <a:r>
            <a:rPr lang="en-US" sz="1500" kern="1200" dirty="0" err="1"/>
            <a:t>lý</a:t>
          </a:r>
          <a:r>
            <a:rPr lang="en-US" sz="1500" kern="1200" dirty="0"/>
            <a:t> </a:t>
          </a:r>
          <a:r>
            <a:rPr lang="en-US" sz="1500" kern="1200" dirty="0" err="1"/>
            <a:t>cơ</a:t>
          </a:r>
          <a:r>
            <a:rPr lang="en-US" sz="1500" kern="1200" dirty="0"/>
            <a:t> </a:t>
          </a:r>
          <a:r>
            <a:rPr lang="en-US" sz="1500" kern="1200" dirty="0" err="1"/>
            <a:t>sở</a:t>
          </a:r>
          <a:r>
            <a:rPr lang="en-US" sz="1500" kern="1200" dirty="0"/>
            <a:t> </a:t>
          </a:r>
          <a:r>
            <a:rPr lang="en-US" sz="1500" kern="1200" dirty="0" err="1"/>
            <a:t>giáo</a:t>
          </a:r>
          <a:r>
            <a:rPr lang="en-US" sz="1500" kern="1200" dirty="0"/>
            <a:t> </a:t>
          </a:r>
          <a:r>
            <a:rPr lang="en-US" sz="1500" kern="1200" dirty="0" err="1"/>
            <a:t>dục</a:t>
          </a:r>
          <a:r>
            <a:rPr lang="en-US" sz="1500" kern="1200" dirty="0"/>
            <a:t> </a:t>
          </a:r>
          <a:r>
            <a:rPr lang="en-US" sz="1500" kern="1200" dirty="0" err="1"/>
            <a:t>phổ</a:t>
          </a:r>
          <a:r>
            <a:rPr lang="en-US" sz="1500" kern="1200" dirty="0"/>
            <a:t> </a:t>
          </a:r>
          <a:r>
            <a:rPr lang="en-US" sz="1500" kern="1200" dirty="0" err="1"/>
            <a:t>thông</a:t>
          </a:r>
          <a:r>
            <a:rPr lang="en-US" sz="1500" kern="1200" dirty="0"/>
            <a:t> </a:t>
          </a:r>
          <a:r>
            <a:rPr lang="en-US" sz="1500" kern="1200" dirty="0" err="1"/>
            <a:t>về</a:t>
          </a:r>
          <a:r>
            <a:rPr lang="en-US" sz="1500" kern="1200" dirty="0"/>
            <a:t> </a:t>
          </a:r>
          <a:r>
            <a:rPr lang="en-US" sz="1500" kern="1200" dirty="0" err="1"/>
            <a:t>thực</a:t>
          </a:r>
          <a:r>
            <a:rPr lang="en-US" sz="1500" kern="1200" dirty="0"/>
            <a:t> </a:t>
          </a:r>
          <a:r>
            <a:rPr lang="en-US" sz="1500" kern="1200" dirty="0" err="1"/>
            <a:t>hiện</a:t>
          </a:r>
          <a:r>
            <a:rPr lang="en-US" sz="1500" kern="1200" dirty="0"/>
            <a:t> </a:t>
          </a:r>
          <a:r>
            <a:rPr lang="en-US" sz="1500" kern="1200" dirty="0" err="1"/>
            <a:t>dân</a:t>
          </a:r>
          <a:r>
            <a:rPr lang="en-US" sz="1500" kern="1200" dirty="0"/>
            <a:t> </a:t>
          </a:r>
          <a:r>
            <a:rPr lang="en-US" sz="1500" kern="1200" dirty="0" err="1"/>
            <a:t>chủ</a:t>
          </a:r>
          <a:r>
            <a:rPr lang="en-US" sz="1500" kern="1200" dirty="0"/>
            <a:t> </a:t>
          </a:r>
          <a:r>
            <a:rPr lang="en-US" sz="1500" kern="1200" dirty="0" err="1"/>
            <a:t>cơ</a:t>
          </a:r>
          <a:r>
            <a:rPr lang="en-US" sz="1500" kern="1200" dirty="0"/>
            <a:t> </a:t>
          </a:r>
          <a:r>
            <a:rPr lang="en-US" sz="1500" kern="1200" dirty="0" err="1"/>
            <a:t>sở</a:t>
          </a:r>
          <a:r>
            <a:rPr lang="en-US" sz="1500" kern="1200" dirty="0"/>
            <a:t> </a:t>
          </a:r>
          <a:r>
            <a:rPr lang="en-US" sz="1500" kern="1200" dirty="0" err="1"/>
            <a:t>trong</a:t>
          </a:r>
          <a:r>
            <a:rPr lang="en-US" sz="1500" kern="1200" dirty="0"/>
            <a:t> </a:t>
          </a:r>
          <a:r>
            <a:rPr lang="en-US" sz="1500" kern="1200" dirty="0" err="1"/>
            <a:t>nhà</a:t>
          </a:r>
          <a:r>
            <a:rPr lang="en-US" sz="1500" kern="1200" dirty="0"/>
            <a:t> </a:t>
          </a:r>
          <a:r>
            <a:rPr lang="en-US" sz="1500" kern="1200" dirty="0" err="1"/>
            <a:t>trường</a:t>
          </a:r>
          <a:r>
            <a:rPr lang="en-US" sz="1500" kern="1200" dirty="0"/>
            <a:t>.</a:t>
          </a:r>
        </a:p>
      </dsp:txBody>
      <dsp:txXfrm>
        <a:off x="5645483" y="1521593"/>
        <a:ext cx="2339072" cy="1833612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286620" y="1523999"/>
          <a:ext cx="2537460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MỨC ĐẠT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 err="1"/>
            <a:t>Thực</a:t>
          </a:r>
          <a:r>
            <a:rPr lang="en-US" sz="1400" kern="1200" dirty="0"/>
            <a:t> </a:t>
          </a:r>
          <a:r>
            <a:rPr lang="en-US" sz="1400" kern="1200" dirty="0" err="1"/>
            <a:t>hiện</a:t>
          </a:r>
          <a:r>
            <a:rPr lang="en-US" sz="1400" kern="1200" dirty="0"/>
            <a:t> </a:t>
          </a:r>
          <a:r>
            <a:rPr lang="en-US" sz="1400" kern="1200" dirty="0" err="1"/>
            <a:t>đúng</a:t>
          </a:r>
          <a:r>
            <a:rPr lang="en-US" sz="1400" kern="1200" dirty="0"/>
            <a:t> </a:t>
          </a:r>
          <a:r>
            <a:rPr lang="en-US" sz="1400" kern="1200" dirty="0" err="1"/>
            <a:t>quy</a:t>
          </a:r>
          <a:r>
            <a:rPr lang="en-US" sz="1400" kern="1200" dirty="0"/>
            <a:t> </a:t>
          </a:r>
          <a:r>
            <a:rPr lang="en-US" sz="1400" kern="1200" dirty="0" err="1"/>
            <a:t>định</a:t>
          </a:r>
          <a:r>
            <a:rPr lang="en-US" sz="1400" kern="1200" dirty="0"/>
            <a:t>: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- XD&amp; </a:t>
          </a:r>
          <a:r>
            <a:rPr lang="en-US" sz="1400" kern="1200" dirty="0" err="1"/>
            <a:t>thực</a:t>
          </a:r>
          <a:r>
            <a:rPr lang="en-US" sz="1400" kern="1200" dirty="0"/>
            <a:t> </a:t>
          </a:r>
          <a:r>
            <a:rPr lang="en-US" sz="1400" kern="1200" dirty="0" err="1"/>
            <a:t>hiện</a:t>
          </a:r>
          <a:r>
            <a:rPr lang="en-US" sz="1400" kern="1200" dirty="0"/>
            <a:t> </a:t>
          </a:r>
          <a:r>
            <a:rPr lang="en-US" sz="1400" kern="1200" dirty="0" err="1"/>
            <a:t>quy</a:t>
          </a:r>
          <a:r>
            <a:rPr lang="en-US" sz="1400" kern="1200" dirty="0"/>
            <a:t> </a:t>
          </a:r>
          <a:r>
            <a:rPr lang="en-US" sz="1400" kern="1200" dirty="0" err="1"/>
            <a:t>định</a:t>
          </a:r>
          <a:r>
            <a:rPr lang="en-US" sz="1400" kern="1200" dirty="0"/>
            <a:t> </a:t>
          </a:r>
          <a:r>
            <a:rPr lang="en-US" sz="1400" kern="1200" dirty="0" err="1"/>
            <a:t>của</a:t>
          </a:r>
          <a:r>
            <a:rPr lang="en-US" sz="1400" kern="1200" dirty="0"/>
            <a:t> </a:t>
          </a:r>
          <a:r>
            <a:rPr lang="en-US" sz="1400" kern="1200" dirty="0" err="1"/>
            <a:t>nhà</a:t>
          </a:r>
          <a:r>
            <a:rPr lang="en-US" sz="1400" kern="1200" dirty="0"/>
            <a:t> </a:t>
          </a:r>
          <a:r>
            <a:rPr lang="en-US" sz="1400" kern="1200" dirty="0" err="1"/>
            <a:t>trường</a:t>
          </a:r>
          <a:r>
            <a:rPr lang="en-US" sz="1400" kern="1200" dirty="0"/>
            <a:t> </a:t>
          </a:r>
          <a:r>
            <a:rPr lang="en-US" sz="1400" kern="1200" dirty="0" err="1"/>
            <a:t>về</a:t>
          </a:r>
          <a:r>
            <a:rPr lang="en-US" sz="1400" kern="1200" dirty="0"/>
            <a:t>  TH an </a:t>
          </a:r>
          <a:r>
            <a:rPr lang="en-US" sz="1400" kern="1200" dirty="0" err="1"/>
            <a:t>toàn</a:t>
          </a:r>
          <a:r>
            <a:rPr lang="en-US" sz="1400" kern="1200" dirty="0"/>
            <a:t>, </a:t>
          </a:r>
          <a:r>
            <a:rPr lang="en-US" sz="1400" kern="1200" dirty="0" err="1"/>
            <a:t>phòng</a:t>
          </a:r>
          <a:r>
            <a:rPr lang="en-US" sz="1400" kern="1200" dirty="0"/>
            <a:t> </a:t>
          </a:r>
          <a:r>
            <a:rPr lang="en-US" sz="1400" kern="1200" dirty="0" err="1"/>
            <a:t>chống</a:t>
          </a:r>
          <a:r>
            <a:rPr lang="en-US" sz="1400" kern="1200" dirty="0"/>
            <a:t> </a:t>
          </a:r>
          <a:r>
            <a:rPr lang="en-US" sz="1400" kern="1200" dirty="0" err="1"/>
            <a:t>bạo</a:t>
          </a:r>
          <a:r>
            <a:rPr lang="en-US" sz="1400" kern="1200" dirty="0"/>
            <a:t> </a:t>
          </a:r>
          <a:r>
            <a:rPr lang="en-US" sz="1400" kern="1200" dirty="0" err="1"/>
            <a:t>lực</a:t>
          </a:r>
          <a:r>
            <a:rPr lang="en-US" sz="1400" kern="1200" dirty="0"/>
            <a:t> </a:t>
          </a:r>
          <a:r>
            <a:rPr lang="en-US" sz="1400" kern="1200" dirty="0" err="1"/>
            <a:t>học</a:t>
          </a:r>
          <a:r>
            <a:rPr lang="en-US" sz="1400" kern="1200" dirty="0"/>
            <a:t> </a:t>
          </a:r>
          <a:r>
            <a:rPr lang="en-US" sz="1400" kern="1200" dirty="0" err="1"/>
            <a:t>đường</a:t>
          </a:r>
          <a:endParaRPr lang="en-US" sz="1400" kern="1200" dirty="0"/>
        </a:p>
      </dsp:txBody>
      <dsp:txXfrm>
        <a:off x="385814" y="1623193"/>
        <a:ext cx="2339072" cy="1833612"/>
      </dsp:txXfrm>
    </dsp:sp>
    <dsp:sp modelId="{F7C69D7B-7C4E-4B96-8910-EE615B5FC344}">
      <dsp:nvSpPr>
        <dsp:cNvPr id="0" name=""/>
        <dsp:cNvSpPr/>
      </dsp:nvSpPr>
      <dsp:spPr>
        <a:xfrm>
          <a:off x="2895601" y="1498599"/>
          <a:ext cx="2537460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MỨC KHÁ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- KK </a:t>
          </a:r>
          <a:r>
            <a:rPr lang="en-US" sz="1400" kern="1200" dirty="0" err="1"/>
            <a:t>mọi</a:t>
          </a:r>
          <a:r>
            <a:rPr lang="en-US" sz="1400" kern="1200" dirty="0"/>
            <a:t> </a:t>
          </a:r>
          <a:r>
            <a:rPr lang="en-US" sz="1400" kern="1200" dirty="0" err="1"/>
            <a:t>thành</a:t>
          </a:r>
          <a:r>
            <a:rPr lang="en-US" sz="1400" kern="1200" dirty="0"/>
            <a:t> </a:t>
          </a:r>
          <a:r>
            <a:rPr lang="en-US" sz="1400" kern="1200" dirty="0" err="1"/>
            <a:t>viên</a:t>
          </a:r>
          <a:r>
            <a:rPr lang="en-US" sz="1400" kern="1200" dirty="0"/>
            <a:t> </a:t>
          </a:r>
          <a:r>
            <a:rPr lang="en-US" sz="1400" kern="1200" dirty="0" err="1"/>
            <a:t>tham</a:t>
          </a:r>
          <a:r>
            <a:rPr lang="en-US" sz="1400" kern="1200" dirty="0"/>
            <a:t> </a:t>
          </a:r>
          <a:r>
            <a:rPr lang="en-US" sz="1400" kern="1200" dirty="0" err="1"/>
            <a:t>gia</a:t>
          </a:r>
          <a:r>
            <a:rPr lang="en-US" sz="1400" kern="1200" dirty="0"/>
            <a:t> </a:t>
          </a:r>
          <a:r>
            <a:rPr lang="en-US" sz="1400" kern="1200" dirty="0" err="1"/>
            <a:t>xây</a:t>
          </a:r>
          <a:r>
            <a:rPr lang="en-US" sz="1400" kern="1200" dirty="0"/>
            <a:t> </a:t>
          </a:r>
          <a:r>
            <a:rPr lang="en-US" sz="1400" kern="1200" dirty="0" err="1"/>
            <a:t>dựng</a:t>
          </a:r>
          <a:r>
            <a:rPr lang="en-US" sz="1400" kern="1200" dirty="0"/>
            <a:t> </a:t>
          </a:r>
          <a:r>
            <a:rPr lang="en-US" sz="1400" kern="1200" dirty="0" err="1"/>
            <a:t>trường</a:t>
          </a:r>
          <a:r>
            <a:rPr lang="en-US" sz="1400" kern="1200" dirty="0"/>
            <a:t> </a:t>
          </a:r>
          <a:r>
            <a:rPr lang="en-US" sz="1400" kern="1200" dirty="0" err="1"/>
            <a:t>học</a:t>
          </a:r>
          <a:r>
            <a:rPr lang="en-US" sz="1400" kern="1200" dirty="0"/>
            <a:t> an </a:t>
          </a:r>
          <a:r>
            <a:rPr lang="en-US" sz="1400" kern="1200" dirty="0" err="1"/>
            <a:t>toàn</a:t>
          </a:r>
          <a:r>
            <a:rPr lang="en-US" sz="1400" kern="1200" dirty="0"/>
            <a:t>, </a:t>
          </a:r>
          <a:r>
            <a:rPr lang="en-US" sz="1400" kern="1200" dirty="0" err="1"/>
            <a:t>phòng</a:t>
          </a:r>
          <a:r>
            <a:rPr lang="en-US" sz="1400" kern="1200" dirty="0"/>
            <a:t> </a:t>
          </a:r>
          <a:r>
            <a:rPr lang="en-US" sz="1400" kern="1200" dirty="0" err="1"/>
            <a:t>chống</a:t>
          </a:r>
          <a:r>
            <a:rPr lang="en-US" sz="1400" kern="1200" dirty="0"/>
            <a:t> </a:t>
          </a:r>
          <a:r>
            <a:rPr lang="en-US" sz="1400" kern="1200" dirty="0" err="1"/>
            <a:t>bạo</a:t>
          </a:r>
          <a:r>
            <a:rPr lang="en-US" sz="1400" kern="1200" dirty="0"/>
            <a:t> </a:t>
          </a:r>
          <a:r>
            <a:rPr lang="en-US" sz="1400" kern="1200" dirty="0" err="1"/>
            <a:t>lực</a:t>
          </a:r>
          <a:r>
            <a:rPr lang="en-US" sz="1400" kern="1200" dirty="0"/>
            <a:t> </a:t>
          </a:r>
          <a:r>
            <a:rPr lang="en-US" sz="1400" kern="1200" dirty="0" err="1"/>
            <a:t>học</a:t>
          </a:r>
          <a:r>
            <a:rPr lang="en-US" sz="1400" kern="1200" dirty="0"/>
            <a:t> </a:t>
          </a:r>
          <a:r>
            <a:rPr lang="en-US" sz="1400" kern="1200" dirty="0" err="1"/>
            <a:t>đường</a:t>
          </a:r>
          <a:r>
            <a:rPr lang="en-US" sz="1400" kern="1200" dirty="0"/>
            <a:t>;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- </a:t>
          </a:r>
          <a:r>
            <a:rPr lang="en-US" sz="1400" kern="1200" dirty="0" err="1"/>
            <a:t>Phát</a:t>
          </a:r>
          <a:r>
            <a:rPr lang="en-US" sz="1400" kern="1200" dirty="0"/>
            <a:t> </a:t>
          </a:r>
          <a:r>
            <a:rPr lang="en-US" sz="1400" kern="1200" dirty="0" err="1"/>
            <a:t>hiện</a:t>
          </a:r>
          <a:r>
            <a:rPr lang="en-US" sz="1400" kern="1200" dirty="0"/>
            <a:t>, </a:t>
          </a:r>
          <a:r>
            <a:rPr lang="en-US" sz="1400" kern="1200" dirty="0" err="1"/>
            <a:t>ngăn</a:t>
          </a:r>
          <a:r>
            <a:rPr lang="en-US" sz="1400" kern="1200" dirty="0"/>
            <a:t> </a:t>
          </a:r>
          <a:r>
            <a:rPr lang="en-US" sz="1400" kern="1200" dirty="0" err="1"/>
            <a:t>chặn</a:t>
          </a:r>
          <a:r>
            <a:rPr lang="en-US" sz="1400" kern="1200" dirty="0"/>
            <a:t>, </a:t>
          </a:r>
          <a:r>
            <a:rPr lang="en-US" sz="1400" kern="1200" dirty="0" err="1"/>
            <a:t>xử</a:t>
          </a:r>
          <a:r>
            <a:rPr lang="en-US" sz="1400" kern="1200" dirty="0"/>
            <a:t> </a:t>
          </a:r>
          <a:r>
            <a:rPr lang="en-US" sz="1400" kern="1200" dirty="0" err="1"/>
            <a:t>lý</a:t>
          </a:r>
          <a:r>
            <a:rPr lang="en-US" sz="1400" kern="1200" dirty="0"/>
            <a:t> </a:t>
          </a:r>
          <a:r>
            <a:rPr lang="en-US" sz="1400" kern="1200" dirty="0" err="1"/>
            <a:t>kịp</a:t>
          </a:r>
          <a:r>
            <a:rPr lang="en-US" sz="1400" kern="1200" dirty="0"/>
            <a:t> </a:t>
          </a:r>
          <a:r>
            <a:rPr lang="en-US" sz="1400" kern="1200" dirty="0" err="1"/>
            <a:t>thời</a:t>
          </a:r>
          <a:r>
            <a:rPr lang="en-US" sz="1400" kern="1200" dirty="0"/>
            <a:t> </a:t>
          </a:r>
          <a:r>
            <a:rPr lang="en-US" sz="1400" kern="1200" dirty="0" err="1"/>
            <a:t>các</a:t>
          </a:r>
          <a:r>
            <a:rPr lang="en-US" sz="1400" kern="1200" dirty="0"/>
            <a:t> </a:t>
          </a:r>
          <a:r>
            <a:rPr lang="en-US" sz="1400" kern="1200" dirty="0" err="1"/>
            <a:t>trường</a:t>
          </a:r>
          <a:r>
            <a:rPr lang="en-US" sz="1400" kern="1200" dirty="0"/>
            <a:t> </a:t>
          </a:r>
          <a:r>
            <a:rPr lang="en-US" sz="1400" kern="1200" dirty="0" err="1"/>
            <a:t>hợp</a:t>
          </a:r>
          <a:r>
            <a:rPr lang="en-US" sz="1400" kern="1200" dirty="0"/>
            <a:t> vi </a:t>
          </a:r>
          <a:r>
            <a:rPr lang="en-US" sz="1400" kern="1200" dirty="0" err="1"/>
            <a:t>phạm</a:t>
          </a:r>
          <a:r>
            <a:rPr lang="en-US" sz="1400" kern="1200" dirty="0"/>
            <a:t>;</a:t>
          </a:r>
        </a:p>
      </dsp:txBody>
      <dsp:txXfrm>
        <a:off x="2994795" y="1597793"/>
        <a:ext cx="2339072" cy="1833612"/>
      </dsp:txXfrm>
    </dsp:sp>
    <dsp:sp modelId="{DA77809B-6729-456F-8231-F0AB83B553CF}">
      <dsp:nvSpPr>
        <dsp:cNvPr id="0" name=""/>
        <dsp:cNvSpPr/>
      </dsp:nvSpPr>
      <dsp:spPr>
        <a:xfrm>
          <a:off x="5546289" y="1422399"/>
          <a:ext cx="2537460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MỨC TỐT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- </a:t>
          </a:r>
          <a:r>
            <a:rPr lang="en-US" sz="1400" kern="1200" dirty="0" err="1"/>
            <a:t>Tạo</a:t>
          </a:r>
          <a:r>
            <a:rPr lang="en-US" sz="1400" kern="1200" dirty="0"/>
            <a:t> </a:t>
          </a:r>
          <a:r>
            <a:rPr lang="en-US" sz="1400" kern="1200" dirty="0" err="1"/>
            <a:t>lập</a:t>
          </a:r>
          <a:r>
            <a:rPr lang="en-US" sz="1400" kern="1200" dirty="0"/>
            <a:t> </a:t>
          </a:r>
          <a:r>
            <a:rPr lang="en-US" sz="1400" kern="1200" dirty="0" err="1"/>
            <a:t>được</a:t>
          </a:r>
          <a:r>
            <a:rPr lang="en-US" sz="1400" kern="1200" dirty="0"/>
            <a:t> </a:t>
          </a:r>
          <a:r>
            <a:rPr lang="en-US" sz="1400" kern="1200" dirty="0" err="1"/>
            <a:t>mô</a:t>
          </a:r>
          <a:r>
            <a:rPr lang="en-US" sz="1400" kern="1200" dirty="0"/>
            <a:t> </a:t>
          </a:r>
          <a:r>
            <a:rPr lang="en-US" sz="1400" kern="1200" dirty="0" err="1"/>
            <a:t>hình</a:t>
          </a:r>
          <a:r>
            <a:rPr lang="en-US" sz="1400" kern="1200" dirty="0"/>
            <a:t> </a:t>
          </a:r>
          <a:r>
            <a:rPr lang="en-US" sz="1400" kern="1200" dirty="0" err="1"/>
            <a:t>trường</a:t>
          </a:r>
          <a:r>
            <a:rPr lang="en-US" sz="1400" kern="1200" dirty="0"/>
            <a:t> </a:t>
          </a:r>
          <a:r>
            <a:rPr lang="en-US" sz="1400" kern="1200" dirty="0" err="1"/>
            <a:t>học</a:t>
          </a:r>
          <a:r>
            <a:rPr lang="en-US" sz="1400" kern="1200" dirty="0"/>
            <a:t> an </a:t>
          </a:r>
          <a:r>
            <a:rPr lang="en-US" sz="1400" kern="1200" dirty="0" err="1"/>
            <a:t>toàn</a:t>
          </a:r>
          <a:r>
            <a:rPr lang="en-US" sz="1400" kern="1200" dirty="0"/>
            <a:t>, </a:t>
          </a:r>
          <a:r>
            <a:rPr lang="en-US" sz="1400" kern="1200" dirty="0" err="1"/>
            <a:t>phòng</a:t>
          </a:r>
          <a:r>
            <a:rPr lang="en-US" sz="1400" kern="1200" dirty="0"/>
            <a:t> </a:t>
          </a:r>
          <a:r>
            <a:rPr lang="en-US" sz="1400" kern="1200" dirty="0" err="1"/>
            <a:t>chống</a:t>
          </a:r>
          <a:r>
            <a:rPr lang="en-US" sz="1400" kern="1200" dirty="0"/>
            <a:t> </a:t>
          </a:r>
          <a:r>
            <a:rPr lang="en-US" sz="1400" kern="1200" dirty="0" err="1"/>
            <a:t>bạo</a:t>
          </a:r>
          <a:r>
            <a:rPr lang="en-US" sz="1400" kern="1200" dirty="0"/>
            <a:t> </a:t>
          </a:r>
          <a:r>
            <a:rPr lang="en-US" sz="1400" kern="1200" dirty="0" err="1"/>
            <a:t>lực</a:t>
          </a:r>
          <a:r>
            <a:rPr lang="en-US" sz="1400" kern="1200" dirty="0"/>
            <a:t> </a:t>
          </a:r>
          <a:r>
            <a:rPr lang="en-US" sz="1400" kern="1200" dirty="0" err="1"/>
            <a:t>học</a:t>
          </a:r>
          <a:r>
            <a:rPr lang="en-US" sz="1400" kern="1200" dirty="0"/>
            <a:t> </a:t>
          </a:r>
          <a:r>
            <a:rPr lang="en-US" sz="1400" kern="1200" dirty="0" err="1"/>
            <a:t>đường</a:t>
          </a:r>
          <a:r>
            <a:rPr lang="en-US" sz="1400" kern="1200" dirty="0"/>
            <a:t>;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kern="1200" dirty="0"/>
            <a:t>- </a:t>
          </a:r>
          <a:r>
            <a:rPr lang="en-US" sz="1400" kern="1200" dirty="0" err="1"/>
            <a:t>Hỗ</a:t>
          </a:r>
          <a:r>
            <a:rPr lang="en-US" sz="1400" kern="1200" dirty="0"/>
            <a:t> </a:t>
          </a:r>
          <a:r>
            <a:rPr lang="en-US" sz="1400" kern="1200" dirty="0" err="1"/>
            <a:t>trợ</a:t>
          </a:r>
          <a:r>
            <a:rPr lang="en-US" sz="1400" kern="1200" dirty="0"/>
            <a:t> </a:t>
          </a:r>
          <a:r>
            <a:rPr lang="en-US" sz="1400" kern="1200" dirty="0" err="1"/>
            <a:t>đồng</a:t>
          </a:r>
          <a:r>
            <a:rPr lang="en-US" sz="1400" kern="1200" dirty="0"/>
            <a:t> </a:t>
          </a:r>
          <a:r>
            <a:rPr lang="en-US" sz="1400" kern="1200" dirty="0" err="1"/>
            <a:t>nghiệp</a:t>
          </a:r>
          <a:endParaRPr lang="en-US" sz="1400" kern="1200" dirty="0"/>
        </a:p>
      </dsp:txBody>
      <dsp:txXfrm>
        <a:off x="5645483" y="1521593"/>
        <a:ext cx="2339072" cy="1833612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8DFDB-30AE-496A-BA97-2B04CB08331B}">
      <dsp:nvSpPr>
        <dsp:cNvPr id="0" name=""/>
        <dsp:cNvSpPr/>
      </dsp:nvSpPr>
      <dsp:spPr>
        <a:xfrm>
          <a:off x="2943758" y="2517384"/>
          <a:ext cx="2645568" cy="264556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/>
            <a:t>Tiêu</a:t>
          </a:r>
          <a:r>
            <a:rPr lang="en-US" sz="2400" b="1" kern="1200" dirty="0"/>
            <a:t> </a:t>
          </a:r>
          <a:r>
            <a:rPr lang="en-US" sz="2400" b="1" kern="1200" dirty="0" err="1"/>
            <a:t>chuẩn</a:t>
          </a:r>
          <a:r>
            <a:rPr lang="en-US" sz="2400" b="1" kern="1200" dirty="0"/>
            <a:t> 4. </a:t>
          </a:r>
          <a:r>
            <a:rPr lang="en-US" sz="2400" b="1" kern="1200" dirty="0" err="1"/>
            <a:t>Phát</a:t>
          </a:r>
          <a:r>
            <a:rPr lang="en-US" sz="2400" b="1" kern="1200" dirty="0"/>
            <a:t> </a:t>
          </a:r>
          <a:r>
            <a:rPr lang="en-US" sz="2400" b="1" kern="1200" dirty="0" err="1"/>
            <a:t>triển</a:t>
          </a:r>
          <a:r>
            <a:rPr lang="en-US" sz="2400" b="1" kern="1200" dirty="0"/>
            <a:t> </a:t>
          </a:r>
          <a:r>
            <a:rPr lang="en-US" sz="2400" b="1" kern="1200" dirty="0" err="1"/>
            <a:t>mối</a:t>
          </a:r>
          <a:r>
            <a:rPr lang="en-US" sz="2400" b="1" kern="1200" dirty="0"/>
            <a:t> </a:t>
          </a:r>
          <a:r>
            <a:rPr lang="en-US" sz="2400" b="1" kern="1200" dirty="0" err="1"/>
            <a:t>quan</a:t>
          </a:r>
          <a:r>
            <a:rPr lang="en-US" sz="2400" b="1" kern="1200" dirty="0"/>
            <a:t> </a:t>
          </a:r>
          <a:r>
            <a:rPr lang="en-US" sz="2400" b="1" kern="1200" dirty="0" err="1"/>
            <a:t>hệ</a:t>
          </a:r>
          <a:r>
            <a:rPr lang="en-US" sz="2400" b="1" kern="1200" dirty="0"/>
            <a:t> </a:t>
          </a:r>
          <a:r>
            <a:rPr lang="en-US" sz="2400" b="1" kern="1200" dirty="0" err="1"/>
            <a:t>giữa</a:t>
          </a:r>
          <a:r>
            <a:rPr lang="en-US" sz="2400" b="1" kern="1200" dirty="0"/>
            <a:t> </a:t>
          </a:r>
          <a:r>
            <a:rPr lang="en-US" sz="2400" b="1" kern="1200" dirty="0" err="1"/>
            <a:t>nhà</a:t>
          </a:r>
          <a:r>
            <a:rPr lang="en-US" sz="2400" b="1" kern="1200" dirty="0"/>
            <a:t> </a:t>
          </a:r>
          <a:r>
            <a:rPr lang="en-US" sz="2400" b="1" kern="1200" dirty="0" err="1"/>
            <a:t>trường</a:t>
          </a:r>
          <a:r>
            <a:rPr lang="en-US" sz="2400" b="1" kern="1200" dirty="0"/>
            <a:t>, </a:t>
          </a:r>
          <a:r>
            <a:rPr lang="en-US" sz="2400" b="1" kern="1200" dirty="0" err="1"/>
            <a:t>gia</a:t>
          </a:r>
          <a:r>
            <a:rPr lang="en-US" sz="2400" b="1" kern="1200" dirty="0"/>
            <a:t> </a:t>
          </a:r>
          <a:r>
            <a:rPr lang="en-US" sz="2400" b="1" kern="1200" dirty="0" err="1"/>
            <a:t>đình</a:t>
          </a:r>
          <a:r>
            <a:rPr lang="en-US" sz="2400" b="1" kern="1200" dirty="0"/>
            <a:t>, </a:t>
          </a:r>
          <a:r>
            <a:rPr lang="en-US" sz="2400" b="1" kern="1200" dirty="0" err="1"/>
            <a:t>xã</a:t>
          </a:r>
          <a:r>
            <a:rPr lang="en-US" sz="2400" b="1" kern="1200" dirty="0"/>
            <a:t> </a:t>
          </a:r>
          <a:r>
            <a:rPr lang="en-US" sz="2400" b="1" kern="1200" dirty="0" err="1"/>
            <a:t>hội</a:t>
          </a:r>
          <a:endParaRPr lang="en-US" sz="2400" kern="1200" dirty="0"/>
        </a:p>
      </dsp:txBody>
      <dsp:txXfrm>
        <a:off x="3331192" y="2904818"/>
        <a:ext cx="1870700" cy="1870700"/>
      </dsp:txXfrm>
    </dsp:sp>
    <dsp:sp modelId="{34AB695C-8C4B-44EE-91BA-F091C14896D0}">
      <dsp:nvSpPr>
        <dsp:cNvPr id="0" name=""/>
        <dsp:cNvSpPr/>
      </dsp:nvSpPr>
      <dsp:spPr>
        <a:xfrm rot="13453360" flipH="1">
          <a:off x="2430017" y="2453105"/>
          <a:ext cx="787534" cy="753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181FD-2C8A-4E2D-8B2D-7710CA4C6995}">
      <dsp:nvSpPr>
        <dsp:cNvPr id="0" name=""/>
        <dsp:cNvSpPr/>
      </dsp:nvSpPr>
      <dsp:spPr>
        <a:xfrm>
          <a:off x="29335" y="568897"/>
          <a:ext cx="2513290" cy="2010632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Tiêu</a:t>
          </a:r>
          <a:r>
            <a:rPr lang="en-US" sz="1600" kern="1200" dirty="0"/>
            <a:t> </a:t>
          </a:r>
          <a:r>
            <a:rPr lang="en-US" sz="1600" kern="1200" dirty="0" err="1"/>
            <a:t>chí</a:t>
          </a:r>
          <a:r>
            <a:rPr lang="en-US" sz="1600" kern="1200" dirty="0"/>
            <a:t> 15.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Phối</a:t>
          </a:r>
          <a:r>
            <a:rPr lang="en-US" sz="1600" kern="1200" dirty="0"/>
            <a:t> </a:t>
          </a:r>
          <a:r>
            <a:rPr lang="en-US" sz="1600" kern="1200" dirty="0" err="1"/>
            <a:t>hợp</a:t>
          </a:r>
          <a:r>
            <a:rPr lang="en-US" sz="1600" kern="1200" dirty="0"/>
            <a:t> </a:t>
          </a:r>
          <a:r>
            <a:rPr lang="en-US" sz="1600" kern="1200" dirty="0" err="1"/>
            <a:t>giữa</a:t>
          </a:r>
          <a:r>
            <a:rPr lang="en-US" sz="1600" kern="1200" dirty="0"/>
            <a:t> </a:t>
          </a:r>
          <a:r>
            <a:rPr lang="en-US" sz="1600" kern="1200" dirty="0" err="1"/>
            <a:t>nhà</a:t>
          </a:r>
          <a:r>
            <a:rPr lang="en-US" sz="1600" kern="1200" dirty="0"/>
            <a:t> </a:t>
          </a:r>
          <a:r>
            <a:rPr lang="en-US" sz="1600" kern="1200" dirty="0" err="1"/>
            <a:t>trường</a:t>
          </a:r>
          <a:r>
            <a:rPr lang="en-US" sz="1600" kern="1200" dirty="0"/>
            <a:t>, </a:t>
          </a:r>
          <a:r>
            <a:rPr lang="en-US" sz="1600" kern="1200" dirty="0" err="1"/>
            <a:t>gia</a:t>
          </a:r>
          <a:r>
            <a:rPr lang="en-US" sz="1600" kern="1200" dirty="0"/>
            <a:t> </a:t>
          </a:r>
          <a:r>
            <a:rPr lang="en-US" sz="1600" kern="1200" dirty="0" err="1"/>
            <a:t>đình</a:t>
          </a:r>
          <a:r>
            <a:rPr lang="en-US" sz="1600" kern="1200" dirty="0"/>
            <a:t>, </a:t>
          </a:r>
          <a:r>
            <a:rPr lang="en-US" sz="1600" kern="1200" dirty="0" err="1"/>
            <a:t>xã</a:t>
          </a:r>
          <a:r>
            <a:rPr lang="en-US" sz="1600" kern="1200" dirty="0"/>
            <a:t> </a:t>
          </a:r>
          <a:r>
            <a:rPr lang="en-US" sz="1600" kern="1200" dirty="0" err="1"/>
            <a:t>hội</a:t>
          </a:r>
          <a:r>
            <a:rPr lang="en-US" sz="1600" kern="1200" dirty="0"/>
            <a:t> </a:t>
          </a:r>
          <a:r>
            <a:rPr lang="en-US" sz="1600" kern="1200" dirty="0" err="1"/>
            <a:t>trong</a:t>
          </a:r>
          <a:r>
            <a:rPr lang="en-US" sz="1600" kern="1200" dirty="0"/>
            <a:t> HĐ  </a:t>
          </a:r>
          <a:r>
            <a:rPr lang="nb-NO" sz="1600" kern="1200" dirty="0"/>
            <a:t>nuôi dưỡng, chăm sóc, giáo dục trẻ em </a:t>
          </a:r>
          <a:endParaRPr lang="en-US" sz="1600" kern="1200" dirty="0"/>
        </a:p>
      </dsp:txBody>
      <dsp:txXfrm>
        <a:off x="88224" y="627786"/>
        <a:ext cx="2395512" cy="1892854"/>
      </dsp:txXfrm>
    </dsp:sp>
    <dsp:sp modelId="{406A4D35-D03D-4BDB-9CD9-1770B4E41E43}">
      <dsp:nvSpPr>
        <dsp:cNvPr id="0" name=""/>
        <dsp:cNvSpPr/>
      </dsp:nvSpPr>
      <dsp:spPr>
        <a:xfrm rot="8314120">
          <a:off x="5269829" y="2382930"/>
          <a:ext cx="990355" cy="753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4D624-5C21-4B50-968B-03068167704A}">
      <dsp:nvSpPr>
        <dsp:cNvPr id="0" name=""/>
        <dsp:cNvSpPr/>
      </dsp:nvSpPr>
      <dsp:spPr>
        <a:xfrm>
          <a:off x="6170882" y="809558"/>
          <a:ext cx="2211117" cy="1705820"/>
        </a:xfrm>
        <a:prstGeom prst="roundRect">
          <a:avLst>
            <a:gd name="adj" fmla="val 10000"/>
          </a:avLst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Tiêu</a:t>
          </a:r>
          <a:r>
            <a:rPr lang="en-US" sz="1600" kern="1200" dirty="0"/>
            <a:t> </a:t>
          </a:r>
          <a:r>
            <a:rPr lang="en-US" sz="1600" kern="1200" dirty="0" err="1"/>
            <a:t>chí</a:t>
          </a:r>
          <a:r>
            <a:rPr lang="en-US" sz="1600" kern="1200" dirty="0"/>
            <a:t> 16.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err="1"/>
            <a:t>Phối</a:t>
          </a:r>
          <a:r>
            <a:rPr lang="en-US" sz="1600" kern="1200" dirty="0"/>
            <a:t> </a:t>
          </a:r>
          <a:r>
            <a:rPr lang="en-US" sz="1600" kern="1200" dirty="0" err="1"/>
            <a:t>hợp</a:t>
          </a:r>
          <a:r>
            <a:rPr lang="en-US" sz="1600" kern="1200" dirty="0"/>
            <a:t> </a:t>
          </a:r>
          <a:r>
            <a:rPr lang="en-US" sz="1600" kern="1200" dirty="0" err="1"/>
            <a:t>giữa</a:t>
          </a:r>
          <a:r>
            <a:rPr lang="en-US" sz="1600" kern="1200" dirty="0"/>
            <a:t> </a:t>
          </a:r>
          <a:r>
            <a:rPr lang="nb-NO" sz="1600" kern="1200" dirty="0"/>
            <a:t>nhà trường, gia đình, địa phương trong huy động và sử dụng nguồn lực để phát triển nhà trường</a:t>
          </a:r>
          <a:endParaRPr lang="en-US" sz="1600" kern="1200" dirty="0"/>
        </a:p>
      </dsp:txBody>
      <dsp:txXfrm>
        <a:off x="6220844" y="859520"/>
        <a:ext cx="2111193" cy="1605896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222379" y="1498599"/>
          <a:ext cx="2537460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ĐẠT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/>
            <a:t>tổ</a:t>
          </a:r>
          <a:r>
            <a:rPr lang="en-US" sz="1300" kern="1200" dirty="0"/>
            <a:t> </a:t>
          </a:r>
          <a:r>
            <a:rPr lang="en-US" sz="1300" kern="1200" dirty="0" err="1"/>
            <a:t>chức</a:t>
          </a:r>
          <a:r>
            <a:rPr lang="en-US" sz="1300" kern="1200" dirty="0"/>
            <a:t> </a:t>
          </a:r>
          <a:r>
            <a:rPr lang="en-US" sz="1300" kern="1200" dirty="0" err="1"/>
            <a:t>cung</a:t>
          </a:r>
          <a:r>
            <a:rPr lang="en-US" sz="1300" kern="1200" dirty="0"/>
            <a:t> </a:t>
          </a:r>
          <a:r>
            <a:rPr lang="en-US" sz="1300" kern="1200" dirty="0" err="1"/>
            <a:t>cấp</a:t>
          </a:r>
          <a:r>
            <a:rPr lang="en-US" sz="1300" kern="1200" dirty="0"/>
            <a:t> </a:t>
          </a:r>
          <a:r>
            <a:rPr lang="en-US" sz="1300" kern="1200" dirty="0" err="1"/>
            <a:t>thông</a:t>
          </a:r>
          <a:r>
            <a:rPr lang="en-US" sz="1300" kern="1200" dirty="0"/>
            <a:t> tin </a:t>
          </a:r>
          <a:r>
            <a:rPr lang="en-US" sz="1300" kern="1200" dirty="0" err="1"/>
            <a:t>về</a:t>
          </a:r>
          <a:r>
            <a:rPr lang="en-US" sz="1300" kern="1200" dirty="0"/>
            <a:t> </a:t>
          </a:r>
          <a:r>
            <a:rPr lang="en-US" sz="1300" kern="1200" dirty="0" err="1"/>
            <a:t>chương</a:t>
          </a:r>
          <a:r>
            <a:rPr lang="en-US" sz="1300" kern="1200" dirty="0"/>
            <a:t> </a:t>
          </a:r>
          <a:r>
            <a:rPr lang="en-US" sz="1300" kern="1200" dirty="0" err="1"/>
            <a:t>trình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kế</a:t>
          </a:r>
          <a:r>
            <a:rPr lang="en-US" sz="1300" kern="1200" dirty="0"/>
            <a:t> </a:t>
          </a:r>
          <a:r>
            <a:rPr lang="en-US" sz="1300" kern="1200" dirty="0" err="1"/>
            <a:t>hoạch</a:t>
          </a:r>
          <a:r>
            <a:rPr lang="en-US" sz="1300" kern="1200" dirty="0"/>
            <a:t> </a:t>
          </a:r>
          <a:r>
            <a:rPr lang="en-US" sz="1300" kern="1200" dirty="0" err="1"/>
            <a:t>dạy</a:t>
          </a:r>
          <a:r>
            <a:rPr lang="en-US" sz="1300" kern="1200" dirty="0"/>
            <a:t> </a:t>
          </a:r>
          <a:r>
            <a:rPr lang="en-US" sz="1300" kern="1200" dirty="0" err="1"/>
            <a:t>học</a:t>
          </a:r>
          <a:r>
            <a:rPr lang="en-US" sz="1300" kern="1200" dirty="0"/>
            <a:t> </a:t>
          </a:r>
          <a:r>
            <a:rPr lang="en-US" sz="1300" kern="1200" dirty="0" err="1"/>
            <a:t>của</a:t>
          </a:r>
          <a:r>
            <a:rPr lang="en-US" sz="1300" kern="1200" dirty="0"/>
            <a:t> </a:t>
          </a:r>
          <a:r>
            <a:rPr lang="en-US" sz="1300" kern="1200" dirty="0" err="1"/>
            <a:t>nhà</a:t>
          </a:r>
          <a:r>
            <a:rPr lang="en-US" sz="1300" kern="1200" dirty="0"/>
            <a:t> </a:t>
          </a:r>
          <a:r>
            <a:rPr lang="en-US" sz="1300" kern="1200" dirty="0" err="1"/>
            <a:t>trường</a:t>
          </a:r>
          <a:r>
            <a:rPr lang="en-US" sz="1300" kern="1200" dirty="0"/>
            <a:t> </a:t>
          </a:r>
          <a:r>
            <a:rPr lang="en-US" sz="1300" kern="1200" dirty="0" err="1"/>
            <a:t>cho</a:t>
          </a:r>
          <a:r>
            <a:rPr lang="en-US" sz="1300" kern="1200" dirty="0"/>
            <a:t> cha </a:t>
          </a:r>
          <a:r>
            <a:rPr lang="en-US" sz="1300" kern="1200" dirty="0" err="1"/>
            <a:t>mẹ</a:t>
          </a:r>
          <a:r>
            <a:rPr lang="en-US" sz="1300" kern="1200" dirty="0"/>
            <a:t> </a:t>
          </a:r>
          <a:r>
            <a:rPr lang="en-US" sz="1300" kern="1200" dirty="0" err="1"/>
            <a:t>hoặc</a:t>
          </a:r>
          <a:r>
            <a:rPr lang="en-US" sz="1300" kern="1200" dirty="0"/>
            <a:t> </a:t>
          </a:r>
          <a:r>
            <a:rPr lang="en-US" sz="1300" kern="1200" dirty="0" err="1"/>
            <a:t>người</a:t>
          </a:r>
          <a:r>
            <a:rPr lang="en-US" sz="1300" kern="1200" dirty="0"/>
            <a:t> </a:t>
          </a:r>
          <a:r>
            <a:rPr lang="en-US" sz="1300" kern="1200" dirty="0" err="1"/>
            <a:t>giám</a:t>
          </a:r>
          <a:r>
            <a:rPr lang="en-US" sz="1300" kern="1200" dirty="0"/>
            <a:t> </a:t>
          </a:r>
          <a:r>
            <a:rPr lang="en-US" sz="1300" kern="1200" dirty="0" err="1"/>
            <a:t>hộ</a:t>
          </a:r>
          <a:r>
            <a:rPr lang="en-US" sz="1300" kern="1200" dirty="0"/>
            <a:t> </a:t>
          </a:r>
          <a:r>
            <a:rPr lang="en-US" sz="1300" kern="1200" dirty="0" err="1"/>
            <a:t>của</a:t>
          </a:r>
          <a:r>
            <a:rPr lang="en-US" sz="1300" kern="1200" dirty="0"/>
            <a:t> </a:t>
          </a:r>
          <a:r>
            <a:rPr lang="en-US" sz="1300" kern="1200" dirty="0" err="1"/>
            <a:t>học</a:t>
          </a:r>
          <a:r>
            <a:rPr lang="en-US" sz="1300" kern="1200" dirty="0"/>
            <a:t> </a:t>
          </a:r>
          <a:r>
            <a:rPr lang="en-US" sz="1300" kern="1200" dirty="0" err="1"/>
            <a:t>sinh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bên</a:t>
          </a:r>
          <a:r>
            <a:rPr lang="en-US" sz="1300" kern="1200" dirty="0"/>
            <a:t> </a:t>
          </a:r>
          <a:r>
            <a:rPr lang="en-US" sz="1300" kern="1200" dirty="0" err="1"/>
            <a:t>liên</a:t>
          </a:r>
          <a:r>
            <a:rPr lang="en-US" sz="1300" kern="1200" dirty="0"/>
            <a:t> </a:t>
          </a:r>
          <a:r>
            <a:rPr lang="en-US" sz="1300" kern="1200" dirty="0" err="1"/>
            <a:t>quan</a:t>
          </a:r>
          <a:endParaRPr lang="en-US" sz="1300" kern="1200" dirty="0"/>
        </a:p>
      </dsp:txBody>
      <dsp:txXfrm>
        <a:off x="321573" y="1597793"/>
        <a:ext cx="2339072" cy="1833612"/>
      </dsp:txXfrm>
    </dsp:sp>
    <dsp:sp modelId="{F7C69D7B-7C4E-4B96-8910-EE615B5FC344}">
      <dsp:nvSpPr>
        <dsp:cNvPr id="0" name=""/>
        <dsp:cNvSpPr/>
      </dsp:nvSpPr>
      <dsp:spPr>
        <a:xfrm>
          <a:off x="2895601" y="1498599"/>
          <a:ext cx="2537460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KHÁ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/>
            <a:t>phối</a:t>
          </a:r>
          <a:r>
            <a:rPr lang="en-US" sz="1300" kern="1200" dirty="0"/>
            <a:t> </a:t>
          </a:r>
          <a:r>
            <a:rPr lang="en-US" sz="1300" kern="1200" dirty="0" err="1"/>
            <a:t>hợp</a:t>
          </a:r>
          <a:r>
            <a:rPr lang="en-US" sz="1300" kern="1200" dirty="0"/>
            <a:t> </a:t>
          </a:r>
          <a:r>
            <a:rPr lang="en-US" sz="1300" kern="1200" dirty="0" err="1"/>
            <a:t>với</a:t>
          </a:r>
          <a:r>
            <a:rPr lang="en-US" sz="1300" kern="1200" dirty="0"/>
            <a:t> cha </a:t>
          </a:r>
          <a:r>
            <a:rPr lang="en-US" sz="1300" kern="1200" dirty="0" err="1"/>
            <a:t>mẹ</a:t>
          </a:r>
          <a:r>
            <a:rPr lang="en-US" sz="1300" kern="1200" dirty="0"/>
            <a:t> </a:t>
          </a:r>
          <a:r>
            <a:rPr lang="en-US" sz="1300" kern="1200" dirty="0" err="1"/>
            <a:t>hoặc</a:t>
          </a:r>
          <a:r>
            <a:rPr lang="en-US" sz="1300" kern="1200" dirty="0"/>
            <a:t> </a:t>
          </a:r>
          <a:r>
            <a:rPr lang="en-US" sz="1300" kern="1200" dirty="0" err="1"/>
            <a:t>người</a:t>
          </a:r>
          <a:r>
            <a:rPr lang="en-US" sz="1300" kern="1200" dirty="0"/>
            <a:t> </a:t>
          </a:r>
          <a:r>
            <a:rPr lang="en-US" sz="1300" kern="1200" dirty="0" err="1"/>
            <a:t>giám</a:t>
          </a:r>
          <a:r>
            <a:rPr lang="en-US" sz="1300" kern="1200" dirty="0"/>
            <a:t> </a:t>
          </a:r>
          <a:r>
            <a:rPr lang="en-US" sz="1300" kern="1200" dirty="0" err="1"/>
            <a:t>hộ</a:t>
          </a:r>
          <a:r>
            <a:rPr lang="en-US" sz="1300" kern="1200" dirty="0"/>
            <a:t> </a:t>
          </a:r>
          <a:r>
            <a:rPr lang="en-US" sz="1300" kern="1200" dirty="0" err="1"/>
            <a:t>của</a:t>
          </a:r>
          <a:r>
            <a:rPr lang="en-US" sz="1300" kern="1200" dirty="0"/>
            <a:t> </a:t>
          </a:r>
          <a:r>
            <a:rPr lang="en-US" sz="1300" kern="1200" dirty="0" err="1"/>
            <a:t>học</a:t>
          </a:r>
          <a:r>
            <a:rPr lang="en-US" sz="1300" kern="1200" dirty="0"/>
            <a:t> </a:t>
          </a:r>
          <a:r>
            <a:rPr lang="en-US" sz="1300" kern="1200" dirty="0" err="1"/>
            <a:t>sinh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bên</a:t>
          </a:r>
          <a:r>
            <a:rPr lang="en-US" sz="1300" kern="1200" dirty="0"/>
            <a:t> </a:t>
          </a:r>
          <a:r>
            <a:rPr lang="en-US" sz="1300" kern="1200" dirty="0" err="1"/>
            <a:t>liên</a:t>
          </a:r>
          <a:r>
            <a:rPr lang="en-US" sz="1300" kern="1200" dirty="0"/>
            <a:t> </a:t>
          </a:r>
          <a:r>
            <a:rPr lang="en-US" sz="1300" kern="1200" dirty="0" err="1"/>
            <a:t>quan</a:t>
          </a:r>
          <a:r>
            <a:rPr lang="en-US" sz="1300" kern="1200" dirty="0"/>
            <a:t> </a:t>
          </a:r>
          <a:r>
            <a:rPr lang="en-US" sz="1300" kern="1200" dirty="0" err="1"/>
            <a:t>thực</a:t>
          </a:r>
          <a:r>
            <a:rPr lang="en-US" sz="1300" kern="1200" dirty="0"/>
            <a:t> </a:t>
          </a:r>
          <a:r>
            <a:rPr lang="en-US" sz="1300" kern="1200" dirty="0" err="1"/>
            <a:t>hiện</a:t>
          </a:r>
          <a:r>
            <a:rPr lang="en-US" sz="1300" kern="1200" dirty="0"/>
            <a:t> </a:t>
          </a:r>
          <a:r>
            <a:rPr lang="en-US" sz="1300" kern="1200" dirty="0" err="1"/>
            <a:t>chương</a:t>
          </a:r>
          <a:r>
            <a:rPr lang="en-US" sz="1300" kern="1200" dirty="0"/>
            <a:t> </a:t>
          </a:r>
          <a:r>
            <a:rPr lang="en-US" sz="1300" kern="1200" dirty="0" err="1"/>
            <a:t>trình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kế</a:t>
          </a:r>
          <a:r>
            <a:rPr lang="en-US" sz="1300" kern="1200" dirty="0"/>
            <a:t> </a:t>
          </a:r>
          <a:r>
            <a:rPr lang="en-US" sz="1300" kern="1200" dirty="0" err="1"/>
            <a:t>hoạch</a:t>
          </a:r>
          <a:r>
            <a:rPr lang="en-US" sz="1300" kern="1200" dirty="0"/>
            <a:t> </a:t>
          </a:r>
          <a:r>
            <a:rPr lang="en-US" sz="1300" kern="1200" dirty="0" err="1"/>
            <a:t>dạy</a:t>
          </a:r>
          <a:r>
            <a:rPr lang="en-US" sz="1300" kern="1200" dirty="0"/>
            <a:t> </a:t>
          </a:r>
          <a:r>
            <a:rPr lang="en-US" sz="1300" kern="1200" dirty="0" err="1"/>
            <a:t>học</a:t>
          </a:r>
          <a:r>
            <a:rPr lang="en-US" sz="1300" kern="1200" dirty="0"/>
            <a:t> </a:t>
          </a:r>
          <a:r>
            <a:rPr lang="en-US" sz="1300" kern="1200" dirty="0" err="1"/>
            <a:t>nhà</a:t>
          </a:r>
          <a:r>
            <a:rPr lang="en-US" sz="1300" kern="1200" dirty="0"/>
            <a:t> </a:t>
          </a:r>
          <a:r>
            <a:rPr lang="en-US" sz="1300" kern="1200" dirty="0" err="1"/>
            <a:t>trường</a:t>
          </a:r>
          <a:r>
            <a:rPr lang="en-US" sz="1300" kern="1200" dirty="0"/>
            <a:t>; </a:t>
          </a:r>
          <a:r>
            <a:rPr lang="en-US" sz="1300" kern="1200" dirty="0" err="1"/>
            <a:t>công</a:t>
          </a:r>
          <a:r>
            <a:rPr lang="en-US" sz="1300" kern="1200" dirty="0"/>
            <a:t> </a:t>
          </a:r>
          <a:r>
            <a:rPr lang="en-US" sz="1300" kern="1200" dirty="0" err="1"/>
            <a:t>khai</a:t>
          </a:r>
          <a:r>
            <a:rPr lang="en-US" sz="1300" kern="1200" dirty="0"/>
            <a:t>, </a:t>
          </a:r>
          <a:r>
            <a:rPr lang="en-US" sz="1300" kern="1200" dirty="0" err="1"/>
            <a:t>minh</a:t>
          </a:r>
          <a:r>
            <a:rPr lang="en-US" sz="1300" kern="1200" dirty="0"/>
            <a:t> </a:t>
          </a:r>
          <a:r>
            <a:rPr lang="en-US" sz="1300" kern="1200" dirty="0" err="1"/>
            <a:t>bạch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thông</a:t>
          </a:r>
          <a:r>
            <a:rPr lang="en-US" sz="1300" kern="1200" dirty="0"/>
            <a:t> tin </a:t>
          </a:r>
          <a:r>
            <a:rPr lang="en-US" sz="1300" kern="1200" dirty="0" err="1"/>
            <a:t>về</a:t>
          </a:r>
          <a:r>
            <a:rPr lang="en-US" sz="1300" kern="1200" dirty="0"/>
            <a:t> </a:t>
          </a:r>
          <a:r>
            <a:rPr lang="en-US" sz="1300" kern="1200" dirty="0" err="1"/>
            <a:t>kết</a:t>
          </a:r>
          <a:r>
            <a:rPr lang="en-US" sz="1300" kern="1200" dirty="0"/>
            <a:t> </a:t>
          </a:r>
          <a:r>
            <a:rPr lang="en-US" sz="1300" kern="1200" dirty="0" err="1"/>
            <a:t>quả</a:t>
          </a:r>
          <a:r>
            <a:rPr lang="en-US" sz="1300" kern="1200" dirty="0"/>
            <a:t> </a:t>
          </a:r>
          <a:r>
            <a:rPr lang="en-US" sz="1300" kern="1200" dirty="0" err="1"/>
            <a:t>thực</a:t>
          </a:r>
          <a:r>
            <a:rPr lang="en-US" sz="1300" kern="1200" dirty="0"/>
            <a:t> </a:t>
          </a:r>
          <a:r>
            <a:rPr lang="en-US" sz="1300" kern="1200" dirty="0" err="1"/>
            <a:t>hiện</a:t>
          </a:r>
          <a:r>
            <a:rPr lang="en-US" sz="1300" kern="1200" dirty="0"/>
            <a:t> </a:t>
          </a:r>
          <a:r>
            <a:rPr lang="en-US" sz="1300" kern="1200" dirty="0" err="1"/>
            <a:t>chương</a:t>
          </a:r>
          <a:r>
            <a:rPr lang="en-US" sz="1300" kern="1200" dirty="0"/>
            <a:t> </a:t>
          </a:r>
          <a:r>
            <a:rPr lang="en-US" sz="1300" kern="1200" dirty="0" err="1"/>
            <a:t>trình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kế</a:t>
          </a:r>
          <a:r>
            <a:rPr lang="en-US" sz="1300" kern="1200" dirty="0"/>
            <a:t> </a:t>
          </a:r>
          <a:r>
            <a:rPr lang="en-US" sz="1300" kern="1200" dirty="0" err="1"/>
            <a:t>hoạch</a:t>
          </a:r>
          <a:r>
            <a:rPr lang="en-US" sz="1300" kern="1200" dirty="0"/>
            <a:t> </a:t>
          </a:r>
          <a:r>
            <a:rPr lang="en-US" sz="1300" kern="1200" dirty="0" err="1"/>
            <a:t>dạy</a:t>
          </a:r>
          <a:r>
            <a:rPr lang="en-US" sz="1300" kern="1200" dirty="0"/>
            <a:t> </a:t>
          </a:r>
          <a:r>
            <a:rPr lang="en-US" sz="1300" kern="1200" dirty="0" err="1"/>
            <a:t>học</a:t>
          </a:r>
          <a:r>
            <a:rPr lang="en-US" sz="1300" kern="1200" dirty="0"/>
            <a:t> </a:t>
          </a:r>
          <a:r>
            <a:rPr lang="en-US" sz="1300" kern="1200" dirty="0" err="1"/>
            <a:t>của</a:t>
          </a:r>
          <a:r>
            <a:rPr lang="en-US" sz="1300" kern="1200" dirty="0"/>
            <a:t> </a:t>
          </a:r>
          <a:r>
            <a:rPr lang="en-US" sz="1300" kern="1200" dirty="0" err="1"/>
            <a:t>nhà</a:t>
          </a:r>
          <a:r>
            <a:rPr lang="en-US" sz="1300" kern="1200" dirty="0"/>
            <a:t> </a:t>
          </a:r>
          <a:r>
            <a:rPr lang="en-US" sz="1300" kern="1200" dirty="0" err="1"/>
            <a:t>trường</a:t>
          </a:r>
          <a:r>
            <a:rPr lang="en-US" sz="1300" kern="1200" dirty="0"/>
            <a:t>;</a:t>
          </a:r>
        </a:p>
      </dsp:txBody>
      <dsp:txXfrm>
        <a:off x="2994795" y="1597793"/>
        <a:ext cx="2339072" cy="1833612"/>
      </dsp:txXfrm>
    </dsp:sp>
    <dsp:sp modelId="{DA77809B-6729-456F-8231-F0AB83B553CF}">
      <dsp:nvSpPr>
        <dsp:cNvPr id="0" name=""/>
        <dsp:cNvSpPr/>
      </dsp:nvSpPr>
      <dsp:spPr>
        <a:xfrm>
          <a:off x="5546289" y="1422399"/>
          <a:ext cx="2537460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TỐT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err="1"/>
            <a:t>giải</a:t>
          </a:r>
          <a:r>
            <a:rPr lang="en-US" sz="1300" kern="1200" dirty="0"/>
            <a:t> </a:t>
          </a:r>
          <a:r>
            <a:rPr lang="en-US" sz="1300" kern="1200" dirty="0" err="1"/>
            <a:t>quyết</a:t>
          </a:r>
          <a:r>
            <a:rPr lang="en-US" sz="1300" kern="1200" dirty="0"/>
            <a:t> </a:t>
          </a:r>
          <a:r>
            <a:rPr lang="en-US" sz="1300" kern="1200" dirty="0" err="1"/>
            <a:t>kịp</a:t>
          </a:r>
          <a:r>
            <a:rPr lang="en-US" sz="1300" kern="1200" dirty="0"/>
            <a:t> </a:t>
          </a:r>
          <a:r>
            <a:rPr lang="en-US" sz="1300" kern="1200" dirty="0" err="1"/>
            <a:t>thời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thông</a:t>
          </a:r>
          <a:r>
            <a:rPr lang="en-US" sz="1300" kern="1200" dirty="0"/>
            <a:t> tin </a:t>
          </a:r>
          <a:r>
            <a:rPr lang="en-US" sz="1300" kern="1200" dirty="0" err="1"/>
            <a:t>phản</a:t>
          </a:r>
          <a:r>
            <a:rPr lang="en-US" sz="1300" kern="1200" dirty="0"/>
            <a:t> </a:t>
          </a:r>
          <a:r>
            <a:rPr lang="en-US" sz="1300" kern="1200" dirty="0" err="1"/>
            <a:t>hồi</a:t>
          </a:r>
          <a:r>
            <a:rPr lang="en-US" sz="1300" kern="1200" dirty="0"/>
            <a:t> </a:t>
          </a:r>
          <a:r>
            <a:rPr lang="en-US" sz="1300" kern="1200" dirty="0" err="1"/>
            <a:t>từ</a:t>
          </a:r>
          <a:r>
            <a:rPr lang="en-US" sz="1300" kern="1200" dirty="0"/>
            <a:t> cha </a:t>
          </a:r>
          <a:r>
            <a:rPr lang="en-US" sz="1300" kern="1200" dirty="0" err="1"/>
            <a:t>mẹ</a:t>
          </a:r>
          <a:r>
            <a:rPr lang="en-US" sz="1300" kern="1200" dirty="0"/>
            <a:t> </a:t>
          </a:r>
          <a:r>
            <a:rPr lang="en-US" sz="1300" kern="1200" dirty="0" err="1"/>
            <a:t>hoặc</a:t>
          </a:r>
          <a:r>
            <a:rPr lang="en-US" sz="1300" kern="1200" dirty="0"/>
            <a:t> </a:t>
          </a:r>
          <a:r>
            <a:rPr lang="en-US" sz="1300" kern="1200" dirty="0" err="1"/>
            <a:t>người</a:t>
          </a:r>
          <a:r>
            <a:rPr lang="en-US" sz="1300" kern="1200" dirty="0"/>
            <a:t> </a:t>
          </a:r>
          <a:r>
            <a:rPr lang="en-US" sz="1300" kern="1200" dirty="0" err="1"/>
            <a:t>giám</a:t>
          </a:r>
          <a:r>
            <a:rPr lang="en-US" sz="1300" kern="1200" dirty="0"/>
            <a:t> </a:t>
          </a:r>
          <a:r>
            <a:rPr lang="en-US" sz="1300" kern="1200" dirty="0" err="1"/>
            <a:t>hộ</a:t>
          </a:r>
          <a:r>
            <a:rPr lang="en-US" sz="1300" kern="1200" dirty="0"/>
            <a:t> </a:t>
          </a:r>
          <a:r>
            <a:rPr lang="en-US" sz="1300" kern="1200" dirty="0" err="1"/>
            <a:t>của</a:t>
          </a:r>
          <a:r>
            <a:rPr lang="en-US" sz="1300" kern="1200" dirty="0"/>
            <a:t> </a:t>
          </a:r>
          <a:r>
            <a:rPr lang="en-US" sz="1300" kern="1200" dirty="0" err="1"/>
            <a:t>học</a:t>
          </a:r>
          <a:r>
            <a:rPr lang="en-US" sz="1300" kern="1200" dirty="0"/>
            <a:t> </a:t>
          </a:r>
          <a:r>
            <a:rPr lang="en-US" sz="1300" kern="1200" dirty="0" err="1"/>
            <a:t>sinh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bên</a:t>
          </a:r>
          <a:r>
            <a:rPr lang="en-US" sz="1300" kern="1200" dirty="0"/>
            <a:t> </a:t>
          </a:r>
          <a:r>
            <a:rPr lang="en-US" sz="1300" kern="1200" dirty="0" err="1"/>
            <a:t>liên</a:t>
          </a:r>
          <a:r>
            <a:rPr lang="en-US" sz="1300" kern="1200" dirty="0"/>
            <a:t> </a:t>
          </a:r>
          <a:r>
            <a:rPr lang="en-US" sz="1300" kern="1200" dirty="0" err="1"/>
            <a:t>quan</a:t>
          </a:r>
          <a:r>
            <a:rPr lang="en-US" sz="1300" kern="1200" dirty="0"/>
            <a:t> </a:t>
          </a:r>
          <a:r>
            <a:rPr lang="en-US" sz="1300" kern="1200" dirty="0" err="1"/>
            <a:t>về</a:t>
          </a:r>
          <a:r>
            <a:rPr lang="en-US" sz="1300" kern="1200" dirty="0"/>
            <a:t> </a:t>
          </a:r>
          <a:r>
            <a:rPr lang="en-US" sz="1300" kern="1200" dirty="0" err="1"/>
            <a:t>thực</a:t>
          </a:r>
          <a:r>
            <a:rPr lang="en-US" sz="1300" kern="1200" dirty="0"/>
            <a:t> </a:t>
          </a:r>
          <a:r>
            <a:rPr lang="en-US" sz="1300" kern="1200" dirty="0" err="1"/>
            <a:t>hiện</a:t>
          </a:r>
          <a:r>
            <a:rPr lang="en-US" sz="1300" kern="1200" dirty="0"/>
            <a:t> </a:t>
          </a:r>
          <a:r>
            <a:rPr lang="en-US" sz="1300" kern="1200" dirty="0" err="1"/>
            <a:t>chương</a:t>
          </a:r>
          <a:r>
            <a:rPr lang="en-US" sz="1300" kern="1200" dirty="0"/>
            <a:t> </a:t>
          </a:r>
          <a:r>
            <a:rPr lang="en-US" sz="1300" kern="1200" dirty="0" err="1"/>
            <a:t>trình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kế</a:t>
          </a:r>
          <a:r>
            <a:rPr lang="en-US" sz="1300" kern="1200" dirty="0"/>
            <a:t> </a:t>
          </a:r>
          <a:r>
            <a:rPr lang="en-US" sz="1300" kern="1200" dirty="0" err="1"/>
            <a:t>hoạch</a:t>
          </a:r>
          <a:r>
            <a:rPr lang="en-US" sz="1300" kern="1200" dirty="0"/>
            <a:t> </a:t>
          </a:r>
          <a:r>
            <a:rPr lang="en-US" sz="1300" kern="1200" dirty="0" err="1"/>
            <a:t>dạy</a:t>
          </a:r>
          <a:r>
            <a:rPr lang="en-US" sz="1300" kern="1200" dirty="0"/>
            <a:t> </a:t>
          </a:r>
          <a:r>
            <a:rPr lang="en-US" sz="1300" kern="1200" dirty="0" err="1"/>
            <a:t>học</a:t>
          </a:r>
          <a:r>
            <a:rPr lang="en-US" sz="1300" kern="1200" dirty="0"/>
            <a:t> </a:t>
          </a:r>
          <a:r>
            <a:rPr lang="en-US" sz="1300" kern="1200" dirty="0" err="1"/>
            <a:t>của</a:t>
          </a:r>
          <a:r>
            <a:rPr lang="en-US" sz="1300" kern="1200" dirty="0"/>
            <a:t> </a:t>
          </a:r>
          <a:r>
            <a:rPr lang="en-US" sz="1300" kern="1200" dirty="0" err="1"/>
            <a:t>nhà</a:t>
          </a:r>
          <a:r>
            <a:rPr lang="en-US" sz="1300" kern="1200" dirty="0"/>
            <a:t> </a:t>
          </a:r>
          <a:r>
            <a:rPr lang="en-US" sz="1300" kern="1200" dirty="0" err="1"/>
            <a:t>trường</a:t>
          </a:r>
          <a:r>
            <a:rPr lang="en-US" sz="1300" kern="1200" dirty="0"/>
            <a:t>.</a:t>
          </a:r>
        </a:p>
      </dsp:txBody>
      <dsp:txXfrm>
        <a:off x="5645483" y="1521593"/>
        <a:ext cx="2339072" cy="1833612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0" y="1498599"/>
          <a:ext cx="2725787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ĐẠT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 </a:t>
          </a:r>
          <a:r>
            <a:rPr lang="nb-NO" sz="1300" b="1" kern="1200" dirty="0"/>
            <a:t>Truyền thông, </a:t>
          </a:r>
          <a:r>
            <a:rPr lang="nb-NO" sz="1300" kern="1200" dirty="0"/>
            <a:t>P</a:t>
          </a:r>
          <a:r>
            <a:rPr lang="nb-NO" sz="1300" b="1" kern="1200" dirty="0"/>
            <a:t>hổ biến cho PH và cộng đồng về: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b="1" kern="1200" dirty="0"/>
            <a:t>- </a:t>
          </a:r>
          <a:r>
            <a:rPr lang="nb-NO" sz="1300" kern="1200" dirty="0"/>
            <a:t> Kiến thức nuôi dưỡng, CS&amp;GD TE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- Chương trình và kế hoạch HĐ nuôi dưỡng, CS&amp;GD TE của trường</a:t>
          </a:r>
          <a:endParaRPr lang="en-US" sz="1300" kern="1200" dirty="0"/>
        </a:p>
      </dsp:txBody>
      <dsp:txXfrm>
        <a:off x="99194" y="1597793"/>
        <a:ext cx="2527399" cy="1833612"/>
      </dsp:txXfrm>
    </dsp:sp>
    <dsp:sp modelId="{F7C69D7B-7C4E-4B96-8910-EE615B5FC344}">
      <dsp:nvSpPr>
        <dsp:cNvPr id="0" name=""/>
        <dsp:cNvSpPr/>
      </dsp:nvSpPr>
      <dsp:spPr>
        <a:xfrm>
          <a:off x="2801437" y="1498599"/>
          <a:ext cx="2725787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KHÁ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- </a:t>
          </a:r>
          <a:r>
            <a:rPr lang="en-US" sz="1300" kern="1200" dirty="0" err="1"/>
            <a:t>Phối</a:t>
          </a:r>
          <a:r>
            <a:rPr lang="en-US" sz="1300" kern="1200" dirty="0"/>
            <a:t> </a:t>
          </a:r>
          <a:r>
            <a:rPr lang="en-US" sz="1300" kern="1200" dirty="0" err="1"/>
            <a:t>hợp</a:t>
          </a:r>
          <a:r>
            <a:rPr lang="en-US" sz="1300" kern="1200" dirty="0"/>
            <a:t> </a:t>
          </a:r>
          <a:r>
            <a:rPr lang="en-US" sz="1300" kern="1200" dirty="0" err="1"/>
            <a:t>với</a:t>
          </a:r>
          <a:r>
            <a:rPr lang="en-US" sz="1300" kern="1200" dirty="0"/>
            <a:t> cha </a:t>
          </a:r>
          <a:r>
            <a:rPr lang="en-US" sz="1300" kern="1200" dirty="0" err="1"/>
            <a:t>mẹ</a:t>
          </a:r>
          <a:r>
            <a:rPr lang="en-US" sz="1300" kern="1200" dirty="0"/>
            <a:t> </a:t>
          </a:r>
          <a:r>
            <a:rPr lang="en-US" sz="1300" kern="1200" dirty="0" err="1"/>
            <a:t>hoặc</a:t>
          </a:r>
          <a:r>
            <a:rPr lang="en-US" sz="1300" kern="1200" dirty="0"/>
            <a:t> </a:t>
          </a:r>
          <a:r>
            <a:rPr lang="en-US" sz="1300" kern="1200" dirty="0" err="1"/>
            <a:t>người</a:t>
          </a:r>
          <a:r>
            <a:rPr lang="en-US" sz="1300" kern="1200" dirty="0"/>
            <a:t> </a:t>
          </a:r>
          <a:r>
            <a:rPr lang="en-US" sz="1300" kern="1200" dirty="0" err="1"/>
            <a:t>giám</a:t>
          </a:r>
          <a:r>
            <a:rPr lang="en-US" sz="1300" kern="1200" dirty="0"/>
            <a:t> </a:t>
          </a:r>
          <a:r>
            <a:rPr lang="en-US" sz="1300" kern="1200" dirty="0" err="1"/>
            <a:t>hộ</a:t>
          </a:r>
          <a:r>
            <a:rPr lang="en-US" sz="1300" kern="1200" dirty="0"/>
            <a:t> </a:t>
          </a:r>
          <a:r>
            <a:rPr lang="en-US" sz="1300" kern="1200" dirty="0" err="1"/>
            <a:t>của</a:t>
          </a:r>
          <a:r>
            <a:rPr lang="en-US" sz="1300" kern="1200" dirty="0"/>
            <a:t> </a:t>
          </a:r>
          <a:r>
            <a:rPr lang="en-US" sz="1300" kern="1200" dirty="0" err="1"/>
            <a:t>học</a:t>
          </a:r>
          <a:r>
            <a:rPr lang="en-US" sz="1300" kern="1200" dirty="0"/>
            <a:t> </a:t>
          </a:r>
          <a:r>
            <a:rPr lang="en-US" sz="1300" kern="1200" dirty="0" err="1"/>
            <a:t>sinh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bên</a:t>
          </a:r>
          <a:r>
            <a:rPr lang="en-US" sz="1300" kern="1200" dirty="0"/>
            <a:t> </a:t>
          </a:r>
          <a:r>
            <a:rPr lang="en-US" sz="1300" kern="1200" dirty="0" err="1"/>
            <a:t>liên</a:t>
          </a:r>
          <a:r>
            <a:rPr lang="en-US" sz="1300" kern="1200" dirty="0"/>
            <a:t> </a:t>
          </a:r>
          <a:r>
            <a:rPr lang="en-US" sz="1300" kern="1200" dirty="0" err="1"/>
            <a:t>quan</a:t>
          </a:r>
          <a:endParaRPr lang="nb-NO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- Công khai, minh bạch các thông tin về kết quả </a:t>
          </a:r>
          <a:r>
            <a:rPr lang="en-US" sz="1300" kern="1200" dirty="0"/>
            <a:t>n</a:t>
          </a:r>
          <a:r>
            <a:rPr lang="nb-NO" sz="1300" kern="1200" dirty="0"/>
            <a:t>uôi dưỡng, CS&amp;GD TE 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-Tham gia các hoạt động của địa phương, PT GDMN rên địa bàn</a:t>
          </a:r>
          <a:endParaRPr lang="en-US" sz="1300" kern="1200" dirty="0"/>
        </a:p>
      </dsp:txBody>
      <dsp:txXfrm>
        <a:off x="2900631" y="1597793"/>
        <a:ext cx="2527399" cy="1833612"/>
      </dsp:txXfrm>
    </dsp:sp>
    <dsp:sp modelId="{DA77809B-6729-456F-8231-F0AB83B553CF}">
      <dsp:nvSpPr>
        <dsp:cNvPr id="0" name=""/>
        <dsp:cNvSpPr/>
      </dsp:nvSpPr>
      <dsp:spPr>
        <a:xfrm>
          <a:off x="5640452" y="1422399"/>
          <a:ext cx="2725787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TỐT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b="1" kern="1200" dirty="0"/>
            <a:t>Hỗ trợ đồng nghiệp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 về phối hợp giữa nhà trường, gia đình, địa phương trong hoạt động nuôi dưỡng, CS&amp;GD TE</a:t>
          </a:r>
          <a:endParaRPr lang="en-US" sz="1300" kern="1200" dirty="0"/>
        </a:p>
      </dsp:txBody>
      <dsp:txXfrm>
        <a:off x="5739646" y="1521593"/>
        <a:ext cx="2527399" cy="1833612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0" y="1498599"/>
          <a:ext cx="2725787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ĐẠT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 </a:t>
          </a:r>
          <a:r>
            <a:rPr lang="nb-NO" sz="1300" b="1" kern="1200" dirty="0"/>
            <a:t>Truyền thông, </a:t>
          </a:r>
          <a:r>
            <a:rPr lang="nb-NO" sz="1300" kern="1200" dirty="0"/>
            <a:t>P</a:t>
          </a:r>
          <a:r>
            <a:rPr lang="nb-NO" sz="1300" b="1" kern="1200" dirty="0"/>
            <a:t>hổ biến cho PH và cộng đồng về: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b="1" kern="1200" dirty="0"/>
            <a:t>- </a:t>
          </a:r>
          <a:r>
            <a:rPr lang="nb-NO" sz="1300" kern="1200" dirty="0"/>
            <a:t> Kiến thức nuôi dưỡng, CS&amp;GD TE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- Chương trình và kế hoạch HĐ nuôi dưỡng, CS&amp;GD TE của trường</a:t>
          </a:r>
          <a:endParaRPr lang="en-US" sz="1300" kern="1200" dirty="0"/>
        </a:p>
      </dsp:txBody>
      <dsp:txXfrm>
        <a:off x="99194" y="1597793"/>
        <a:ext cx="2527399" cy="1833612"/>
      </dsp:txXfrm>
    </dsp:sp>
    <dsp:sp modelId="{F7C69D7B-7C4E-4B96-8910-EE615B5FC344}">
      <dsp:nvSpPr>
        <dsp:cNvPr id="0" name=""/>
        <dsp:cNvSpPr/>
      </dsp:nvSpPr>
      <dsp:spPr>
        <a:xfrm>
          <a:off x="2801437" y="1498599"/>
          <a:ext cx="2725787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KHÁ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- </a:t>
          </a:r>
          <a:r>
            <a:rPr lang="en-US" sz="1300" kern="1200" dirty="0" err="1"/>
            <a:t>Phối</a:t>
          </a:r>
          <a:r>
            <a:rPr lang="en-US" sz="1300" kern="1200" dirty="0"/>
            <a:t> </a:t>
          </a:r>
          <a:r>
            <a:rPr lang="en-US" sz="1300" kern="1200" dirty="0" err="1"/>
            <a:t>hợp</a:t>
          </a:r>
          <a:r>
            <a:rPr lang="en-US" sz="1300" kern="1200" dirty="0"/>
            <a:t> </a:t>
          </a:r>
          <a:r>
            <a:rPr lang="en-US" sz="1300" kern="1200" dirty="0" err="1"/>
            <a:t>với</a:t>
          </a:r>
          <a:r>
            <a:rPr lang="en-US" sz="1300" kern="1200" dirty="0"/>
            <a:t> cha </a:t>
          </a:r>
          <a:r>
            <a:rPr lang="en-US" sz="1300" kern="1200" dirty="0" err="1"/>
            <a:t>mẹ</a:t>
          </a:r>
          <a:r>
            <a:rPr lang="en-US" sz="1300" kern="1200" dirty="0"/>
            <a:t> </a:t>
          </a:r>
          <a:r>
            <a:rPr lang="en-US" sz="1300" kern="1200" dirty="0" err="1"/>
            <a:t>hoặc</a:t>
          </a:r>
          <a:r>
            <a:rPr lang="en-US" sz="1300" kern="1200" dirty="0"/>
            <a:t> </a:t>
          </a:r>
          <a:r>
            <a:rPr lang="en-US" sz="1300" kern="1200" dirty="0" err="1"/>
            <a:t>người</a:t>
          </a:r>
          <a:r>
            <a:rPr lang="en-US" sz="1300" kern="1200" dirty="0"/>
            <a:t> </a:t>
          </a:r>
          <a:r>
            <a:rPr lang="en-US" sz="1300" kern="1200" dirty="0" err="1"/>
            <a:t>giám</a:t>
          </a:r>
          <a:r>
            <a:rPr lang="en-US" sz="1300" kern="1200" dirty="0"/>
            <a:t> </a:t>
          </a:r>
          <a:r>
            <a:rPr lang="en-US" sz="1300" kern="1200" dirty="0" err="1"/>
            <a:t>hộ</a:t>
          </a:r>
          <a:r>
            <a:rPr lang="en-US" sz="1300" kern="1200" dirty="0"/>
            <a:t> </a:t>
          </a:r>
          <a:r>
            <a:rPr lang="en-US" sz="1300" kern="1200" dirty="0" err="1"/>
            <a:t>của</a:t>
          </a:r>
          <a:r>
            <a:rPr lang="en-US" sz="1300" kern="1200" dirty="0"/>
            <a:t> </a:t>
          </a:r>
          <a:r>
            <a:rPr lang="en-US" sz="1300" kern="1200" dirty="0" err="1"/>
            <a:t>học</a:t>
          </a:r>
          <a:r>
            <a:rPr lang="en-US" sz="1300" kern="1200" dirty="0"/>
            <a:t> </a:t>
          </a:r>
          <a:r>
            <a:rPr lang="en-US" sz="1300" kern="1200" dirty="0" err="1"/>
            <a:t>sinh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bên</a:t>
          </a:r>
          <a:r>
            <a:rPr lang="en-US" sz="1300" kern="1200" dirty="0"/>
            <a:t> </a:t>
          </a:r>
          <a:r>
            <a:rPr lang="en-US" sz="1300" kern="1200" dirty="0" err="1"/>
            <a:t>liên</a:t>
          </a:r>
          <a:r>
            <a:rPr lang="en-US" sz="1300" kern="1200" dirty="0"/>
            <a:t> </a:t>
          </a:r>
          <a:r>
            <a:rPr lang="en-US" sz="1300" kern="1200" dirty="0" err="1"/>
            <a:t>quan</a:t>
          </a:r>
          <a:endParaRPr lang="nb-NO" sz="1300" kern="1200" dirty="0"/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- Công khai, minh bạch các thông tin về kết quả </a:t>
          </a:r>
          <a:r>
            <a:rPr lang="en-US" sz="1300" kern="1200" dirty="0"/>
            <a:t>n</a:t>
          </a:r>
          <a:r>
            <a:rPr lang="nb-NO" sz="1300" kern="1200" dirty="0"/>
            <a:t>uôi dưỡng, CS&amp;GD TE 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-Tham gia các hoạt động của địa phương, PT GDMN rên địa bàn</a:t>
          </a:r>
          <a:endParaRPr lang="en-US" sz="1300" kern="1200" dirty="0"/>
        </a:p>
      </dsp:txBody>
      <dsp:txXfrm>
        <a:off x="2900631" y="1597793"/>
        <a:ext cx="2527399" cy="1833612"/>
      </dsp:txXfrm>
    </dsp:sp>
    <dsp:sp modelId="{DA77809B-6729-456F-8231-F0AB83B553CF}">
      <dsp:nvSpPr>
        <dsp:cNvPr id="0" name=""/>
        <dsp:cNvSpPr/>
      </dsp:nvSpPr>
      <dsp:spPr>
        <a:xfrm>
          <a:off x="5640452" y="1422399"/>
          <a:ext cx="2725787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TỐT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b="1" kern="1200" dirty="0"/>
            <a:t>Hỗ trợ đồng nghiệp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 về phối hợp giữa nhà trường, gia đình, địa phương trong hoạt động nuôi dưỡng, CS&amp;GD TE</a:t>
          </a:r>
          <a:endParaRPr lang="en-US" sz="1300" kern="1200" dirty="0"/>
        </a:p>
      </dsp:txBody>
      <dsp:txXfrm>
        <a:off x="5739646" y="1521593"/>
        <a:ext cx="2527399" cy="183361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793FD-6A99-495B-96DF-ACB59B148943}">
      <dsp:nvSpPr>
        <dsp:cNvPr id="0" name=""/>
        <dsp:cNvSpPr/>
      </dsp:nvSpPr>
      <dsp:spPr>
        <a:xfrm>
          <a:off x="-5054129" y="-734848"/>
          <a:ext cx="6019017" cy="6019017"/>
        </a:xfrm>
        <a:prstGeom prst="blockArc">
          <a:avLst>
            <a:gd name="adj1" fmla="val 18900000"/>
            <a:gd name="adj2" fmla="val 2700000"/>
            <a:gd name="adj3" fmla="val 359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DD59D-014D-4036-AFAE-B931B3D8278F}">
      <dsp:nvSpPr>
        <dsp:cNvPr id="0" name=""/>
        <dsp:cNvSpPr/>
      </dsp:nvSpPr>
      <dsp:spPr>
        <a:xfrm>
          <a:off x="469236" y="60098"/>
          <a:ext cx="5047598" cy="108949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368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err="1">
              <a:latin typeface="Arial" pitchFamily="34" charset="0"/>
              <a:cs typeface="Arial" pitchFamily="34" charset="0"/>
            </a:rPr>
            <a:t>Chăm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sóc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,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giáo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dục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,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nuôi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dưỡng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trẻ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vi-VN" sz="2000" b="1" kern="1200" dirty="0">
              <a:latin typeface="Arial" pitchFamily="34" charset="0"/>
              <a:cs typeface="Arial" pitchFamily="34" charset="0"/>
            </a:rPr>
            <a:t>là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trong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tâm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của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quản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trị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nhà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trường</a:t>
          </a:r>
          <a:r>
            <a:rPr lang="en-US" sz="2000" b="1" kern="1200" dirty="0">
              <a:latin typeface="Arial" pitchFamily="34" charset="0"/>
              <a:cs typeface="Arial" pitchFamily="34" charset="0"/>
            </a:rPr>
            <a:t> MN</a:t>
          </a:r>
          <a:endParaRPr lang="en-US" sz="2000" b="1" kern="1200" dirty="0"/>
        </a:p>
      </dsp:txBody>
      <dsp:txXfrm>
        <a:off x="469236" y="60098"/>
        <a:ext cx="5047598" cy="1089494"/>
      </dsp:txXfrm>
    </dsp:sp>
    <dsp:sp modelId="{EAC9B308-8798-4C00-B1EB-D1AC143490F9}">
      <dsp:nvSpPr>
        <dsp:cNvPr id="0" name=""/>
        <dsp:cNvSpPr/>
      </dsp:nvSpPr>
      <dsp:spPr>
        <a:xfrm>
          <a:off x="72730" y="248898"/>
          <a:ext cx="698723" cy="6987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A28F73-D059-4930-983A-3AA5503953CC}">
      <dsp:nvSpPr>
        <dsp:cNvPr id="0" name=""/>
        <dsp:cNvSpPr/>
      </dsp:nvSpPr>
      <dsp:spPr>
        <a:xfrm>
          <a:off x="822639" y="1156971"/>
          <a:ext cx="4647050" cy="558978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368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2000" b="1" kern="1200" dirty="0">
              <a:latin typeface="Arial" pitchFamily="34" charset="0"/>
              <a:cs typeface="Arial" pitchFamily="34" charset="0"/>
            </a:rPr>
            <a:t>Phong cách lãnh đạo dân chủ, công bằng và có trách nhi</a:t>
          </a:r>
          <a:r>
            <a:rPr lang="en-US" sz="2000" b="1" kern="1200" dirty="0" err="1">
              <a:latin typeface="Arial" pitchFamily="34" charset="0"/>
              <a:cs typeface="Arial" pitchFamily="34" charset="0"/>
            </a:rPr>
            <a:t>ệm</a:t>
          </a:r>
          <a:endParaRPr lang="en-US" sz="2000" b="1" kern="1200" dirty="0"/>
        </a:p>
      </dsp:txBody>
      <dsp:txXfrm>
        <a:off x="822639" y="1156971"/>
        <a:ext cx="4647050" cy="558978"/>
      </dsp:txXfrm>
    </dsp:sp>
    <dsp:sp modelId="{A54DAE74-4E9A-48DC-B340-DD0EF50A4111}">
      <dsp:nvSpPr>
        <dsp:cNvPr id="0" name=""/>
        <dsp:cNvSpPr/>
      </dsp:nvSpPr>
      <dsp:spPr>
        <a:xfrm>
          <a:off x="473278" y="1087098"/>
          <a:ext cx="698723" cy="6987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2BB2A5-1001-4675-B59C-AC0FA23BF947}">
      <dsp:nvSpPr>
        <dsp:cNvPr id="0" name=""/>
        <dsp:cNvSpPr/>
      </dsp:nvSpPr>
      <dsp:spPr>
        <a:xfrm>
          <a:off x="945575" y="1995171"/>
          <a:ext cx="4524114" cy="55897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368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800" b="1" kern="1200" dirty="0">
              <a:latin typeface="Arial" pitchFamily="34" charset="0"/>
              <a:cs typeface="Arial" pitchFamily="34" charset="0"/>
            </a:rPr>
            <a:t>Chia sẻ quản lý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: HT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tạo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những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người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lãnh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đạo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xung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quanh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mình</a:t>
          </a:r>
          <a:endParaRPr lang="en-US" sz="1800" b="1" kern="1200" dirty="0"/>
        </a:p>
      </dsp:txBody>
      <dsp:txXfrm>
        <a:off x="945575" y="1995171"/>
        <a:ext cx="4524114" cy="558978"/>
      </dsp:txXfrm>
    </dsp:sp>
    <dsp:sp modelId="{22E53C2A-1EF5-4FB8-A993-11E054C25FAD}">
      <dsp:nvSpPr>
        <dsp:cNvPr id="0" name=""/>
        <dsp:cNvSpPr/>
      </dsp:nvSpPr>
      <dsp:spPr>
        <a:xfrm>
          <a:off x="596214" y="1925298"/>
          <a:ext cx="698723" cy="6987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EDFA6D2-B3EF-48D6-81D7-CDCFDB2A68B3}">
      <dsp:nvSpPr>
        <dsp:cNvPr id="0" name=""/>
        <dsp:cNvSpPr/>
      </dsp:nvSpPr>
      <dsp:spPr>
        <a:xfrm>
          <a:off x="822639" y="2833371"/>
          <a:ext cx="4647050" cy="558978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368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800" b="1" kern="1200" dirty="0">
              <a:latin typeface="Arial" pitchFamily="34" charset="0"/>
              <a:cs typeface="Arial" pitchFamily="34" charset="0"/>
            </a:rPr>
            <a:t>Tự chủ và trách nhiệm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giải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trình</a:t>
          </a:r>
          <a:endParaRPr lang="en-US" sz="1800" b="1" kern="1200" dirty="0"/>
        </a:p>
      </dsp:txBody>
      <dsp:txXfrm>
        <a:off x="822639" y="2833371"/>
        <a:ext cx="4647050" cy="558978"/>
      </dsp:txXfrm>
    </dsp:sp>
    <dsp:sp modelId="{56A6BCEA-F2CA-448F-8E8F-33586CDACCDB}">
      <dsp:nvSpPr>
        <dsp:cNvPr id="0" name=""/>
        <dsp:cNvSpPr/>
      </dsp:nvSpPr>
      <dsp:spPr>
        <a:xfrm>
          <a:off x="473278" y="2763498"/>
          <a:ext cx="698723" cy="6987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54ECC0-6C1D-4207-9799-B91C0563FD0D}">
      <dsp:nvSpPr>
        <dsp:cNvPr id="0" name=""/>
        <dsp:cNvSpPr/>
      </dsp:nvSpPr>
      <dsp:spPr>
        <a:xfrm>
          <a:off x="422092" y="3671571"/>
          <a:ext cx="5047598" cy="558978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4368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vi-VN" sz="1800" b="1" kern="1200" dirty="0">
              <a:latin typeface="Arial" pitchFamily="34" charset="0"/>
              <a:cs typeface="Arial" pitchFamily="34" charset="0"/>
            </a:rPr>
            <a:t>Trường học là nơi để học tập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liên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tục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của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mọi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thành</a:t>
          </a:r>
          <a:r>
            <a:rPr lang="en-US" sz="1800" b="1" kern="1200" dirty="0">
              <a:latin typeface="Arial" pitchFamily="34" charset="0"/>
              <a:cs typeface="Arial" pitchFamily="34" charset="0"/>
            </a:rPr>
            <a:t> </a:t>
          </a:r>
          <a:r>
            <a:rPr lang="en-US" sz="1800" b="1" kern="1200" dirty="0" err="1">
              <a:latin typeface="Arial" pitchFamily="34" charset="0"/>
              <a:cs typeface="Arial" pitchFamily="34" charset="0"/>
            </a:rPr>
            <a:t>viên</a:t>
          </a:r>
          <a:endParaRPr lang="vi-VN" sz="1800" b="1" kern="1200" dirty="0">
            <a:latin typeface="Arial" pitchFamily="34" charset="0"/>
            <a:cs typeface="Arial" pitchFamily="34" charset="0"/>
          </a:endParaRPr>
        </a:p>
      </dsp:txBody>
      <dsp:txXfrm>
        <a:off x="422092" y="3671571"/>
        <a:ext cx="5047598" cy="558978"/>
      </dsp:txXfrm>
    </dsp:sp>
    <dsp:sp modelId="{ECE323E7-8958-422A-9B3C-3747880ECF56}">
      <dsp:nvSpPr>
        <dsp:cNvPr id="0" name=""/>
        <dsp:cNvSpPr/>
      </dsp:nvSpPr>
      <dsp:spPr>
        <a:xfrm>
          <a:off x="72730" y="3601698"/>
          <a:ext cx="698723" cy="69872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0" y="1498599"/>
          <a:ext cx="2722483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ĐẠT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- </a:t>
          </a:r>
          <a:r>
            <a:rPr lang="en-US" sz="1300" kern="1200" dirty="0" err="1"/>
            <a:t>Cung</a:t>
          </a:r>
          <a:r>
            <a:rPr lang="en-US" sz="1300" kern="1200" dirty="0"/>
            <a:t> </a:t>
          </a:r>
          <a:r>
            <a:rPr lang="en-US" sz="1300" kern="1200" dirty="0" err="1"/>
            <a:t>cấp</a:t>
          </a:r>
          <a:r>
            <a:rPr lang="en-US" sz="1300" kern="1200" dirty="0"/>
            <a:t> </a:t>
          </a:r>
          <a:r>
            <a:rPr lang="en-US" sz="1300" kern="1200" dirty="0" err="1"/>
            <a:t>đầy</a:t>
          </a:r>
          <a:r>
            <a:rPr lang="en-US" sz="1300" kern="1200" dirty="0"/>
            <a:t> </a:t>
          </a:r>
          <a:r>
            <a:rPr lang="en-US" sz="1300" kern="1200" dirty="0" err="1"/>
            <a:t>đủ</a:t>
          </a:r>
          <a:r>
            <a:rPr lang="en-US" sz="1300" kern="1200" dirty="0"/>
            <a:t>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kịp</a:t>
          </a:r>
          <a:r>
            <a:rPr lang="en-US" sz="1300" kern="1200" dirty="0"/>
            <a:t> </a:t>
          </a:r>
          <a:r>
            <a:rPr lang="en-US" sz="1300" kern="1200" dirty="0" err="1"/>
            <a:t>thời</a:t>
          </a:r>
          <a:r>
            <a:rPr lang="en-US" sz="1300" kern="1200" dirty="0"/>
            <a:t> </a:t>
          </a:r>
          <a:r>
            <a:rPr lang="en-US" sz="1300" kern="1200" dirty="0" err="1"/>
            <a:t>thông</a:t>
          </a:r>
          <a:r>
            <a:rPr lang="en-US" sz="1300" kern="1200" dirty="0"/>
            <a:t> tin </a:t>
          </a:r>
          <a:r>
            <a:rPr lang="en-US" sz="1300" kern="1200" dirty="0" err="1"/>
            <a:t>về</a:t>
          </a:r>
          <a:r>
            <a:rPr lang="en-US" sz="1300" kern="1200" dirty="0"/>
            <a:t> </a:t>
          </a:r>
          <a:r>
            <a:rPr lang="en-US" sz="1300" kern="1200" dirty="0" err="1"/>
            <a:t>thực</a:t>
          </a:r>
          <a:r>
            <a:rPr lang="en-US" sz="1300" kern="1200" dirty="0"/>
            <a:t> </a:t>
          </a:r>
          <a:r>
            <a:rPr lang="en-US" sz="1300" kern="1200" dirty="0" err="1"/>
            <a:t>trạng</a:t>
          </a:r>
          <a:r>
            <a:rPr lang="en-US" sz="1300" kern="1200" dirty="0"/>
            <a:t>, </a:t>
          </a:r>
          <a:r>
            <a:rPr lang="en-US" sz="1300" kern="1200" dirty="0" err="1"/>
            <a:t>nhu</a:t>
          </a:r>
          <a:r>
            <a:rPr lang="en-US" sz="1300" kern="1200" dirty="0"/>
            <a:t> </a:t>
          </a:r>
          <a:r>
            <a:rPr lang="en-US" sz="1300" kern="1200" dirty="0" err="1"/>
            <a:t>cầu</a:t>
          </a:r>
          <a:r>
            <a:rPr lang="en-US" sz="1300" kern="1200" dirty="0"/>
            <a:t> </a:t>
          </a:r>
          <a:r>
            <a:rPr lang="en-US" sz="1300" kern="1200" dirty="0" err="1"/>
            <a:t>nguồn</a:t>
          </a:r>
          <a:r>
            <a:rPr lang="en-US" sz="1300" kern="1200" dirty="0"/>
            <a:t> </a:t>
          </a:r>
          <a:r>
            <a:rPr lang="en-US" sz="1300" kern="1200" dirty="0" err="1"/>
            <a:t>lực</a:t>
          </a:r>
          <a:r>
            <a:rPr lang="en-US" sz="1300" kern="1200" dirty="0"/>
            <a:t> </a:t>
          </a:r>
          <a:r>
            <a:rPr lang="en-US" sz="1300" kern="1200" dirty="0" err="1"/>
            <a:t>để</a:t>
          </a:r>
          <a:r>
            <a:rPr lang="en-US" sz="1300" kern="1200" dirty="0"/>
            <a:t> </a:t>
          </a:r>
          <a:r>
            <a:rPr lang="en-US" sz="1300" kern="1200" dirty="0" err="1"/>
            <a:t>phát</a:t>
          </a:r>
          <a:r>
            <a:rPr lang="en-US" sz="1300" kern="1200" dirty="0"/>
            <a:t> </a:t>
          </a:r>
          <a:r>
            <a:rPr lang="en-US" sz="1300" kern="1200" dirty="0" err="1"/>
            <a:t>triển</a:t>
          </a:r>
          <a:r>
            <a:rPr lang="en-US" sz="1300" kern="1200" dirty="0"/>
            <a:t> </a:t>
          </a:r>
          <a:r>
            <a:rPr lang="en-US" sz="1300" kern="1200" dirty="0" err="1"/>
            <a:t>nhà</a:t>
          </a:r>
          <a:r>
            <a:rPr lang="en-US" sz="1300" kern="1200" dirty="0"/>
            <a:t> </a:t>
          </a:r>
          <a:r>
            <a:rPr lang="en-US" sz="1300" kern="1200" dirty="0" err="1"/>
            <a:t>trường</a:t>
          </a:r>
          <a:r>
            <a:rPr lang="en-US" sz="1300" kern="1200" dirty="0"/>
            <a:t> </a:t>
          </a:r>
          <a:r>
            <a:rPr lang="en-US" sz="1300" kern="1200" dirty="0" err="1"/>
            <a:t>cho</a:t>
          </a:r>
          <a:r>
            <a:rPr lang="en-US" sz="1300" kern="1200" dirty="0"/>
            <a:t> cha </a:t>
          </a:r>
          <a:r>
            <a:rPr lang="en-US" sz="1300" kern="1200" dirty="0" err="1"/>
            <a:t>mẹ</a:t>
          </a:r>
          <a:r>
            <a:rPr lang="en-US" sz="1300" kern="1200" dirty="0"/>
            <a:t> </a:t>
          </a:r>
          <a:r>
            <a:rPr lang="en-US" sz="1300" kern="1200" dirty="0" err="1"/>
            <a:t>hoặc</a:t>
          </a:r>
          <a:r>
            <a:rPr lang="en-US" sz="1300" kern="1200" dirty="0"/>
            <a:t> </a:t>
          </a:r>
          <a:r>
            <a:rPr lang="en-US" sz="1300" kern="1200" dirty="0" err="1"/>
            <a:t>người</a:t>
          </a:r>
          <a:r>
            <a:rPr lang="en-US" sz="1300" kern="1200" dirty="0"/>
            <a:t> </a:t>
          </a:r>
          <a:r>
            <a:rPr lang="en-US" sz="1300" kern="1200" dirty="0" err="1"/>
            <a:t>giám</a:t>
          </a:r>
          <a:r>
            <a:rPr lang="en-US" sz="1300" kern="1200" dirty="0"/>
            <a:t> </a:t>
          </a:r>
          <a:r>
            <a:rPr lang="en-US" sz="1300" kern="1200" dirty="0" err="1"/>
            <a:t>hộ</a:t>
          </a:r>
          <a:r>
            <a:rPr lang="en-US" sz="1300" kern="1200" dirty="0"/>
            <a:t> </a:t>
          </a:r>
          <a:r>
            <a:rPr lang="en-US" sz="1300" kern="1200" dirty="0" err="1"/>
            <a:t>của</a:t>
          </a:r>
          <a:r>
            <a:rPr lang="en-US" sz="1300" kern="1200" dirty="0"/>
            <a:t> TE </a:t>
          </a:r>
          <a:r>
            <a:rPr lang="en-US" sz="1300" kern="1200" dirty="0" err="1"/>
            <a:t>và</a:t>
          </a:r>
          <a:r>
            <a:rPr lang="en-US" sz="1300" kern="1200" dirty="0"/>
            <a:t> </a:t>
          </a:r>
          <a:r>
            <a:rPr lang="en-US" sz="1300" kern="1200" dirty="0" err="1"/>
            <a:t>các</a:t>
          </a:r>
          <a:r>
            <a:rPr lang="en-US" sz="1300" kern="1200" dirty="0"/>
            <a:t> </a:t>
          </a:r>
          <a:r>
            <a:rPr lang="en-US" sz="1300" kern="1200" dirty="0" err="1"/>
            <a:t>bên</a:t>
          </a:r>
          <a:r>
            <a:rPr lang="en-US" sz="1300" kern="1200" dirty="0"/>
            <a:t> </a:t>
          </a:r>
          <a:r>
            <a:rPr lang="en-US" sz="1300" kern="1200" dirty="0" err="1"/>
            <a:t>liên</a:t>
          </a:r>
          <a:r>
            <a:rPr lang="en-US" sz="1300" kern="1200" dirty="0"/>
            <a:t> </a:t>
          </a:r>
          <a:r>
            <a:rPr lang="en-US" sz="1300" kern="1200" dirty="0" err="1"/>
            <a:t>quan</a:t>
          </a:r>
          <a:endParaRPr lang="en-US" sz="1300" kern="1200" dirty="0"/>
        </a:p>
      </dsp:txBody>
      <dsp:txXfrm>
        <a:off x="99194" y="1597793"/>
        <a:ext cx="2524095" cy="1833612"/>
      </dsp:txXfrm>
    </dsp:sp>
    <dsp:sp modelId="{F7C69D7B-7C4E-4B96-8910-EE615B5FC344}">
      <dsp:nvSpPr>
        <dsp:cNvPr id="0" name=""/>
        <dsp:cNvSpPr/>
      </dsp:nvSpPr>
      <dsp:spPr>
        <a:xfrm>
          <a:off x="2803089" y="1498599"/>
          <a:ext cx="2722483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KHÁ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- Tham mưu, đề xuất địa phương và cơ quan quản lý giáo dục ....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- Sử dụng đúng mục đích, công khai, minh bạch, hiệu quả các nguồn lực 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300" kern="1200" dirty="0"/>
            <a:t>- Giải quyết kịp thời các thông tin phản hồi về huy động và sử dụng nguồn lực</a:t>
          </a:r>
          <a:endParaRPr lang="en-US" sz="1300" kern="1200" dirty="0"/>
        </a:p>
      </dsp:txBody>
      <dsp:txXfrm>
        <a:off x="2902283" y="1597793"/>
        <a:ext cx="2524095" cy="1833612"/>
      </dsp:txXfrm>
    </dsp:sp>
    <dsp:sp modelId="{DA77809B-6729-456F-8231-F0AB83B553CF}">
      <dsp:nvSpPr>
        <dsp:cNvPr id="0" name=""/>
        <dsp:cNvSpPr/>
      </dsp:nvSpPr>
      <dsp:spPr>
        <a:xfrm>
          <a:off x="5638800" y="1422399"/>
          <a:ext cx="2722483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MỨC TỐT</a:t>
          </a:r>
        </a:p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/>
            <a:t>- </a:t>
          </a:r>
          <a:r>
            <a:rPr lang="nb-NO" sz="1300" kern="1200" dirty="0"/>
            <a:t>C</a:t>
          </a:r>
          <a:r>
            <a:rPr lang="pl-PL" sz="1300" kern="1200" dirty="0"/>
            <a:t>hia sẻ kinh nghiệm, h</a:t>
          </a:r>
          <a:r>
            <a:rPr lang="nb-NO" sz="1300" kern="1200" dirty="0"/>
            <a:t>ỗ trợ đồng nghiệp về huy động và sử dụng nguồn lực</a:t>
          </a:r>
          <a:endParaRPr lang="en-US" sz="1300" kern="1200" dirty="0"/>
        </a:p>
      </dsp:txBody>
      <dsp:txXfrm>
        <a:off x="5737994" y="1521593"/>
        <a:ext cx="2524095" cy="1833612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8DFDB-30AE-496A-BA97-2B04CB08331B}">
      <dsp:nvSpPr>
        <dsp:cNvPr id="0" name=""/>
        <dsp:cNvSpPr/>
      </dsp:nvSpPr>
      <dsp:spPr>
        <a:xfrm>
          <a:off x="2868215" y="2517384"/>
          <a:ext cx="2645568" cy="264556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/>
            <a:t>Tiêu</a:t>
          </a:r>
          <a:r>
            <a:rPr lang="en-US" sz="2400" b="1" kern="1200" dirty="0"/>
            <a:t> </a:t>
          </a:r>
          <a:r>
            <a:rPr lang="en-US" sz="2400" b="1" kern="1200" dirty="0" err="1"/>
            <a:t>chuẩn</a:t>
          </a:r>
          <a:r>
            <a:rPr lang="en-US" sz="2400" b="1" kern="1200" dirty="0"/>
            <a:t> 5. </a:t>
          </a:r>
          <a:r>
            <a:rPr lang="en-US" sz="2400" b="1" kern="1200" dirty="0" err="1"/>
            <a:t>Sử</a:t>
          </a:r>
          <a:r>
            <a:rPr lang="en-US" sz="2400" b="1" kern="1200" dirty="0"/>
            <a:t> </a:t>
          </a:r>
          <a:r>
            <a:rPr lang="en-US" sz="2400" b="1" kern="1200" dirty="0" err="1"/>
            <a:t>dụng</a:t>
          </a:r>
          <a:r>
            <a:rPr lang="en-US" sz="2400" b="1" kern="1200" dirty="0"/>
            <a:t> </a:t>
          </a:r>
          <a:r>
            <a:rPr lang="en-US" sz="2400" b="1" kern="1200" dirty="0" err="1"/>
            <a:t>ngoại</a:t>
          </a:r>
          <a:r>
            <a:rPr lang="en-US" sz="2400" b="1" kern="1200" dirty="0"/>
            <a:t> </a:t>
          </a:r>
          <a:r>
            <a:rPr lang="en-US" sz="2400" b="1" kern="1200" dirty="0" err="1"/>
            <a:t>ngữ</a:t>
          </a:r>
          <a:r>
            <a:rPr lang="en-US" sz="2400" b="1" kern="1200" dirty="0"/>
            <a:t>  (</a:t>
          </a:r>
          <a:r>
            <a:rPr lang="en-US" sz="2400" b="1" kern="1200" dirty="0" err="1"/>
            <a:t>Tiếng</a:t>
          </a:r>
          <a:r>
            <a:rPr lang="en-US" sz="2400" b="1" kern="1200" dirty="0"/>
            <a:t> DT) </a:t>
          </a:r>
          <a:r>
            <a:rPr lang="en-US" sz="2400" b="1" kern="1200" dirty="0" err="1"/>
            <a:t>và</a:t>
          </a:r>
          <a:r>
            <a:rPr lang="en-US" sz="2400" b="1" kern="1200" dirty="0"/>
            <a:t> CNTT</a:t>
          </a:r>
          <a:endParaRPr lang="en-US" sz="2400" kern="1200" dirty="0"/>
        </a:p>
      </dsp:txBody>
      <dsp:txXfrm>
        <a:off x="3255649" y="2904818"/>
        <a:ext cx="1870700" cy="1870700"/>
      </dsp:txXfrm>
    </dsp:sp>
    <dsp:sp modelId="{34AB695C-8C4B-44EE-91BA-F091C14896D0}">
      <dsp:nvSpPr>
        <dsp:cNvPr id="0" name=""/>
        <dsp:cNvSpPr/>
      </dsp:nvSpPr>
      <dsp:spPr>
        <a:xfrm rot="13427429" flipH="1">
          <a:off x="2286623" y="2525719"/>
          <a:ext cx="775604" cy="753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181FD-2C8A-4E2D-8B2D-7710CA4C6995}">
      <dsp:nvSpPr>
        <dsp:cNvPr id="0" name=""/>
        <dsp:cNvSpPr/>
      </dsp:nvSpPr>
      <dsp:spPr>
        <a:xfrm>
          <a:off x="0" y="568897"/>
          <a:ext cx="2513290" cy="2010632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/>
            <a:t>Tiêu</a:t>
          </a:r>
          <a:r>
            <a:rPr lang="en-US" sz="2900" kern="1200" dirty="0"/>
            <a:t> </a:t>
          </a:r>
          <a:r>
            <a:rPr lang="en-US" sz="2900" kern="1200" dirty="0" err="1"/>
            <a:t>chí</a:t>
          </a:r>
          <a:r>
            <a:rPr lang="en-US" sz="2900" kern="1200" dirty="0"/>
            <a:t> 17.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/>
            <a:t> </a:t>
          </a:r>
          <a:r>
            <a:rPr lang="en-US" sz="2900" kern="1200" dirty="0" err="1"/>
            <a:t>Sử</a:t>
          </a:r>
          <a:r>
            <a:rPr lang="en-US" sz="2900" kern="1200" dirty="0"/>
            <a:t> </a:t>
          </a:r>
          <a:r>
            <a:rPr lang="en-US" sz="2900" kern="1200" dirty="0" err="1"/>
            <a:t>dụng</a:t>
          </a:r>
          <a:r>
            <a:rPr lang="en-US" sz="2900" kern="1200" dirty="0"/>
            <a:t> </a:t>
          </a:r>
          <a:r>
            <a:rPr lang="en-US" sz="2900" kern="1200" dirty="0" err="1"/>
            <a:t>ngoại</a:t>
          </a:r>
          <a:r>
            <a:rPr lang="en-US" sz="2900" kern="1200" dirty="0"/>
            <a:t> </a:t>
          </a:r>
          <a:r>
            <a:rPr lang="en-US" sz="2900" kern="1200" dirty="0" err="1"/>
            <a:t>ngữ</a:t>
          </a:r>
          <a:r>
            <a:rPr lang="en-US" sz="2900" kern="1200" dirty="0"/>
            <a:t> (</a:t>
          </a:r>
          <a:r>
            <a:rPr lang="en-US" sz="2900" kern="1200" dirty="0" err="1"/>
            <a:t>Tiếng</a:t>
          </a:r>
          <a:r>
            <a:rPr lang="en-US" sz="2900" kern="1200" dirty="0"/>
            <a:t> DT)</a:t>
          </a:r>
        </a:p>
      </dsp:txBody>
      <dsp:txXfrm>
        <a:off x="58889" y="627786"/>
        <a:ext cx="2395512" cy="1892854"/>
      </dsp:txXfrm>
    </dsp:sp>
    <dsp:sp modelId="{440A2356-D6C4-462A-B536-0982E0311020}">
      <dsp:nvSpPr>
        <dsp:cNvPr id="0" name=""/>
        <dsp:cNvSpPr/>
      </dsp:nvSpPr>
      <dsp:spPr>
        <a:xfrm rot="8681082">
          <a:off x="5239207" y="2747205"/>
          <a:ext cx="914392" cy="753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991CB-54CF-4F88-8846-E846B35F42A9}">
      <dsp:nvSpPr>
        <dsp:cNvPr id="0" name=""/>
        <dsp:cNvSpPr/>
      </dsp:nvSpPr>
      <dsp:spPr>
        <a:xfrm>
          <a:off x="5786030" y="767100"/>
          <a:ext cx="2513290" cy="2010632"/>
        </a:xfrm>
        <a:prstGeom prst="roundRect">
          <a:avLst>
            <a:gd name="adj" fmla="val 10000"/>
          </a:avLst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245" tIns="55245" rIns="55245" bIns="55245" numCol="1" spcCol="1270" anchor="ctr" anchorCtr="0">
          <a:noAutofit/>
        </a:bodyPr>
        <a:lstStyle/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/>
            <a:t>Tiêu</a:t>
          </a:r>
          <a:r>
            <a:rPr lang="en-US" sz="2900" kern="1200" dirty="0"/>
            <a:t> </a:t>
          </a:r>
          <a:r>
            <a:rPr lang="en-US" sz="2900" kern="1200" dirty="0" err="1"/>
            <a:t>chí</a:t>
          </a:r>
          <a:r>
            <a:rPr lang="en-US" sz="2900" kern="1200" dirty="0"/>
            <a:t> 18. </a:t>
          </a:r>
        </a:p>
        <a:p>
          <a:pPr lvl="0" algn="ctr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900" kern="1200" dirty="0" err="1"/>
            <a:t>Ứng</a:t>
          </a:r>
          <a:r>
            <a:rPr lang="en-US" sz="2900" kern="1200" dirty="0"/>
            <a:t> </a:t>
          </a:r>
          <a:r>
            <a:rPr lang="en-US" sz="2900" kern="1200" dirty="0" err="1"/>
            <a:t>dụng</a:t>
          </a:r>
          <a:r>
            <a:rPr lang="en-US" sz="2900" kern="1200" dirty="0"/>
            <a:t> </a:t>
          </a:r>
          <a:r>
            <a:rPr lang="en-US" sz="2900" kern="1200" dirty="0" err="1"/>
            <a:t>công</a:t>
          </a:r>
          <a:r>
            <a:rPr lang="en-US" sz="2900" kern="1200" dirty="0"/>
            <a:t> </a:t>
          </a:r>
          <a:r>
            <a:rPr lang="en-US" sz="2900" kern="1200" dirty="0" err="1"/>
            <a:t>nghệ</a:t>
          </a:r>
          <a:r>
            <a:rPr lang="en-US" sz="2900" kern="1200" dirty="0"/>
            <a:t> </a:t>
          </a:r>
          <a:r>
            <a:rPr lang="en-US" sz="2900" kern="1200" dirty="0" err="1"/>
            <a:t>thông</a:t>
          </a:r>
          <a:r>
            <a:rPr lang="en-US" sz="2900" kern="1200" dirty="0"/>
            <a:t> tin</a:t>
          </a:r>
        </a:p>
      </dsp:txBody>
      <dsp:txXfrm>
        <a:off x="5844919" y="825989"/>
        <a:ext cx="2395512" cy="1892854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0" y="1574799"/>
          <a:ext cx="2725787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MỨC ĐẠT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/>
            <a:t>Giao</a:t>
          </a:r>
          <a:r>
            <a:rPr lang="en-US" sz="1500" kern="1200" dirty="0"/>
            <a:t> </a:t>
          </a:r>
          <a:r>
            <a:rPr lang="en-US" sz="1500" kern="1200" dirty="0" err="1"/>
            <a:t>tiếp</a:t>
          </a:r>
          <a:r>
            <a:rPr lang="en-US" sz="1500" kern="1200" dirty="0"/>
            <a:t> </a:t>
          </a:r>
          <a:r>
            <a:rPr lang="en-US" sz="1500" kern="1200" dirty="0" err="1"/>
            <a:t>thông</a:t>
          </a:r>
          <a:r>
            <a:rPr lang="en-US" sz="1500" kern="1200" dirty="0"/>
            <a:t> </a:t>
          </a:r>
          <a:r>
            <a:rPr lang="en-US" sz="1500" kern="1200" dirty="0" err="1"/>
            <a:t>thường</a:t>
          </a:r>
          <a:r>
            <a:rPr lang="en-US" sz="1500" kern="1200" dirty="0"/>
            <a:t> </a:t>
          </a:r>
          <a:r>
            <a:rPr lang="en-US" sz="1500" kern="1200" dirty="0" err="1"/>
            <a:t>bằng</a:t>
          </a:r>
          <a:r>
            <a:rPr lang="en-US" sz="1500" kern="1200" dirty="0"/>
            <a:t> </a:t>
          </a:r>
          <a:r>
            <a:rPr lang="en-US" sz="1500" kern="1200" dirty="0" err="1"/>
            <a:t>ngoại</a:t>
          </a:r>
          <a:r>
            <a:rPr lang="en-US" sz="1500" kern="1200" dirty="0"/>
            <a:t> </a:t>
          </a:r>
          <a:r>
            <a:rPr lang="en-US" sz="1500" kern="1200" dirty="0" err="1"/>
            <a:t>ngữ</a:t>
          </a:r>
          <a:r>
            <a:rPr lang="en-US" sz="1500" kern="1200" dirty="0"/>
            <a:t>  </a:t>
          </a:r>
          <a:r>
            <a:rPr lang="en-US" sz="1500" kern="1200" dirty="0" err="1"/>
            <a:t>hoặc</a:t>
          </a:r>
          <a:r>
            <a:rPr lang="en-US" sz="1500" kern="1200" dirty="0"/>
            <a:t>  </a:t>
          </a:r>
          <a:r>
            <a:rPr lang="en-US" sz="1500" kern="1200" dirty="0" err="1"/>
            <a:t>tiếng</a:t>
          </a:r>
          <a:r>
            <a:rPr lang="en-US" sz="1500" kern="1200" dirty="0"/>
            <a:t> DT (</a:t>
          </a:r>
          <a:r>
            <a:rPr lang="en-US" sz="1500" kern="1200" dirty="0" err="1"/>
            <a:t>ưu</a:t>
          </a:r>
          <a:r>
            <a:rPr lang="en-US" sz="1500" kern="1200" dirty="0"/>
            <a:t> </a:t>
          </a:r>
          <a:r>
            <a:rPr lang="en-US" sz="1500" kern="1200" dirty="0" err="1"/>
            <a:t>tiên</a:t>
          </a:r>
          <a:r>
            <a:rPr lang="en-US" sz="1500" kern="1200" dirty="0"/>
            <a:t> </a:t>
          </a:r>
          <a:r>
            <a:rPr lang="en-US" sz="1500" kern="1200" dirty="0" err="1"/>
            <a:t>tiếng</a:t>
          </a:r>
          <a:r>
            <a:rPr lang="en-US" sz="1500" kern="1200" dirty="0"/>
            <a:t> Anh)</a:t>
          </a:r>
        </a:p>
      </dsp:txBody>
      <dsp:txXfrm>
        <a:off x="99194" y="1673993"/>
        <a:ext cx="2527399" cy="1833612"/>
      </dsp:txXfrm>
    </dsp:sp>
    <dsp:sp modelId="{F7C69D7B-7C4E-4B96-8910-EE615B5FC344}">
      <dsp:nvSpPr>
        <dsp:cNvPr id="0" name=""/>
        <dsp:cNvSpPr/>
      </dsp:nvSpPr>
      <dsp:spPr>
        <a:xfrm>
          <a:off x="2817748" y="1574799"/>
          <a:ext cx="2725787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MỨC KHÁ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err="1"/>
            <a:t>Chỉ</a:t>
          </a:r>
          <a:r>
            <a:rPr lang="en-US" sz="1500" kern="1200" dirty="0"/>
            <a:t> </a:t>
          </a:r>
          <a:r>
            <a:rPr lang="en-US" sz="1500" kern="1200" dirty="0" err="1"/>
            <a:t>đạo</a:t>
          </a:r>
          <a:r>
            <a:rPr lang="en-US" sz="1500" kern="1200" dirty="0"/>
            <a:t> </a:t>
          </a:r>
          <a:r>
            <a:rPr lang="en-US" sz="1500" kern="1200" dirty="0" err="1"/>
            <a:t>xây</a:t>
          </a:r>
          <a:r>
            <a:rPr lang="en-US" sz="1500" kern="1200" dirty="0"/>
            <a:t> </a:t>
          </a:r>
          <a:r>
            <a:rPr lang="en-US" sz="1500" kern="1200" dirty="0" err="1"/>
            <a:t>dựng</a:t>
          </a:r>
          <a:r>
            <a:rPr lang="en-US" sz="1500" kern="1200" dirty="0"/>
            <a:t> </a:t>
          </a:r>
          <a:r>
            <a:rPr lang="en-US" sz="1500" kern="1200" dirty="0" err="1"/>
            <a:t>và</a:t>
          </a:r>
          <a:r>
            <a:rPr lang="en-US" sz="1500" kern="1200" dirty="0"/>
            <a:t> </a:t>
          </a:r>
          <a:r>
            <a:rPr lang="en-US" sz="1500" kern="1200" dirty="0" err="1"/>
            <a:t>tổ</a:t>
          </a:r>
          <a:r>
            <a:rPr lang="en-US" sz="1500" kern="1200" dirty="0"/>
            <a:t> </a:t>
          </a:r>
          <a:r>
            <a:rPr lang="en-US" sz="1500" kern="1200" dirty="0" err="1"/>
            <a:t>chức</a:t>
          </a:r>
          <a:r>
            <a:rPr lang="en-US" sz="1500" kern="1200" dirty="0"/>
            <a:t> </a:t>
          </a:r>
          <a:r>
            <a:rPr lang="en-US" sz="1500" kern="1200" dirty="0" err="1"/>
            <a:t>thực</a:t>
          </a:r>
          <a:r>
            <a:rPr lang="en-US" sz="1500" kern="1200" dirty="0"/>
            <a:t> </a:t>
          </a:r>
          <a:r>
            <a:rPr lang="en-US" sz="1500" kern="1200" dirty="0" err="1"/>
            <a:t>hiện</a:t>
          </a:r>
          <a:r>
            <a:rPr lang="en-US" sz="1500" kern="1200" dirty="0"/>
            <a:t> </a:t>
          </a:r>
          <a:r>
            <a:rPr lang="en-US" sz="1500" kern="1200" dirty="0" err="1"/>
            <a:t>kế</a:t>
          </a:r>
          <a:r>
            <a:rPr lang="en-US" sz="1500" kern="1200" dirty="0"/>
            <a:t> </a:t>
          </a:r>
          <a:r>
            <a:rPr lang="en-US" sz="1500" kern="1200" dirty="0" err="1"/>
            <a:t>hoạch</a:t>
          </a:r>
          <a:r>
            <a:rPr lang="en-US" sz="1500" kern="1200" dirty="0"/>
            <a:t> </a:t>
          </a:r>
          <a:r>
            <a:rPr lang="en-US" sz="1500" kern="1200" dirty="0" err="1"/>
            <a:t>phát</a:t>
          </a:r>
          <a:r>
            <a:rPr lang="en-US" sz="1500" kern="1200" dirty="0"/>
            <a:t> </a:t>
          </a:r>
          <a:r>
            <a:rPr lang="en-US" sz="1500" kern="1200" dirty="0" err="1"/>
            <a:t>triển</a:t>
          </a:r>
          <a:r>
            <a:rPr lang="en-US" sz="1500" kern="1200" dirty="0"/>
            <a:t> </a:t>
          </a:r>
          <a:r>
            <a:rPr lang="en-US" sz="1500" kern="1200" dirty="0" err="1"/>
            <a:t>năng</a:t>
          </a:r>
          <a:r>
            <a:rPr lang="en-US" sz="1500" kern="1200" dirty="0"/>
            <a:t> </a:t>
          </a:r>
          <a:r>
            <a:rPr lang="en-US" sz="1500" kern="1200" dirty="0" err="1"/>
            <a:t>lực</a:t>
          </a:r>
          <a:r>
            <a:rPr lang="en-US" sz="1500" kern="1200" dirty="0"/>
            <a:t> </a:t>
          </a:r>
          <a:r>
            <a:rPr lang="en-US" sz="1500" kern="1200" dirty="0" err="1"/>
            <a:t>sử</a:t>
          </a:r>
          <a:r>
            <a:rPr lang="en-US" sz="1500" kern="1200" dirty="0"/>
            <a:t> </a:t>
          </a:r>
          <a:r>
            <a:rPr lang="en-US" sz="1500" kern="1200" dirty="0" err="1"/>
            <a:t>dụng</a:t>
          </a:r>
          <a:r>
            <a:rPr lang="en-US" sz="1500" kern="1200" dirty="0"/>
            <a:t> </a:t>
          </a:r>
          <a:r>
            <a:rPr lang="en-US" sz="1500" kern="1200" dirty="0" err="1"/>
            <a:t>ngoại</a:t>
          </a:r>
          <a:r>
            <a:rPr lang="en-US" sz="1500" kern="1200" dirty="0"/>
            <a:t> </a:t>
          </a:r>
          <a:r>
            <a:rPr lang="en-US" sz="1500" kern="1200" dirty="0" err="1"/>
            <a:t>ngữ</a:t>
          </a:r>
          <a:r>
            <a:rPr lang="en-US" sz="1500" kern="1200" dirty="0"/>
            <a:t> </a:t>
          </a:r>
          <a:r>
            <a:rPr lang="en-US" sz="1500" kern="1200" dirty="0" err="1"/>
            <a:t>hoặc</a:t>
          </a:r>
          <a:r>
            <a:rPr lang="en-US" sz="1500" kern="1200" dirty="0"/>
            <a:t> </a:t>
          </a:r>
          <a:r>
            <a:rPr lang="en-US" sz="1500" kern="1200" dirty="0" err="1"/>
            <a:t>tiếng</a:t>
          </a:r>
          <a:r>
            <a:rPr lang="en-US" sz="1500" kern="1200" dirty="0"/>
            <a:t> DT (</a:t>
          </a:r>
          <a:r>
            <a:rPr lang="en-US" sz="1500" kern="1200" dirty="0" err="1"/>
            <a:t>ưu</a:t>
          </a:r>
          <a:r>
            <a:rPr lang="en-US" sz="1500" kern="1200" dirty="0"/>
            <a:t> </a:t>
          </a:r>
          <a:r>
            <a:rPr lang="en-US" sz="1500" kern="1200" dirty="0" err="1"/>
            <a:t>tiên</a:t>
          </a:r>
          <a:r>
            <a:rPr lang="en-US" sz="1500" kern="1200" dirty="0"/>
            <a:t> </a:t>
          </a:r>
          <a:r>
            <a:rPr lang="en-US" sz="1500" kern="1200" dirty="0" err="1"/>
            <a:t>tiếng</a:t>
          </a:r>
          <a:r>
            <a:rPr lang="en-US" sz="1500" kern="1200" dirty="0"/>
            <a:t> Anh) </a:t>
          </a:r>
          <a:r>
            <a:rPr lang="en-US" sz="1500" kern="1200" dirty="0" err="1"/>
            <a:t>trong</a:t>
          </a:r>
          <a:r>
            <a:rPr lang="en-US" sz="1500" kern="1200" dirty="0"/>
            <a:t> </a:t>
          </a:r>
          <a:r>
            <a:rPr lang="en-US" sz="1500" kern="1200" dirty="0" err="1"/>
            <a:t>trường</a:t>
          </a:r>
          <a:endParaRPr lang="en-US" sz="1500" kern="1200" dirty="0"/>
        </a:p>
      </dsp:txBody>
      <dsp:txXfrm>
        <a:off x="2916942" y="1673993"/>
        <a:ext cx="2527399" cy="1833612"/>
      </dsp:txXfrm>
    </dsp:sp>
    <dsp:sp modelId="{DA77809B-6729-456F-8231-F0AB83B553CF}">
      <dsp:nvSpPr>
        <dsp:cNvPr id="0" name=""/>
        <dsp:cNvSpPr/>
      </dsp:nvSpPr>
      <dsp:spPr>
        <a:xfrm>
          <a:off x="5640452" y="1422399"/>
          <a:ext cx="2725787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MỨC TỐT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Sử</a:t>
          </a:r>
          <a:r>
            <a:rPr lang="en-US" sz="1500" kern="1200" dirty="0"/>
            <a:t> </a:t>
          </a:r>
          <a:r>
            <a:rPr lang="en-US" sz="1500" kern="1200" dirty="0" err="1"/>
            <a:t>dụng</a:t>
          </a:r>
          <a:r>
            <a:rPr lang="en-US" sz="1500" kern="1200" dirty="0"/>
            <a:t> </a:t>
          </a:r>
          <a:r>
            <a:rPr lang="en-US" sz="1500" kern="1200" dirty="0" err="1"/>
            <a:t>ngoại</a:t>
          </a:r>
          <a:r>
            <a:rPr lang="en-US" sz="1500" kern="1200" dirty="0"/>
            <a:t> </a:t>
          </a:r>
          <a:r>
            <a:rPr lang="en-US" sz="1500" kern="1200" dirty="0" err="1"/>
            <a:t>ngữ</a:t>
          </a:r>
          <a:r>
            <a:rPr lang="en-US" sz="1500" kern="1200" dirty="0"/>
            <a:t> (</a:t>
          </a:r>
          <a:r>
            <a:rPr lang="en-US" sz="1500" kern="1200" dirty="0" err="1"/>
            <a:t>Tiếng</a:t>
          </a:r>
          <a:r>
            <a:rPr lang="en-US" sz="1500" kern="1200" dirty="0"/>
            <a:t> DT </a:t>
          </a:r>
          <a:r>
            <a:rPr lang="en-US" sz="1500" kern="1200" dirty="0" err="1"/>
            <a:t>thành</a:t>
          </a:r>
          <a:r>
            <a:rPr lang="en-US" sz="1500" kern="1200" dirty="0"/>
            <a:t> </a:t>
          </a:r>
          <a:r>
            <a:rPr lang="en-US" sz="1500" kern="1200" dirty="0" err="1"/>
            <a:t>thạo</a:t>
          </a:r>
          <a:r>
            <a:rPr lang="en-US" sz="1500" kern="1200" dirty="0"/>
            <a:t> (</a:t>
          </a:r>
          <a:r>
            <a:rPr lang="en-US" sz="1500" kern="1200" dirty="0" err="1"/>
            <a:t>ưu</a:t>
          </a:r>
          <a:r>
            <a:rPr lang="en-US" sz="1500" kern="1200" dirty="0"/>
            <a:t> </a:t>
          </a:r>
          <a:r>
            <a:rPr lang="en-US" sz="1500" kern="1200" dirty="0" err="1"/>
            <a:t>tiên</a:t>
          </a:r>
          <a:r>
            <a:rPr lang="en-US" sz="1500" kern="1200" dirty="0"/>
            <a:t> </a:t>
          </a:r>
          <a:r>
            <a:rPr lang="en-US" sz="1500" kern="1200" dirty="0" err="1"/>
            <a:t>tiếng</a:t>
          </a:r>
          <a:r>
            <a:rPr lang="en-US" sz="1500" kern="1200" dirty="0"/>
            <a:t> Anh); </a:t>
          </a:r>
        </a:p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/>
            <a:t>- </a:t>
          </a:r>
          <a:r>
            <a:rPr lang="en-US" sz="1500" kern="1200" dirty="0" err="1"/>
            <a:t>Tạo</a:t>
          </a:r>
          <a:r>
            <a:rPr lang="en-US" sz="1500" kern="1200" dirty="0"/>
            <a:t>  </a:t>
          </a:r>
          <a:r>
            <a:rPr lang="en-US" sz="1500" kern="1200" dirty="0" err="1"/>
            <a:t>môi</a:t>
          </a:r>
          <a:r>
            <a:rPr lang="en-US" sz="1500" kern="1200" dirty="0"/>
            <a:t> </a:t>
          </a:r>
          <a:r>
            <a:rPr lang="en-US" sz="1500" kern="1200" dirty="0" err="1"/>
            <a:t>trường</a:t>
          </a:r>
          <a:r>
            <a:rPr lang="en-US" sz="1500" kern="1200" dirty="0"/>
            <a:t> </a:t>
          </a:r>
          <a:r>
            <a:rPr lang="en-US" sz="1500" kern="1200" dirty="0" err="1"/>
            <a:t>phát</a:t>
          </a:r>
          <a:r>
            <a:rPr lang="en-US" sz="1500" kern="1200" dirty="0"/>
            <a:t> </a:t>
          </a:r>
          <a:r>
            <a:rPr lang="en-US" sz="1500" kern="1200" dirty="0" err="1"/>
            <a:t>triển</a:t>
          </a:r>
          <a:r>
            <a:rPr lang="en-US" sz="1500" kern="1200" dirty="0"/>
            <a:t> </a:t>
          </a:r>
          <a:r>
            <a:rPr lang="en-US" sz="1500" kern="1200" dirty="0" err="1"/>
            <a:t>năng</a:t>
          </a:r>
          <a:r>
            <a:rPr lang="en-US" sz="1500" kern="1200" dirty="0"/>
            <a:t> </a:t>
          </a:r>
          <a:r>
            <a:rPr lang="en-US" sz="1500" kern="1200" dirty="0" err="1"/>
            <a:t>lực</a:t>
          </a:r>
          <a:r>
            <a:rPr lang="en-US" sz="1500" kern="1200" dirty="0"/>
            <a:t> </a:t>
          </a:r>
          <a:r>
            <a:rPr lang="en-US" sz="1500" kern="1200" dirty="0" err="1"/>
            <a:t>sử</a:t>
          </a:r>
          <a:r>
            <a:rPr lang="en-US" sz="1500" kern="1200" dirty="0"/>
            <a:t> </a:t>
          </a:r>
          <a:r>
            <a:rPr lang="en-US" sz="1500" kern="1200" dirty="0" err="1"/>
            <a:t>dụng</a:t>
          </a:r>
          <a:r>
            <a:rPr lang="en-US" sz="1500" kern="1200" dirty="0"/>
            <a:t> </a:t>
          </a:r>
          <a:r>
            <a:rPr lang="en-US" sz="1500" kern="1200" dirty="0" err="1"/>
            <a:t>ngoại</a:t>
          </a:r>
          <a:r>
            <a:rPr lang="en-US" sz="1500" kern="1200" dirty="0"/>
            <a:t> </a:t>
          </a:r>
          <a:r>
            <a:rPr lang="en-US" sz="1500" kern="1200" dirty="0" err="1"/>
            <a:t>ngữ</a:t>
          </a:r>
          <a:r>
            <a:rPr lang="en-US" sz="1500" kern="1200" dirty="0"/>
            <a:t> (</a:t>
          </a:r>
          <a:r>
            <a:rPr lang="en-US" sz="1500" kern="1200" dirty="0" err="1"/>
            <a:t>ưu</a:t>
          </a:r>
          <a:r>
            <a:rPr lang="en-US" sz="1500" kern="1200" dirty="0"/>
            <a:t> </a:t>
          </a:r>
          <a:r>
            <a:rPr lang="en-US" sz="1500" kern="1200" dirty="0" err="1"/>
            <a:t>tiên</a:t>
          </a:r>
          <a:r>
            <a:rPr lang="en-US" sz="1500" kern="1200" dirty="0"/>
            <a:t> </a:t>
          </a:r>
          <a:r>
            <a:rPr lang="en-US" sz="1500" kern="1200" dirty="0" err="1"/>
            <a:t>tiếng</a:t>
          </a:r>
          <a:r>
            <a:rPr lang="en-US" sz="1500" kern="1200" dirty="0"/>
            <a:t> Anh)  </a:t>
          </a:r>
          <a:r>
            <a:rPr lang="en-US" sz="1500" kern="1200" dirty="0" err="1"/>
            <a:t>trong</a:t>
          </a:r>
          <a:r>
            <a:rPr lang="en-US" sz="1500" kern="1200" dirty="0"/>
            <a:t> </a:t>
          </a:r>
          <a:r>
            <a:rPr lang="en-US" sz="1500" kern="1200" dirty="0" err="1"/>
            <a:t>trường</a:t>
          </a:r>
          <a:r>
            <a:rPr lang="en-US" sz="1500" kern="1200" dirty="0"/>
            <a:t>. </a:t>
          </a:r>
        </a:p>
      </dsp:txBody>
      <dsp:txXfrm>
        <a:off x="5739646" y="1521593"/>
        <a:ext cx="2527399" cy="1833612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34364" y="0"/>
          <a:ext cx="7189470" cy="5080000"/>
        </a:xfrm>
        <a:prstGeom prst="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277534" y="1574799"/>
          <a:ext cx="2537460" cy="2032000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MỨC ĐẠT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sử</a:t>
          </a:r>
          <a:r>
            <a:rPr lang="en-US" sz="1800" kern="1200" dirty="0"/>
            <a:t> </a:t>
          </a:r>
          <a:r>
            <a:rPr lang="en-US" sz="1800" kern="1200" dirty="0" err="1"/>
            <a:t>dụng</a:t>
          </a:r>
          <a:r>
            <a:rPr lang="en-US" sz="1800" kern="1200" dirty="0"/>
            <a:t> </a:t>
          </a:r>
          <a:r>
            <a:rPr lang="en-US" sz="1800" kern="1200" dirty="0" err="1"/>
            <a:t>được</a:t>
          </a:r>
          <a:r>
            <a:rPr lang="en-US" sz="1800" kern="1200" dirty="0"/>
            <a:t> </a:t>
          </a:r>
          <a:r>
            <a:rPr lang="en-US" sz="1800" kern="1200" dirty="0" err="1"/>
            <a:t>một</a:t>
          </a:r>
          <a:r>
            <a:rPr lang="en-US" sz="1800" kern="1200" dirty="0"/>
            <a:t> </a:t>
          </a:r>
          <a:r>
            <a:rPr lang="en-US" sz="1800" kern="1200" dirty="0" err="1"/>
            <a:t>số</a:t>
          </a:r>
          <a:r>
            <a:rPr lang="en-US" sz="1800" kern="1200" dirty="0"/>
            <a:t> </a:t>
          </a:r>
          <a:r>
            <a:rPr lang="en-US" sz="1800" kern="1200" dirty="0" err="1"/>
            <a:t>công</a:t>
          </a:r>
          <a:r>
            <a:rPr lang="en-US" sz="1800" kern="1200" dirty="0"/>
            <a:t> </a:t>
          </a:r>
          <a:r>
            <a:rPr lang="en-US" sz="1800" kern="1200" dirty="0" err="1"/>
            <a:t>cụ</a:t>
          </a:r>
          <a:r>
            <a:rPr lang="en-US" sz="1800" kern="1200" dirty="0"/>
            <a:t> </a:t>
          </a:r>
          <a:r>
            <a:rPr lang="en-US" sz="1800" kern="1200" dirty="0" err="1"/>
            <a:t>công</a:t>
          </a:r>
          <a:r>
            <a:rPr lang="en-US" sz="1800" kern="1200" dirty="0"/>
            <a:t> </a:t>
          </a:r>
          <a:r>
            <a:rPr lang="en-US" sz="1800" kern="1200" dirty="0" err="1"/>
            <a:t>nghệ</a:t>
          </a:r>
          <a:r>
            <a:rPr lang="en-US" sz="1800" kern="1200" dirty="0"/>
            <a:t> </a:t>
          </a:r>
          <a:r>
            <a:rPr lang="en-US" sz="1800" kern="1200" dirty="0" err="1"/>
            <a:t>thông</a:t>
          </a:r>
          <a:r>
            <a:rPr lang="en-US" sz="1800" kern="1200" dirty="0"/>
            <a:t> tin </a:t>
          </a:r>
          <a:r>
            <a:rPr lang="en-US" sz="1800" kern="1200" dirty="0" err="1"/>
            <a:t>thông</a:t>
          </a:r>
          <a:r>
            <a:rPr lang="en-US" sz="1800" kern="1200" dirty="0"/>
            <a:t> </a:t>
          </a:r>
          <a:r>
            <a:rPr lang="en-US" sz="1800" kern="1200" dirty="0" err="1"/>
            <a:t>dụng</a:t>
          </a:r>
          <a:r>
            <a:rPr lang="en-US" sz="1800" kern="1200" dirty="0"/>
            <a:t> </a:t>
          </a:r>
          <a:r>
            <a:rPr lang="en-US" sz="1800" kern="1200" dirty="0" err="1"/>
            <a:t>trong</a:t>
          </a:r>
          <a:r>
            <a:rPr lang="en-US" sz="1800" kern="1200" dirty="0"/>
            <a:t> </a:t>
          </a:r>
          <a:r>
            <a:rPr lang="en-US" sz="1800" kern="1200" dirty="0" err="1"/>
            <a:t>quản</a:t>
          </a:r>
          <a:r>
            <a:rPr lang="en-US" sz="1800" kern="1200" dirty="0"/>
            <a:t> </a:t>
          </a:r>
          <a:r>
            <a:rPr lang="en-US" sz="1800" kern="1200" dirty="0" err="1"/>
            <a:t>trị</a:t>
          </a:r>
          <a:r>
            <a:rPr lang="en-US" sz="1800" kern="1200" dirty="0"/>
            <a:t> </a:t>
          </a:r>
          <a:r>
            <a:rPr lang="en-US" sz="1800" kern="1200" dirty="0" err="1"/>
            <a:t>nhà</a:t>
          </a:r>
          <a:r>
            <a:rPr lang="en-US" sz="1800" kern="1200" dirty="0"/>
            <a:t> </a:t>
          </a:r>
          <a:r>
            <a:rPr lang="en-US" sz="1800" kern="1200" dirty="0" err="1"/>
            <a:t>trường</a:t>
          </a:r>
          <a:endParaRPr lang="en-US" sz="1800" kern="1200" dirty="0"/>
        </a:p>
      </dsp:txBody>
      <dsp:txXfrm>
        <a:off x="376728" y="1673993"/>
        <a:ext cx="2339072" cy="1833612"/>
      </dsp:txXfrm>
    </dsp:sp>
    <dsp:sp modelId="{F7C69D7B-7C4E-4B96-8910-EE615B5FC344}">
      <dsp:nvSpPr>
        <dsp:cNvPr id="0" name=""/>
        <dsp:cNvSpPr/>
      </dsp:nvSpPr>
      <dsp:spPr>
        <a:xfrm>
          <a:off x="2911912" y="1574799"/>
          <a:ext cx="2537460" cy="2032000"/>
        </a:xfrm>
        <a:prstGeom prst="roundRect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MỨC KHÁ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sử</a:t>
          </a:r>
          <a:r>
            <a:rPr lang="en-US" sz="1800" kern="1200" dirty="0"/>
            <a:t> </a:t>
          </a:r>
          <a:r>
            <a:rPr lang="en-US" sz="1800" kern="1200" dirty="0" err="1"/>
            <a:t>dụng</a:t>
          </a:r>
          <a:r>
            <a:rPr lang="en-US" sz="1800" kern="1200" dirty="0"/>
            <a:t> </a:t>
          </a:r>
          <a:r>
            <a:rPr lang="en-US" sz="1800" kern="1200" dirty="0" err="1"/>
            <a:t>được</a:t>
          </a:r>
          <a:r>
            <a:rPr lang="en-US" sz="1800" kern="1200" dirty="0"/>
            <a:t> </a:t>
          </a:r>
          <a:r>
            <a:rPr lang="en-US" sz="1800" kern="1200" dirty="0" err="1"/>
            <a:t>các</a:t>
          </a:r>
          <a:r>
            <a:rPr lang="en-US" sz="1800" kern="1200" dirty="0"/>
            <a:t> </a:t>
          </a:r>
          <a:r>
            <a:rPr lang="en-US" sz="1800" kern="1200" dirty="0" err="1"/>
            <a:t>phần</a:t>
          </a:r>
          <a:r>
            <a:rPr lang="en-US" sz="1800" kern="1200" dirty="0"/>
            <a:t> </a:t>
          </a:r>
          <a:r>
            <a:rPr lang="en-US" sz="1800" kern="1200" dirty="0" err="1"/>
            <a:t>mềm</a:t>
          </a:r>
          <a:r>
            <a:rPr lang="en-US" sz="1800" kern="1200" dirty="0"/>
            <a:t> </a:t>
          </a:r>
          <a:r>
            <a:rPr lang="en-US" sz="1800" kern="1200" dirty="0" err="1"/>
            <a:t>hỗ</a:t>
          </a:r>
          <a:r>
            <a:rPr lang="en-US" sz="1800" kern="1200" dirty="0"/>
            <a:t> </a:t>
          </a:r>
          <a:r>
            <a:rPr lang="en-US" sz="1800" kern="1200" dirty="0" err="1"/>
            <a:t>trợ</a:t>
          </a:r>
          <a:r>
            <a:rPr lang="en-US" sz="1800" kern="1200" dirty="0"/>
            <a:t> </a:t>
          </a:r>
          <a:r>
            <a:rPr lang="en-US" sz="1800" kern="1200" dirty="0" err="1"/>
            <a:t>quản</a:t>
          </a:r>
          <a:r>
            <a:rPr lang="en-US" sz="1800" kern="1200" dirty="0"/>
            <a:t> </a:t>
          </a:r>
          <a:r>
            <a:rPr lang="en-US" sz="1800" kern="1200" dirty="0" err="1"/>
            <a:t>trị</a:t>
          </a:r>
          <a:r>
            <a:rPr lang="en-US" sz="1800" kern="1200" dirty="0"/>
            <a:t> </a:t>
          </a:r>
          <a:r>
            <a:rPr lang="en-US" sz="1800" kern="1200" dirty="0" err="1"/>
            <a:t>nhà</a:t>
          </a:r>
          <a:r>
            <a:rPr lang="en-US" sz="1800" kern="1200" dirty="0"/>
            <a:t> </a:t>
          </a:r>
          <a:r>
            <a:rPr lang="en-US" sz="1800" kern="1200" dirty="0" err="1"/>
            <a:t>trường</a:t>
          </a:r>
          <a:endParaRPr lang="en-US" sz="1800" kern="1200" dirty="0"/>
        </a:p>
      </dsp:txBody>
      <dsp:txXfrm>
        <a:off x="3011106" y="1673993"/>
        <a:ext cx="2339072" cy="1833612"/>
      </dsp:txXfrm>
    </dsp:sp>
    <dsp:sp modelId="{DA77809B-6729-456F-8231-F0AB83B553CF}">
      <dsp:nvSpPr>
        <dsp:cNvPr id="0" name=""/>
        <dsp:cNvSpPr/>
      </dsp:nvSpPr>
      <dsp:spPr>
        <a:xfrm>
          <a:off x="5546289" y="1422399"/>
          <a:ext cx="2537460" cy="2032000"/>
        </a:xfrm>
        <a:prstGeom prst="roundRect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MỨC TỐT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err="1"/>
            <a:t>tạo</a:t>
          </a:r>
          <a:r>
            <a:rPr lang="en-US" sz="1800" kern="1200" dirty="0"/>
            <a:t> </a:t>
          </a:r>
          <a:r>
            <a:rPr lang="en-US" sz="1800" kern="1200" dirty="0" err="1"/>
            <a:t>lập</a:t>
          </a:r>
          <a:r>
            <a:rPr lang="en-US" sz="1800" kern="1200" dirty="0"/>
            <a:t> </a:t>
          </a:r>
          <a:r>
            <a:rPr lang="en-US" sz="1800" kern="1200" dirty="0" err="1"/>
            <a:t>được</a:t>
          </a:r>
          <a:r>
            <a:rPr lang="en-US" sz="1800" kern="1200" dirty="0"/>
            <a:t> </a:t>
          </a:r>
          <a:r>
            <a:rPr lang="en-US" sz="1800" kern="1200" dirty="0" err="1"/>
            <a:t>môi</a:t>
          </a:r>
          <a:r>
            <a:rPr lang="en-US" sz="1800" kern="1200" dirty="0"/>
            <a:t> </a:t>
          </a:r>
          <a:r>
            <a:rPr lang="en-US" sz="1800" kern="1200" dirty="0" err="1"/>
            <a:t>trường</a:t>
          </a:r>
          <a:r>
            <a:rPr lang="en-US" sz="1800" kern="1200" dirty="0"/>
            <a:t> </a:t>
          </a:r>
          <a:r>
            <a:rPr lang="en-US" sz="1800" kern="1200" dirty="0" err="1"/>
            <a:t>ứng</a:t>
          </a:r>
          <a:r>
            <a:rPr lang="en-US" sz="1800" kern="1200" dirty="0"/>
            <a:t> </a:t>
          </a:r>
          <a:r>
            <a:rPr lang="en-US" sz="1800" kern="1200" dirty="0" err="1"/>
            <a:t>dụng</a:t>
          </a:r>
          <a:r>
            <a:rPr lang="en-US" sz="1800" kern="1200" dirty="0"/>
            <a:t> </a:t>
          </a:r>
          <a:r>
            <a:rPr lang="en-US" sz="1800" kern="1200" dirty="0" err="1"/>
            <a:t>công</a:t>
          </a:r>
          <a:r>
            <a:rPr lang="en-US" sz="1800" kern="1200" dirty="0"/>
            <a:t> </a:t>
          </a:r>
          <a:r>
            <a:rPr lang="en-US" sz="1800" kern="1200" dirty="0" err="1"/>
            <a:t>nghệ</a:t>
          </a:r>
          <a:r>
            <a:rPr lang="en-US" sz="1800" kern="1200" dirty="0"/>
            <a:t> </a:t>
          </a:r>
          <a:r>
            <a:rPr lang="en-US" sz="1800" kern="1200" dirty="0" err="1"/>
            <a:t>thông</a:t>
          </a:r>
          <a:r>
            <a:rPr lang="en-US" sz="1800" kern="1200" dirty="0"/>
            <a:t> tin </a:t>
          </a:r>
          <a:r>
            <a:rPr lang="en-US" sz="1800" kern="1200" dirty="0" err="1"/>
            <a:t>trong</a:t>
          </a:r>
          <a:r>
            <a:rPr lang="en-US" sz="1800" kern="1200" dirty="0"/>
            <a:t> </a:t>
          </a:r>
          <a:r>
            <a:rPr lang="en-US" sz="1800" kern="1200" dirty="0" err="1"/>
            <a:t>hoạt</a:t>
          </a:r>
          <a:r>
            <a:rPr lang="en-US" sz="1800" kern="1200" dirty="0"/>
            <a:t> </a:t>
          </a:r>
          <a:r>
            <a:rPr lang="en-US" sz="1800" kern="1200" dirty="0" err="1"/>
            <a:t>động</a:t>
          </a:r>
          <a:r>
            <a:rPr lang="en-US" sz="1800" kern="1200" dirty="0"/>
            <a:t> </a:t>
          </a:r>
          <a:r>
            <a:rPr lang="en-US" sz="1800" kern="1200" dirty="0" err="1"/>
            <a:t>dạy</a:t>
          </a:r>
          <a:r>
            <a:rPr lang="en-US" sz="1800" kern="1200" dirty="0"/>
            <a:t>, </a:t>
          </a:r>
          <a:r>
            <a:rPr lang="en-US" sz="1800" kern="1200" dirty="0" err="1"/>
            <a:t>học</a:t>
          </a:r>
          <a:r>
            <a:rPr lang="en-US" sz="1800" kern="1200" dirty="0"/>
            <a:t> </a:t>
          </a:r>
          <a:r>
            <a:rPr lang="en-US" sz="1800" kern="1200" dirty="0" err="1"/>
            <a:t>và</a:t>
          </a:r>
          <a:r>
            <a:rPr lang="en-US" sz="1800" kern="1200" dirty="0"/>
            <a:t> </a:t>
          </a:r>
          <a:r>
            <a:rPr lang="en-US" sz="1800" kern="1200" dirty="0" err="1"/>
            <a:t>quản</a:t>
          </a:r>
          <a:r>
            <a:rPr lang="en-US" sz="1800" kern="1200" dirty="0"/>
            <a:t> </a:t>
          </a:r>
          <a:r>
            <a:rPr lang="en-US" sz="1800" kern="1200" dirty="0" err="1"/>
            <a:t>trị</a:t>
          </a:r>
          <a:r>
            <a:rPr lang="en-US" sz="1800" kern="1200" dirty="0"/>
            <a:t> </a:t>
          </a:r>
          <a:r>
            <a:rPr lang="en-US" sz="1800" kern="1200" dirty="0" err="1"/>
            <a:t>nhà</a:t>
          </a:r>
          <a:r>
            <a:rPr lang="en-US" sz="1800" kern="1200" dirty="0"/>
            <a:t> </a:t>
          </a:r>
          <a:r>
            <a:rPr lang="en-US" sz="1800" kern="1200" dirty="0" err="1"/>
            <a:t>trường</a:t>
          </a:r>
          <a:endParaRPr lang="en-US" sz="1800" kern="1200" dirty="0"/>
        </a:p>
      </dsp:txBody>
      <dsp:txXfrm>
        <a:off x="5645483" y="1521593"/>
        <a:ext cx="2339072" cy="183361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2EDBC6-FF7F-4B76-B0BB-6B4AA1E6F7BE}">
      <dsp:nvSpPr>
        <dsp:cNvPr id="0" name=""/>
        <dsp:cNvSpPr/>
      </dsp:nvSpPr>
      <dsp:spPr>
        <a:xfrm>
          <a:off x="2327045" y="650287"/>
          <a:ext cx="4441331" cy="4441331"/>
        </a:xfrm>
        <a:prstGeom prst="blockArc">
          <a:avLst>
            <a:gd name="adj1" fmla="val 12600000"/>
            <a:gd name="adj2" fmla="val 16200000"/>
            <a:gd name="adj3" fmla="val 452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90460E-081F-4965-A82E-4A563F6AA926}">
      <dsp:nvSpPr>
        <dsp:cNvPr id="0" name=""/>
        <dsp:cNvSpPr/>
      </dsp:nvSpPr>
      <dsp:spPr>
        <a:xfrm>
          <a:off x="2327045" y="650287"/>
          <a:ext cx="4441331" cy="4441331"/>
        </a:xfrm>
        <a:prstGeom prst="blockArc">
          <a:avLst>
            <a:gd name="adj1" fmla="val 9000000"/>
            <a:gd name="adj2" fmla="val 12600000"/>
            <a:gd name="adj3" fmla="val 452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44EE904-7749-482D-8882-2B66000B92EC}">
      <dsp:nvSpPr>
        <dsp:cNvPr id="0" name=""/>
        <dsp:cNvSpPr/>
      </dsp:nvSpPr>
      <dsp:spPr>
        <a:xfrm>
          <a:off x="2327045" y="650287"/>
          <a:ext cx="4441331" cy="4441331"/>
        </a:xfrm>
        <a:prstGeom prst="blockArc">
          <a:avLst>
            <a:gd name="adj1" fmla="val 5400000"/>
            <a:gd name="adj2" fmla="val 9000000"/>
            <a:gd name="adj3" fmla="val 452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D84DC2-B6A6-4DB0-85A5-6D35EF939FE1}">
      <dsp:nvSpPr>
        <dsp:cNvPr id="0" name=""/>
        <dsp:cNvSpPr/>
      </dsp:nvSpPr>
      <dsp:spPr>
        <a:xfrm>
          <a:off x="2327045" y="650287"/>
          <a:ext cx="4441331" cy="4441331"/>
        </a:xfrm>
        <a:prstGeom prst="blockArc">
          <a:avLst>
            <a:gd name="adj1" fmla="val 1800000"/>
            <a:gd name="adj2" fmla="val 5400000"/>
            <a:gd name="adj3" fmla="val 452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0449BB-219C-4180-90B6-46160074464A}">
      <dsp:nvSpPr>
        <dsp:cNvPr id="0" name=""/>
        <dsp:cNvSpPr/>
      </dsp:nvSpPr>
      <dsp:spPr>
        <a:xfrm>
          <a:off x="2327045" y="650287"/>
          <a:ext cx="4441331" cy="4441331"/>
        </a:xfrm>
        <a:prstGeom prst="blockArc">
          <a:avLst>
            <a:gd name="adj1" fmla="val 19800000"/>
            <a:gd name="adj2" fmla="val 1800000"/>
            <a:gd name="adj3" fmla="val 452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5653D8-AE14-40A0-8C56-C1241C16715B}">
      <dsp:nvSpPr>
        <dsp:cNvPr id="0" name=""/>
        <dsp:cNvSpPr/>
      </dsp:nvSpPr>
      <dsp:spPr>
        <a:xfrm>
          <a:off x="2327045" y="650287"/>
          <a:ext cx="4441331" cy="4441331"/>
        </a:xfrm>
        <a:prstGeom prst="blockArc">
          <a:avLst>
            <a:gd name="adj1" fmla="val 16200000"/>
            <a:gd name="adj2" fmla="val 19800000"/>
            <a:gd name="adj3" fmla="val 4526"/>
          </a:avLst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3241933-EC58-465B-8CDE-963A0325B586}">
      <dsp:nvSpPr>
        <dsp:cNvPr id="0" name=""/>
        <dsp:cNvSpPr/>
      </dsp:nvSpPr>
      <dsp:spPr>
        <a:xfrm>
          <a:off x="3439809" y="1892017"/>
          <a:ext cx="2215804" cy="195787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1750" tIns="31750" rIns="31750" bIns="317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>
              <a:latin typeface="Arial" panose="020B0604020202020204" pitchFamily="34" charset="0"/>
              <a:cs typeface="Arial" panose="020B0604020202020204" pitchFamily="34" charset="0"/>
            </a:rPr>
            <a:t>HIỆU TRƯỞNG MẦM NON</a:t>
          </a:r>
        </a:p>
      </dsp:txBody>
      <dsp:txXfrm>
        <a:off x="3764306" y="2178741"/>
        <a:ext cx="1566810" cy="1384424"/>
      </dsp:txXfrm>
    </dsp:sp>
    <dsp:sp modelId="{114EE682-1904-4AA0-BD4C-B4D8451D2D2C}">
      <dsp:nvSpPr>
        <dsp:cNvPr id="0" name=""/>
        <dsp:cNvSpPr/>
      </dsp:nvSpPr>
      <dsp:spPr>
        <a:xfrm>
          <a:off x="3849788" y="2615"/>
          <a:ext cx="1395845" cy="1395845"/>
        </a:xfrm>
        <a:prstGeom prst="ellips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kern="1200" dirty="0"/>
            <a:t>1. </a:t>
          </a:r>
          <a:r>
            <a:rPr lang="en-US" sz="1200" b="1" kern="1200" dirty="0" err="1"/>
            <a:t>Phát</a:t>
          </a:r>
          <a:r>
            <a:rPr lang="en-US" sz="1200" b="1" kern="1200" dirty="0"/>
            <a:t> </a:t>
          </a:r>
          <a:r>
            <a:rPr lang="en-US" sz="1200" b="1" kern="1200" dirty="0" err="1"/>
            <a:t>triển</a:t>
          </a:r>
          <a:r>
            <a:rPr lang="en-US" sz="1200" b="1" kern="1200" dirty="0"/>
            <a:t> </a:t>
          </a:r>
          <a:r>
            <a:rPr lang="en-US" sz="1200" b="1" kern="1200" dirty="0" err="1"/>
            <a:t>nghề</a:t>
          </a:r>
          <a:r>
            <a:rPr lang="en-US" sz="1200" b="1" kern="1200" dirty="0"/>
            <a:t> </a:t>
          </a:r>
          <a:r>
            <a:rPr lang="en-US" sz="1200" b="1" kern="1200" dirty="0" err="1"/>
            <a:t>nghiệp</a:t>
          </a:r>
          <a:r>
            <a:rPr lang="en-US" sz="1200" b="1" kern="1200" dirty="0"/>
            <a:t> </a:t>
          </a:r>
          <a:r>
            <a:rPr lang="en-US" sz="1200" b="1" kern="1200" dirty="0" err="1"/>
            <a:t>cá</a:t>
          </a:r>
          <a:r>
            <a:rPr lang="en-US" sz="1200" b="1" kern="1200" dirty="0"/>
            <a:t> </a:t>
          </a:r>
          <a:r>
            <a:rPr lang="en-US" sz="1200" b="1" kern="1200" dirty="0" err="1"/>
            <a:t>nhân</a:t>
          </a:r>
          <a:endParaRPr lang="en-US" sz="1200" kern="1200" dirty="0"/>
        </a:p>
      </dsp:txBody>
      <dsp:txXfrm>
        <a:off x="4054205" y="207032"/>
        <a:ext cx="987011" cy="987011"/>
      </dsp:txXfrm>
    </dsp:sp>
    <dsp:sp modelId="{F6721E14-DFFF-4464-A8FD-A1CEDBF16F51}">
      <dsp:nvSpPr>
        <dsp:cNvPr id="0" name=""/>
        <dsp:cNvSpPr/>
      </dsp:nvSpPr>
      <dsp:spPr>
        <a:xfrm>
          <a:off x="5729423" y="1087823"/>
          <a:ext cx="1395845" cy="139584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2. </a:t>
          </a:r>
          <a:r>
            <a:rPr lang="en-US" sz="1200" b="1" kern="1200" dirty="0" err="1"/>
            <a:t>Kết</a:t>
          </a:r>
          <a:r>
            <a:rPr lang="en-US" sz="1200" b="1" kern="1200" dirty="0"/>
            <a:t> </a:t>
          </a:r>
          <a:r>
            <a:rPr lang="en-US" sz="1200" b="1" kern="1200" dirty="0" err="1"/>
            <a:t>quả</a:t>
          </a:r>
          <a:r>
            <a:rPr lang="en-US" sz="1200" b="1" kern="1200" dirty="0"/>
            <a:t> </a:t>
          </a:r>
          <a:r>
            <a:rPr lang="en-US" sz="1200" b="1" kern="1200" dirty="0" err="1"/>
            <a:t>phát</a:t>
          </a:r>
          <a:r>
            <a:rPr lang="en-US" sz="1200" b="1" kern="1200" dirty="0"/>
            <a:t> </a:t>
          </a:r>
          <a:r>
            <a:rPr lang="en-US" sz="1200" b="1" kern="1200" dirty="0" err="1"/>
            <a:t>triển</a:t>
          </a:r>
          <a:r>
            <a:rPr lang="en-US" sz="1200" b="1" kern="1200" dirty="0"/>
            <a:t>  </a:t>
          </a:r>
          <a:r>
            <a:rPr lang="en-US" sz="1200" b="1" kern="1200" dirty="0" err="1"/>
            <a:t>của</a:t>
          </a:r>
          <a:r>
            <a:rPr lang="en-US" sz="1200" b="1" kern="1200" dirty="0"/>
            <a:t> </a:t>
          </a:r>
          <a:r>
            <a:rPr lang="en-US" sz="1200" b="1" kern="1200" dirty="0" err="1"/>
            <a:t>trẻ</a:t>
          </a:r>
          <a:endParaRPr lang="en-US" sz="1200" kern="1200" dirty="0"/>
        </a:p>
      </dsp:txBody>
      <dsp:txXfrm>
        <a:off x="5933840" y="1292240"/>
        <a:ext cx="987011" cy="987011"/>
      </dsp:txXfrm>
    </dsp:sp>
    <dsp:sp modelId="{C97D9BC5-F835-455A-9A6A-E9949AAB7945}">
      <dsp:nvSpPr>
        <dsp:cNvPr id="0" name=""/>
        <dsp:cNvSpPr/>
      </dsp:nvSpPr>
      <dsp:spPr>
        <a:xfrm>
          <a:off x="5729423" y="3258238"/>
          <a:ext cx="1395845" cy="1395845"/>
        </a:xfrm>
        <a:prstGeom prst="ellips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/>
            <a:t>3.Lập </a:t>
          </a:r>
          <a:r>
            <a:rPr lang="en-US" sz="1400" b="1" kern="1200" dirty="0" err="1"/>
            <a:t>và</a:t>
          </a:r>
          <a:r>
            <a:rPr lang="en-US" sz="1400" b="1" kern="1200" dirty="0"/>
            <a:t> </a:t>
          </a:r>
          <a:r>
            <a:rPr lang="en-US" sz="1400" b="1" kern="1200" dirty="0" err="1"/>
            <a:t>thực</a:t>
          </a:r>
          <a:r>
            <a:rPr lang="en-US" sz="1400" b="1" kern="1200" dirty="0"/>
            <a:t> </a:t>
          </a:r>
          <a:r>
            <a:rPr lang="en-US" sz="1400" b="1" kern="1200" dirty="0" err="1"/>
            <a:t>hiện</a:t>
          </a:r>
          <a:r>
            <a:rPr lang="en-US" sz="1400" b="1" kern="1200" dirty="0"/>
            <a:t> </a:t>
          </a:r>
          <a:r>
            <a:rPr lang="en-US" sz="1400" b="1" kern="1200" dirty="0" err="1"/>
            <a:t>kế</a:t>
          </a:r>
          <a:r>
            <a:rPr lang="en-US" sz="1400" b="1" kern="1200" dirty="0"/>
            <a:t> </a:t>
          </a:r>
          <a:r>
            <a:rPr lang="en-US" sz="1400" b="1" kern="1200" dirty="0" err="1"/>
            <a:t>hoạch</a:t>
          </a:r>
          <a:r>
            <a:rPr lang="en-US" sz="1400" b="1" kern="1200" dirty="0"/>
            <a:t> </a:t>
          </a:r>
          <a:r>
            <a:rPr lang="en-US" sz="1400" b="1" kern="1200" dirty="0" err="1"/>
            <a:t>và</a:t>
          </a:r>
          <a:r>
            <a:rPr lang="en-US" sz="1400" b="1" kern="1200" dirty="0"/>
            <a:t> </a:t>
          </a:r>
          <a:r>
            <a:rPr lang="en-US" sz="1400" b="1" kern="1200" dirty="0" err="1"/>
            <a:t>đảm</a:t>
          </a:r>
          <a:r>
            <a:rPr lang="en-US" sz="1400" b="1" kern="1200" dirty="0"/>
            <a:t> </a:t>
          </a:r>
          <a:r>
            <a:rPr lang="en-US" sz="1400" b="1" kern="1200" dirty="0" err="1"/>
            <a:t>bảo</a:t>
          </a:r>
          <a:r>
            <a:rPr lang="en-US" sz="1400" b="1" kern="1200" dirty="0"/>
            <a:t> </a:t>
          </a:r>
          <a:r>
            <a:rPr lang="en-US" sz="1400" b="1" kern="1200" dirty="0" err="1"/>
            <a:t>chất</a:t>
          </a:r>
          <a:r>
            <a:rPr lang="en-US" sz="1400" b="1" kern="1200" dirty="0"/>
            <a:t> </a:t>
          </a:r>
          <a:r>
            <a:rPr lang="en-US" sz="1400" b="1" kern="1200" dirty="0" err="1"/>
            <a:t>lượng</a:t>
          </a:r>
          <a:r>
            <a:rPr lang="en-US" sz="1400" b="1" kern="1200" dirty="0"/>
            <a:t> GD</a:t>
          </a:r>
          <a:endParaRPr lang="en-US" sz="1400" kern="1200" dirty="0"/>
        </a:p>
      </dsp:txBody>
      <dsp:txXfrm>
        <a:off x="5933840" y="3462655"/>
        <a:ext cx="987011" cy="987011"/>
      </dsp:txXfrm>
    </dsp:sp>
    <dsp:sp modelId="{1B817E48-3AD3-44A0-AFB1-117F3C444759}">
      <dsp:nvSpPr>
        <dsp:cNvPr id="0" name=""/>
        <dsp:cNvSpPr/>
      </dsp:nvSpPr>
      <dsp:spPr>
        <a:xfrm>
          <a:off x="3849788" y="4343446"/>
          <a:ext cx="1395845" cy="139584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4.Nuôi </a:t>
          </a:r>
          <a:r>
            <a:rPr lang="en-US" sz="1200" b="1" kern="1200" dirty="0" err="1"/>
            <a:t>dưỡng</a:t>
          </a:r>
          <a:r>
            <a:rPr lang="en-US" sz="1200" b="1" kern="1200" dirty="0"/>
            <a:t> </a:t>
          </a:r>
          <a:r>
            <a:rPr lang="en-US" sz="1200" b="1" kern="1200" dirty="0" err="1"/>
            <a:t>Văn</a:t>
          </a:r>
          <a:r>
            <a:rPr lang="en-US" sz="1200" b="1" kern="1200" dirty="0"/>
            <a:t> </a:t>
          </a:r>
          <a:r>
            <a:rPr lang="en-US" sz="1200" b="1" kern="1200" dirty="0" err="1"/>
            <a:t>hoá</a:t>
          </a:r>
          <a:r>
            <a:rPr lang="en-US" sz="1200" b="1" kern="1200" dirty="0"/>
            <a:t> </a:t>
          </a:r>
          <a:r>
            <a:rPr lang="en-US" sz="1200" b="1" kern="1200" dirty="0" err="1"/>
            <a:t>trường</a:t>
          </a:r>
          <a:r>
            <a:rPr lang="en-US" sz="1200" b="1" kern="1200" dirty="0"/>
            <a:t> </a:t>
          </a:r>
          <a:r>
            <a:rPr lang="en-US" sz="1200" b="1" kern="1200" dirty="0" err="1"/>
            <a:t>học</a:t>
          </a:r>
          <a:r>
            <a:rPr lang="en-US" sz="1200" b="1" kern="1200" dirty="0"/>
            <a:t> </a:t>
          </a:r>
          <a:endParaRPr lang="en-US" sz="1200" kern="1200" dirty="0"/>
        </a:p>
      </dsp:txBody>
      <dsp:txXfrm>
        <a:off x="4054205" y="4547863"/>
        <a:ext cx="987011" cy="987011"/>
      </dsp:txXfrm>
    </dsp:sp>
    <dsp:sp modelId="{95190D4F-0C52-4C05-8D42-63D3F1501431}">
      <dsp:nvSpPr>
        <dsp:cNvPr id="0" name=""/>
        <dsp:cNvSpPr/>
      </dsp:nvSpPr>
      <dsp:spPr>
        <a:xfrm>
          <a:off x="1970153" y="3258238"/>
          <a:ext cx="1395845" cy="1395845"/>
        </a:xfrm>
        <a:prstGeom prst="ellipse">
          <a:avLst/>
        </a:prstGeom>
        <a:solidFill>
          <a:schemeClr val="accent5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5.Năng </a:t>
          </a:r>
          <a:r>
            <a:rPr lang="en-US" sz="2000" b="1" kern="1200" dirty="0" err="1"/>
            <a:t>lực</a:t>
          </a:r>
          <a:r>
            <a:rPr lang="en-US" sz="2000" b="1" kern="1200" dirty="0"/>
            <a:t> </a:t>
          </a:r>
          <a:r>
            <a:rPr lang="en-US" sz="2000" b="1" kern="1200" dirty="0" err="1"/>
            <a:t>chuyên</a:t>
          </a:r>
          <a:r>
            <a:rPr lang="en-US" sz="2000" b="1" kern="1200" dirty="0"/>
            <a:t> </a:t>
          </a:r>
          <a:r>
            <a:rPr lang="en-US" sz="2000" b="1" kern="1200" dirty="0" err="1"/>
            <a:t>môn</a:t>
          </a:r>
          <a:endParaRPr lang="en-US" sz="2000" kern="1200" dirty="0"/>
        </a:p>
      </dsp:txBody>
      <dsp:txXfrm>
        <a:off x="2174570" y="3462655"/>
        <a:ext cx="987011" cy="987011"/>
      </dsp:txXfrm>
    </dsp:sp>
    <dsp:sp modelId="{3CCFBD1E-99AF-4CA4-A386-D80EADA217EE}">
      <dsp:nvSpPr>
        <dsp:cNvPr id="0" name=""/>
        <dsp:cNvSpPr/>
      </dsp:nvSpPr>
      <dsp:spPr>
        <a:xfrm>
          <a:off x="1970153" y="1087823"/>
          <a:ext cx="1395845" cy="1395845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/>
            <a:t>6.Xây </a:t>
          </a:r>
          <a:r>
            <a:rPr lang="en-US" sz="1200" b="1" kern="1200" dirty="0" err="1"/>
            <a:t>dựng</a:t>
          </a:r>
          <a:r>
            <a:rPr lang="en-US" sz="1200" b="1" kern="1200" dirty="0"/>
            <a:t> </a:t>
          </a:r>
          <a:r>
            <a:rPr lang="en-US" sz="1200" b="1" kern="1200" dirty="0" err="1"/>
            <a:t>mối</a:t>
          </a:r>
          <a:r>
            <a:rPr lang="en-US" sz="1200" b="1" kern="1200" dirty="0"/>
            <a:t> </a:t>
          </a:r>
          <a:r>
            <a:rPr lang="en-US" sz="1200" b="1" kern="1200" dirty="0" err="1"/>
            <a:t>quan</a:t>
          </a:r>
          <a:r>
            <a:rPr lang="en-US" sz="1200" b="1" kern="1200" dirty="0"/>
            <a:t> </a:t>
          </a:r>
          <a:r>
            <a:rPr lang="en-US" sz="1200" b="1" kern="1200" dirty="0" err="1"/>
            <a:t>hệ</a:t>
          </a:r>
          <a:r>
            <a:rPr lang="en-US" sz="1200" b="1" kern="1200" dirty="0"/>
            <a:t> </a:t>
          </a:r>
          <a:r>
            <a:rPr lang="en-US" sz="1200" b="1" kern="1200" dirty="0" err="1"/>
            <a:t>với</a:t>
          </a:r>
          <a:r>
            <a:rPr lang="en-US" sz="1200" b="1" kern="1200" dirty="0"/>
            <a:t> </a:t>
          </a:r>
          <a:r>
            <a:rPr lang="en-US" sz="1200" b="1" kern="1200" dirty="0" err="1"/>
            <a:t>cộng</a:t>
          </a:r>
          <a:r>
            <a:rPr lang="en-US" sz="1200" b="1" kern="1200" dirty="0"/>
            <a:t> </a:t>
          </a:r>
          <a:r>
            <a:rPr lang="en-US" sz="1200" b="1" kern="1200" dirty="0" err="1"/>
            <a:t>đồng</a:t>
          </a:r>
          <a:r>
            <a:rPr lang="en-US" sz="1200" b="1" kern="1200" dirty="0"/>
            <a:t> </a:t>
          </a:r>
          <a:r>
            <a:rPr lang="en-US" sz="1200" b="1" kern="1200" dirty="0" err="1"/>
            <a:t>và</a:t>
          </a:r>
          <a:r>
            <a:rPr lang="en-US" sz="1200" b="1" kern="1200" dirty="0"/>
            <a:t> </a:t>
          </a:r>
          <a:r>
            <a:rPr lang="en-US" sz="1200" b="1" kern="1200" dirty="0" err="1"/>
            <a:t>các</a:t>
          </a:r>
          <a:r>
            <a:rPr lang="en-US" sz="1200" b="1" kern="1200" dirty="0"/>
            <a:t> </a:t>
          </a:r>
          <a:r>
            <a:rPr lang="en-US" sz="1200" b="1" kern="1200" dirty="0" err="1"/>
            <a:t>nhà</a:t>
          </a:r>
          <a:r>
            <a:rPr lang="en-US" sz="1200" b="1" kern="1200" dirty="0"/>
            <a:t> </a:t>
          </a:r>
          <a:r>
            <a:rPr lang="en-US" sz="1200" b="1" kern="1200" dirty="0" err="1"/>
            <a:t>chuyên</a:t>
          </a:r>
          <a:r>
            <a:rPr lang="en-US" sz="1200" b="1" kern="1200" dirty="0"/>
            <a:t> </a:t>
          </a:r>
          <a:r>
            <a:rPr lang="en-US" sz="1200" b="1" kern="1200" dirty="0" err="1"/>
            <a:t>môn</a:t>
          </a:r>
          <a:endParaRPr lang="en-US" sz="1200" kern="1200" dirty="0"/>
        </a:p>
      </dsp:txBody>
      <dsp:txXfrm>
        <a:off x="2174570" y="1292240"/>
        <a:ext cx="987011" cy="98701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52A19B-2F18-406C-B836-EEC010281EF6}">
      <dsp:nvSpPr>
        <dsp:cNvPr id="0" name=""/>
        <dsp:cNvSpPr/>
      </dsp:nvSpPr>
      <dsp:spPr>
        <a:xfrm>
          <a:off x="617219" y="0"/>
          <a:ext cx="6995160" cy="4851400"/>
        </a:xfrm>
        <a:prstGeom prst="rightArrow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B9C7C6-110F-4B63-8879-DCA4945F5A2D}">
      <dsp:nvSpPr>
        <dsp:cNvPr id="0" name=""/>
        <dsp:cNvSpPr/>
      </dsp:nvSpPr>
      <dsp:spPr>
        <a:xfrm>
          <a:off x="278874" y="1455420"/>
          <a:ext cx="2468880" cy="1940560"/>
        </a:xfrm>
        <a:prstGeom prst="round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MỨC ĐẠT 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500" kern="1200" dirty="0"/>
            <a:t>Làm đúng quy định</a:t>
          </a:r>
          <a:endParaRPr lang="en-US" sz="2500" kern="1200" dirty="0"/>
        </a:p>
      </dsp:txBody>
      <dsp:txXfrm>
        <a:off x="373604" y="1550150"/>
        <a:ext cx="2279420" cy="1751100"/>
      </dsp:txXfrm>
    </dsp:sp>
    <dsp:sp modelId="{F7C69D7B-7C4E-4B96-8910-EE615B5FC344}">
      <dsp:nvSpPr>
        <dsp:cNvPr id="0" name=""/>
        <dsp:cNvSpPr/>
      </dsp:nvSpPr>
      <dsp:spPr>
        <a:xfrm>
          <a:off x="2880359" y="1455420"/>
          <a:ext cx="2468880" cy="1940560"/>
        </a:xfrm>
        <a:prstGeom prst="roundRect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MỨC KHÁ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500" kern="1200" dirty="0"/>
            <a:t>Đổi mới, sáng tạo, điều chỉnh thường xuyên</a:t>
          </a:r>
          <a:endParaRPr lang="en-US" sz="2500" kern="1200" dirty="0"/>
        </a:p>
      </dsp:txBody>
      <dsp:txXfrm>
        <a:off x="2975089" y="1550150"/>
        <a:ext cx="2279420" cy="1751100"/>
      </dsp:txXfrm>
    </dsp:sp>
    <dsp:sp modelId="{DA77809B-6729-456F-8231-F0AB83B553CF}">
      <dsp:nvSpPr>
        <dsp:cNvPr id="0" name=""/>
        <dsp:cNvSpPr/>
      </dsp:nvSpPr>
      <dsp:spPr>
        <a:xfrm>
          <a:off x="5410200" y="1422391"/>
          <a:ext cx="2468880" cy="1940560"/>
        </a:xfrm>
        <a:prstGeom prst="roundRect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/>
            <a:t>MỨC TỐT</a:t>
          </a:r>
        </a:p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Hỗ</a:t>
          </a:r>
          <a:r>
            <a:rPr lang="en-US" sz="2500" kern="1200" dirty="0"/>
            <a:t> </a:t>
          </a:r>
          <a:r>
            <a:rPr lang="en-US" sz="2500" kern="1200" dirty="0" err="1"/>
            <a:t>trợ</a:t>
          </a:r>
          <a:r>
            <a:rPr lang="en-US" sz="2500" kern="1200" dirty="0"/>
            <a:t> </a:t>
          </a:r>
          <a:r>
            <a:rPr lang="en-US" sz="2500" kern="1200" dirty="0" err="1"/>
            <a:t>đồng</a:t>
          </a:r>
          <a:r>
            <a:rPr lang="en-US" sz="2500" kern="1200" dirty="0"/>
            <a:t> </a:t>
          </a:r>
          <a:r>
            <a:rPr lang="en-US" sz="2500" kern="1200" dirty="0" err="1"/>
            <a:t>nghiệp</a:t>
          </a:r>
          <a:r>
            <a:rPr lang="en-US" sz="2500" kern="1200" dirty="0"/>
            <a:t> </a:t>
          </a:r>
          <a:r>
            <a:rPr lang="en-US" sz="2500" kern="1200" dirty="0" err="1"/>
            <a:t>là</a:t>
          </a:r>
          <a:r>
            <a:rPr lang="en-US" sz="2500" kern="1200" dirty="0"/>
            <a:t> CBQLGD</a:t>
          </a:r>
        </a:p>
      </dsp:txBody>
      <dsp:txXfrm>
        <a:off x="5504930" y="1517121"/>
        <a:ext cx="2279420" cy="17511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E0647-EC5A-4240-8993-AD4DBA161884}">
      <dsp:nvSpPr>
        <dsp:cNvPr id="0" name=""/>
        <dsp:cNvSpPr/>
      </dsp:nvSpPr>
      <dsp:spPr>
        <a:xfrm>
          <a:off x="2720924" y="346024"/>
          <a:ext cx="2628569" cy="2628569"/>
        </a:xfrm>
        <a:prstGeom prst="pieWedg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1. HT </a:t>
          </a:r>
          <a:r>
            <a:rPr lang="en-US" sz="2000" b="1" kern="1200" dirty="0" err="1"/>
            <a:t>tự</a:t>
          </a:r>
          <a:r>
            <a:rPr lang="en-US" sz="2000" b="1" kern="1200" dirty="0"/>
            <a:t> </a:t>
          </a:r>
          <a:r>
            <a:rPr lang="en-US" sz="2000" b="1" kern="1200" dirty="0" err="1"/>
            <a:t>đánh</a:t>
          </a:r>
          <a:r>
            <a:rPr lang="en-US" sz="2000" b="1" kern="1200" dirty="0"/>
            <a:t> </a:t>
          </a:r>
          <a:r>
            <a:rPr lang="en-US" sz="2000" b="1" kern="1200" dirty="0" err="1"/>
            <a:t>giá</a:t>
          </a:r>
          <a:r>
            <a:rPr lang="en-US" sz="2000" b="1" kern="1200" dirty="0"/>
            <a:t>, </a:t>
          </a:r>
          <a:r>
            <a:rPr lang="en-US" sz="2000" b="1" kern="1200" dirty="0" err="1"/>
            <a:t>tự</a:t>
          </a:r>
          <a:r>
            <a:rPr lang="en-US" sz="2000" b="1" kern="1200" dirty="0"/>
            <a:t> </a:t>
          </a:r>
          <a:r>
            <a:rPr lang="en-US" sz="2000" b="1" kern="1200" dirty="0" err="1"/>
            <a:t>bồi</a:t>
          </a:r>
          <a:r>
            <a:rPr lang="en-US" sz="2000" b="1" kern="1200" dirty="0"/>
            <a:t> </a:t>
          </a:r>
          <a:r>
            <a:rPr lang="en-US" sz="2000" b="1" kern="1200" dirty="0" err="1"/>
            <a:t>dưỡng</a:t>
          </a:r>
          <a:r>
            <a:rPr lang="en-US" sz="2000" b="1" kern="1200" dirty="0"/>
            <a:t> </a:t>
          </a:r>
          <a:r>
            <a:rPr lang="en-US" sz="2000" kern="1200" dirty="0"/>
            <a:t>NL LĐ,QT NT</a:t>
          </a:r>
        </a:p>
      </dsp:txBody>
      <dsp:txXfrm>
        <a:off x="3490814" y="1115914"/>
        <a:ext cx="1858679" cy="1858679"/>
      </dsp:txXfrm>
    </dsp:sp>
    <dsp:sp modelId="{4B9C4842-EFD5-47F4-913B-4307D96DD244}">
      <dsp:nvSpPr>
        <dsp:cNvPr id="0" name=""/>
        <dsp:cNvSpPr/>
      </dsp:nvSpPr>
      <dsp:spPr>
        <a:xfrm rot="5400000">
          <a:off x="5470906" y="346024"/>
          <a:ext cx="2628569" cy="2628569"/>
        </a:xfrm>
        <a:prstGeom prst="pieWedg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2. </a:t>
          </a:r>
          <a:r>
            <a:rPr lang="en-US" sz="2000" b="1" kern="1200" dirty="0" err="1"/>
            <a:t>Cơ</a:t>
          </a:r>
          <a:r>
            <a:rPr lang="en-US" sz="2000" b="1" kern="1200" dirty="0"/>
            <a:t> </a:t>
          </a:r>
          <a:r>
            <a:rPr lang="en-US" sz="2000" b="1" kern="1200" dirty="0" err="1"/>
            <a:t>quan</a:t>
          </a:r>
          <a:r>
            <a:rPr lang="en-US" sz="2000" b="1" kern="1200" dirty="0"/>
            <a:t> QLGDMN </a:t>
          </a:r>
          <a:r>
            <a:rPr lang="en-US" sz="2000" kern="1200" dirty="0" err="1"/>
            <a:t>đánh</a:t>
          </a:r>
          <a:r>
            <a:rPr lang="en-US" sz="2000" kern="1200" dirty="0"/>
            <a:t> </a:t>
          </a:r>
          <a:r>
            <a:rPr lang="en-US" sz="2000" kern="1200" dirty="0" err="1"/>
            <a:t>giá</a:t>
          </a:r>
          <a:r>
            <a:rPr lang="en-US" sz="2000" kern="1200" dirty="0"/>
            <a:t>, XD </a:t>
          </a:r>
          <a:r>
            <a:rPr lang="en-US" sz="2000" kern="1200" dirty="0" err="1"/>
            <a:t>chính</a:t>
          </a:r>
          <a:r>
            <a:rPr lang="en-US" sz="2000" kern="1200" dirty="0"/>
            <a:t> </a:t>
          </a:r>
          <a:r>
            <a:rPr lang="en-US" sz="2000" kern="1200" dirty="0" err="1"/>
            <a:t>sách</a:t>
          </a:r>
          <a:r>
            <a:rPr lang="en-US" sz="2000" kern="1200" dirty="0"/>
            <a:t> </a:t>
          </a:r>
          <a:r>
            <a:rPr lang="en-US" sz="2000" kern="1200" dirty="0" err="1"/>
            <a:t>phát</a:t>
          </a:r>
          <a:r>
            <a:rPr lang="en-US" sz="2000" kern="1200" dirty="0"/>
            <a:t> </a:t>
          </a:r>
          <a:r>
            <a:rPr lang="en-US" sz="2000" kern="1200" dirty="0" err="1"/>
            <a:t>triển</a:t>
          </a:r>
          <a:r>
            <a:rPr lang="en-US" sz="2000" kern="1200" dirty="0"/>
            <a:t> </a:t>
          </a:r>
          <a:r>
            <a:rPr lang="en-US" sz="2000" kern="1200" dirty="0" err="1"/>
            <a:t>đội</a:t>
          </a:r>
          <a:r>
            <a:rPr lang="en-US" sz="2000" kern="1200" dirty="0"/>
            <a:t> </a:t>
          </a:r>
          <a:r>
            <a:rPr lang="en-US" sz="2000" kern="1200" dirty="0" err="1"/>
            <a:t>ngũ</a:t>
          </a:r>
          <a:r>
            <a:rPr lang="en-US" sz="2000" kern="1200" dirty="0"/>
            <a:t> CBQLGDMN</a:t>
          </a:r>
        </a:p>
      </dsp:txBody>
      <dsp:txXfrm rot="-5400000">
        <a:off x="5470906" y="1115914"/>
        <a:ext cx="1858679" cy="1858679"/>
      </dsp:txXfrm>
    </dsp:sp>
    <dsp:sp modelId="{32BA1A18-E70A-4BC3-A0B7-4E038BBCE470}">
      <dsp:nvSpPr>
        <dsp:cNvPr id="0" name=""/>
        <dsp:cNvSpPr/>
      </dsp:nvSpPr>
      <dsp:spPr>
        <a:xfrm rot="10800000">
          <a:off x="5486388" y="3162640"/>
          <a:ext cx="2628569" cy="2628569"/>
        </a:xfrm>
        <a:prstGeom prst="pieWedg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   3. </a:t>
          </a:r>
          <a:r>
            <a:rPr lang="en-US" sz="2000" b="1" kern="1200" dirty="0" err="1"/>
            <a:t>Cơ</a:t>
          </a:r>
          <a:r>
            <a:rPr lang="en-US" sz="2000" b="1" kern="1200" dirty="0"/>
            <a:t> </a:t>
          </a:r>
          <a:r>
            <a:rPr lang="en-US" sz="2000" b="1" kern="1200" dirty="0" err="1"/>
            <a:t>sở</a:t>
          </a:r>
          <a:r>
            <a:rPr lang="en-US" sz="2000" b="1" kern="1200" dirty="0"/>
            <a:t> ĐT,BD </a:t>
          </a:r>
          <a:r>
            <a:rPr lang="en-US" sz="2000" kern="1200" dirty="0" err="1"/>
            <a:t>phát</a:t>
          </a:r>
          <a:r>
            <a:rPr lang="en-US" sz="2000" kern="1200" dirty="0"/>
            <a:t> </a:t>
          </a:r>
          <a:r>
            <a:rPr lang="en-US" sz="2000" kern="1200" dirty="0" err="1"/>
            <a:t>triển</a:t>
          </a:r>
          <a:r>
            <a:rPr lang="en-US" sz="2000" kern="1200" dirty="0"/>
            <a:t> </a:t>
          </a:r>
          <a:r>
            <a:rPr lang="en-US" sz="2000" kern="1200" dirty="0" err="1"/>
            <a:t>chương</a:t>
          </a:r>
          <a:r>
            <a:rPr lang="en-US" sz="2000" kern="1200" dirty="0"/>
            <a:t> </a:t>
          </a:r>
          <a:r>
            <a:rPr lang="en-US" sz="2000" kern="1200" dirty="0" err="1"/>
            <a:t>trình</a:t>
          </a:r>
          <a:r>
            <a:rPr lang="en-US" sz="2000" kern="1200" dirty="0"/>
            <a:t>, </a:t>
          </a:r>
          <a:r>
            <a:rPr lang="en-US" sz="2000" kern="1200" dirty="0" err="1"/>
            <a:t>tổ</a:t>
          </a:r>
          <a:r>
            <a:rPr lang="en-US" sz="2000" kern="1200" dirty="0"/>
            <a:t> </a:t>
          </a:r>
          <a:r>
            <a:rPr lang="en-US" sz="2000" kern="1200" dirty="0" err="1"/>
            <a:t>chức</a:t>
          </a:r>
          <a:r>
            <a:rPr lang="en-US" sz="2000" kern="1200" dirty="0"/>
            <a:t> ĐT,BD, </a:t>
          </a:r>
          <a:r>
            <a:rPr lang="en-US" sz="2000" kern="1200" dirty="0" err="1"/>
            <a:t>hỗ</a:t>
          </a:r>
          <a:r>
            <a:rPr lang="en-US" sz="2000" kern="1200" dirty="0"/>
            <a:t> </a:t>
          </a:r>
          <a:r>
            <a:rPr lang="en-US" sz="2000" kern="1200" dirty="0" err="1"/>
            <a:t>trợ</a:t>
          </a:r>
          <a:r>
            <a:rPr lang="en-US" sz="2000" kern="1200" dirty="0"/>
            <a:t> CBQLCSGD MN </a:t>
          </a:r>
        </a:p>
      </dsp:txBody>
      <dsp:txXfrm rot="10800000">
        <a:off x="5486388" y="3162640"/>
        <a:ext cx="1858679" cy="1858679"/>
      </dsp:txXfrm>
    </dsp:sp>
    <dsp:sp modelId="{DB6A824D-3A30-4811-9EAA-1F9FEF71AE57}">
      <dsp:nvSpPr>
        <dsp:cNvPr id="0" name=""/>
        <dsp:cNvSpPr/>
      </dsp:nvSpPr>
      <dsp:spPr>
        <a:xfrm rot="16200000">
          <a:off x="2666999" y="3124197"/>
          <a:ext cx="2628596" cy="2628596"/>
        </a:xfrm>
        <a:prstGeom prst="pieWedg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200" b="1" kern="1200" dirty="0"/>
            <a:t>4. CBQL MN </a:t>
          </a:r>
          <a:r>
            <a:rPr lang="en-US" sz="2200" b="1" kern="1200" dirty="0" err="1"/>
            <a:t>nguồn</a:t>
          </a:r>
          <a:r>
            <a:rPr lang="en-US" sz="2200" b="1" kern="1200" dirty="0"/>
            <a:t> </a:t>
          </a:r>
          <a:r>
            <a:rPr lang="en-US" sz="2200" kern="1200" dirty="0" err="1"/>
            <a:t>học</a:t>
          </a:r>
          <a:r>
            <a:rPr lang="en-US" sz="2200" kern="1200" dirty="0"/>
            <a:t> </a:t>
          </a:r>
          <a:r>
            <a:rPr lang="en-US" sz="2200" kern="1200" dirty="0" err="1"/>
            <a:t>tập</a:t>
          </a:r>
          <a:r>
            <a:rPr lang="en-US" sz="2200" kern="1200" dirty="0"/>
            <a:t>, </a:t>
          </a:r>
          <a:r>
            <a:rPr lang="en-US" sz="2200" kern="1200" dirty="0" err="1"/>
            <a:t>phấn</a:t>
          </a:r>
          <a:r>
            <a:rPr lang="en-US" sz="2200" kern="1200" dirty="0"/>
            <a:t> </a:t>
          </a:r>
          <a:r>
            <a:rPr lang="en-US" sz="2200" kern="1200" dirty="0" err="1"/>
            <a:t>đấu</a:t>
          </a:r>
          <a:r>
            <a:rPr lang="en-US" sz="2200" kern="1200" dirty="0"/>
            <a:t> </a:t>
          </a:r>
          <a:r>
            <a:rPr lang="en-US" sz="2200" kern="1200" dirty="0" err="1"/>
            <a:t>trở</a:t>
          </a:r>
          <a:r>
            <a:rPr lang="en-US" sz="2200" kern="1200" dirty="0"/>
            <a:t> </a:t>
          </a:r>
          <a:r>
            <a:rPr lang="en-US" sz="2200" kern="1200" dirty="0" err="1"/>
            <a:t>thành</a:t>
          </a:r>
          <a:r>
            <a:rPr lang="en-US" sz="2200" kern="1200" dirty="0"/>
            <a:t> HT</a:t>
          </a:r>
        </a:p>
      </dsp:txBody>
      <dsp:txXfrm rot="5400000">
        <a:off x="3436897" y="3124197"/>
        <a:ext cx="1858698" cy="1858698"/>
      </dsp:txXfrm>
    </dsp:sp>
    <dsp:sp modelId="{D4512038-1519-47D1-BBD0-CB21675BDA12}">
      <dsp:nvSpPr>
        <dsp:cNvPr id="0" name=""/>
        <dsp:cNvSpPr/>
      </dsp:nvSpPr>
      <dsp:spPr>
        <a:xfrm>
          <a:off x="4956422" y="2488946"/>
          <a:ext cx="907554" cy="789178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A6E4D0-BA74-4A84-B1C1-1CC3075E83E6}">
      <dsp:nvSpPr>
        <dsp:cNvPr id="0" name=""/>
        <dsp:cNvSpPr/>
      </dsp:nvSpPr>
      <dsp:spPr>
        <a:xfrm rot="10800000">
          <a:off x="4956422" y="2792476"/>
          <a:ext cx="907554" cy="789178"/>
        </a:xfrm>
        <a:prstGeom prst="circular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393A5E-8860-489F-9308-8AD5AA53A98F}">
      <dsp:nvSpPr>
        <dsp:cNvPr id="0" name=""/>
        <dsp:cNvSpPr/>
      </dsp:nvSpPr>
      <dsp:spPr>
        <a:xfrm>
          <a:off x="3787802" y="5721501"/>
          <a:ext cx="177534" cy="1691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767" y="0"/>
              </a:lnTo>
              <a:lnTo>
                <a:pt x="88767" y="169145"/>
              </a:lnTo>
              <a:lnTo>
                <a:pt x="177534" y="16914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70439" y="5799944"/>
        <a:ext cx="12260" cy="12260"/>
      </dsp:txXfrm>
    </dsp:sp>
    <dsp:sp modelId="{63C3569C-E16D-460E-A663-4FAA3E624C6F}">
      <dsp:nvSpPr>
        <dsp:cNvPr id="0" name=""/>
        <dsp:cNvSpPr/>
      </dsp:nvSpPr>
      <dsp:spPr>
        <a:xfrm>
          <a:off x="3787802" y="5552356"/>
          <a:ext cx="177534" cy="169145"/>
        </a:xfrm>
        <a:custGeom>
          <a:avLst/>
          <a:gdLst/>
          <a:ahLst/>
          <a:cxnLst/>
          <a:rect l="0" t="0" r="0" b="0"/>
          <a:pathLst>
            <a:path>
              <a:moveTo>
                <a:pt x="0" y="169145"/>
              </a:moveTo>
              <a:lnTo>
                <a:pt x="88767" y="169145"/>
              </a:lnTo>
              <a:lnTo>
                <a:pt x="88767" y="0"/>
              </a:lnTo>
              <a:lnTo>
                <a:pt x="177534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70439" y="5630798"/>
        <a:ext cx="12260" cy="12260"/>
      </dsp:txXfrm>
    </dsp:sp>
    <dsp:sp modelId="{04BB6618-E576-4BF3-9036-C3875C8A37D2}">
      <dsp:nvSpPr>
        <dsp:cNvPr id="0" name=""/>
        <dsp:cNvSpPr/>
      </dsp:nvSpPr>
      <dsp:spPr>
        <a:xfrm>
          <a:off x="1266362" y="3013497"/>
          <a:ext cx="179586" cy="270800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9793" y="0"/>
              </a:lnTo>
              <a:lnTo>
                <a:pt x="89793" y="2708004"/>
              </a:lnTo>
              <a:lnTo>
                <a:pt x="179586" y="2708004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288306" y="4299650"/>
        <a:ext cx="135697" cy="135697"/>
      </dsp:txXfrm>
    </dsp:sp>
    <dsp:sp modelId="{1E95A334-0A73-4456-AAB3-6B9BBD6B3634}">
      <dsp:nvSpPr>
        <dsp:cNvPr id="0" name=""/>
        <dsp:cNvSpPr/>
      </dsp:nvSpPr>
      <dsp:spPr>
        <a:xfrm>
          <a:off x="3719921" y="4885136"/>
          <a:ext cx="260470" cy="32892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30235" y="0"/>
              </a:lnTo>
              <a:lnTo>
                <a:pt x="130235" y="328929"/>
              </a:lnTo>
              <a:lnTo>
                <a:pt x="260470" y="328929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39667" y="5039112"/>
        <a:ext cx="20978" cy="20978"/>
      </dsp:txXfrm>
    </dsp:sp>
    <dsp:sp modelId="{6D632CBA-1B7E-4166-BA13-AEDDDF199EA1}">
      <dsp:nvSpPr>
        <dsp:cNvPr id="0" name=""/>
        <dsp:cNvSpPr/>
      </dsp:nvSpPr>
      <dsp:spPr>
        <a:xfrm>
          <a:off x="3719921" y="4830055"/>
          <a:ext cx="260470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55081"/>
              </a:moveTo>
              <a:lnTo>
                <a:pt x="130235" y="55081"/>
              </a:lnTo>
              <a:lnTo>
                <a:pt x="130235" y="45720"/>
              </a:lnTo>
              <a:lnTo>
                <a:pt x="260470" y="457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43641" y="4869259"/>
        <a:ext cx="13031" cy="13031"/>
      </dsp:txXfrm>
    </dsp:sp>
    <dsp:sp modelId="{226883BA-9DA6-409B-AABE-AD4CCCB9BA46}">
      <dsp:nvSpPr>
        <dsp:cNvPr id="0" name=""/>
        <dsp:cNvSpPr/>
      </dsp:nvSpPr>
      <dsp:spPr>
        <a:xfrm>
          <a:off x="3719921" y="4537484"/>
          <a:ext cx="260470" cy="347651"/>
        </a:xfrm>
        <a:custGeom>
          <a:avLst/>
          <a:gdLst/>
          <a:ahLst/>
          <a:cxnLst/>
          <a:rect l="0" t="0" r="0" b="0"/>
          <a:pathLst>
            <a:path>
              <a:moveTo>
                <a:pt x="0" y="347651"/>
              </a:moveTo>
              <a:lnTo>
                <a:pt x="130235" y="347651"/>
              </a:lnTo>
              <a:lnTo>
                <a:pt x="130235" y="0"/>
              </a:lnTo>
              <a:lnTo>
                <a:pt x="26047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39296" y="4700450"/>
        <a:ext cx="21720" cy="21720"/>
      </dsp:txXfrm>
    </dsp:sp>
    <dsp:sp modelId="{B29F2C9C-100D-436B-AF0E-BC1606B316D3}">
      <dsp:nvSpPr>
        <dsp:cNvPr id="0" name=""/>
        <dsp:cNvSpPr/>
      </dsp:nvSpPr>
      <dsp:spPr>
        <a:xfrm>
          <a:off x="1266362" y="3013497"/>
          <a:ext cx="96650" cy="18716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8325" y="0"/>
              </a:lnTo>
              <a:lnTo>
                <a:pt x="48325" y="1871639"/>
              </a:lnTo>
              <a:lnTo>
                <a:pt x="96650" y="1871639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66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00" kern="1200"/>
        </a:p>
      </dsp:txBody>
      <dsp:txXfrm>
        <a:off x="1267834" y="3902463"/>
        <a:ext cx="93706" cy="93706"/>
      </dsp:txXfrm>
    </dsp:sp>
    <dsp:sp modelId="{313BEA61-17DE-4FC9-A738-3BF9BA01289F}">
      <dsp:nvSpPr>
        <dsp:cNvPr id="0" name=""/>
        <dsp:cNvSpPr/>
      </dsp:nvSpPr>
      <dsp:spPr>
        <a:xfrm>
          <a:off x="3832931" y="4064850"/>
          <a:ext cx="18403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92016" y="45720"/>
              </a:lnTo>
              <a:lnTo>
                <a:pt x="92016" y="134343"/>
              </a:lnTo>
              <a:lnTo>
                <a:pt x="184032" y="134343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19841" y="4105463"/>
        <a:ext cx="10213" cy="10213"/>
      </dsp:txXfrm>
    </dsp:sp>
    <dsp:sp modelId="{79835D21-4954-485C-A3C2-E885A43012E8}">
      <dsp:nvSpPr>
        <dsp:cNvPr id="0" name=""/>
        <dsp:cNvSpPr/>
      </dsp:nvSpPr>
      <dsp:spPr>
        <a:xfrm>
          <a:off x="3832931" y="3860903"/>
          <a:ext cx="184032" cy="249666"/>
        </a:xfrm>
        <a:custGeom>
          <a:avLst/>
          <a:gdLst/>
          <a:ahLst/>
          <a:cxnLst/>
          <a:rect l="0" t="0" r="0" b="0"/>
          <a:pathLst>
            <a:path>
              <a:moveTo>
                <a:pt x="0" y="249666"/>
              </a:moveTo>
              <a:lnTo>
                <a:pt x="92016" y="249666"/>
              </a:lnTo>
              <a:lnTo>
                <a:pt x="92016" y="0"/>
              </a:lnTo>
              <a:lnTo>
                <a:pt x="184032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917193" y="3977983"/>
        <a:ext cx="15508" cy="15508"/>
      </dsp:txXfrm>
    </dsp:sp>
    <dsp:sp modelId="{C6F7B1FB-14B3-42B0-B0F2-E7B9D53A2EB9}">
      <dsp:nvSpPr>
        <dsp:cNvPr id="0" name=""/>
        <dsp:cNvSpPr/>
      </dsp:nvSpPr>
      <dsp:spPr>
        <a:xfrm>
          <a:off x="1266362" y="3013497"/>
          <a:ext cx="173088" cy="10970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6544" y="0"/>
              </a:lnTo>
              <a:lnTo>
                <a:pt x="86544" y="1097073"/>
              </a:lnTo>
              <a:lnTo>
                <a:pt x="173088" y="1097073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25140" y="3534267"/>
        <a:ext cx="55532" cy="55532"/>
      </dsp:txXfrm>
    </dsp:sp>
    <dsp:sp modelId="{D8218C1C-0370-439B-BD6D-AFA463303E32}">
      <dsp:nvSpPr>
        <dsp:cNvPr id="0" name=""/>
        <dsp:cNvSpPr/>
      </dsp:nvSpPr>
      <dsp:spPr>
        <a:xfrm>
          <a:off x="3809079" y="2367086"/>
          <a:ext cx="183020" cy="1155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510" y="0"/>
              </a:lnTo>
              <a:lnTo>
                <a:pt x="91510" y="1155527"/>
              </a:lnTo>
              <a:lnTo>
                <a:pt x="183020" y="1155527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71341" y="2915601"/>
        <a:ext cx="58496" cy="58496"/>
      </dsp:txXfrm>
    </dsp:sp>
    <dsp:sp modelId="{9A01DBAD-E6F7-4DF3-AB64-B84199D47E22}">
      <dsp:nvSpPr>
        <dsp:cNvPr id="0" name=""/>
        <dsp:cNvSpPr/>
      </dsp:nvSpPr>
      <dsp:spPr>
        <a:xfrm>
          <a:off x="3809079" y="2367086"/>
          <a:ext cx="183020" cy="8172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510" y="0"/>
              </a:lnTo>
              <a:lnTo>
                <a:pt x="91510" y="817236"/>
              </a:lnTo>
              <a:lnTo>
                <a:pt x="183020" y="81723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79653" y="2754767"/>
        <a:ext cx="41873" cy="41873"/>
      </dsp:txXfrm>
    </dsp:sp>
    <dsp:sp modelId="{CCCEBC0D-FB61-46B7-B30C-80CD571274D4}">
      <dsp:nvSpPr>
        <dsp:cNvPr id="0" name=""/>
        <dsp:cNvSpPr/>
      </dsp:nvSpPr>
      <dsp:spPr>
        <a:xfrm>
          <a:off x="3809079" y="2367086"/>
          <a:ext cx="183020" cy="4789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510" y="0"/>
              </a:lnTo>
              <a:lnTo>
                <a:pt x="91510" y="478946"/>
              </a:lnTo>
              <a:lnTo>
                <a:pt x="183020" y="478946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87772" y="2593741"/>
        <a:ext cx="25636" cy="25636"/>
      </dsp:txXfrm>
    </dsp:sp>
    <dsp:sp modelId="{5E9D508F-C3EB-44A9-944A-A9798B54F4F1}">
      <dsp:nvSpPr>
        <dsp:cNvPr id="0" name=""/>
        <dsp:cNvSpPr/>
      </dsp:nvSpPr>
      <dsp:spPr>
        <a:xfrm>
          <a:off x="3809079" y="2367086"/>
          <a:ext cx="183020" cy="1406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91510" y="0"/>
              </a:lnTo>
              <a:lnTo>
                <a:pt x="91510" y="140655"/>
              </a:lnTo>
              <a:lnTo>
                <a:pt x="183020" y="140655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94819" y="2431643"/>
        <a:ext cx="11541" cy="11541"/>
      </dsp:txXfrm>
    </dsp:sp>
    <dsp:sp modelId="{A20BD1B7-B035-42B6-BB93-3FA4D3D952AC}">
      <dsp:nvSpPr>
        <dsp:cNvPr id="0" name=""/>
        <dsp:cNvSpPr/>
      </dsp:nvSpPr>
      <dsp:spPr>
        <a:xfrm>
          <a:off x="3809079" y="2169451"/>
          <a:ext cx="183020" cy="197634"/>
        </a:xfrm>
        <a:custGeom>
          <a:avLst/>
          <a:gdLst/>
          <a:ahLst/>
          <a:cxnLst/>
          <a:rect l="0" t="0" r="0" b="0"/>
          <a:pathLst>
            <a:path>
              <a:moveTo>
                <a:pt x="0" y="197634"/>
              </a:moveTo>
              <a:lnTo>
                <a:pt x="91510" y="197634"/>
              </a:lnTo>
              <a:lnTo>
                <a:pt x="91510" y="0"/>
              </a:lnTo>
              <a:lnTo>
                <a:pt x="18302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93856" y="2261534"/>
        <a:ext cx="13468" cy="13468"/>
      </dsp:txXfrm>
    </dsp:sp>
    <dsp:sp modelId="{C03C70A3-4185-46FD-92FC-276A3CF6F53C}">
      <dsp:nvSpPr>
        <dsp:cNvPr id="0" name=""/>
        <dsp:cNvSpPr/>
      </dsp:nvSpPr>
      <dsp:spPr>
        <a:xfrm>
          <a:off x="3809079" y="1831160"/>
          <a:ext cx="183020" cy="535925"/>
        </a:xfrm>
        <a:custGeom>
          <a:avLst/>
          <a:gdLst/>
          <a:ahLst/>
          <a:cxnLst/>
          <a:rect l="0" t="0" r="0" b="0"/>
          <a:pathLst>
            <a:path>
              <a:moveTo>
                <a:pt x="0" y="535925"/>
              </a:moveTo>
              <a:lnTo>
                <a:pt x="91510" y="535925"/>
              </a:lnTo>
              <a:lnTo>
                <a:pt x="91510" y="0"/>
              </a:lnTo>
              <a:lnTo>
                <a:pt x="18302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86432" y="2084965"/>
        <a:ext cx="28315" cy="28315"/>
      </dsp:txXfrm>
    </dsp:sp>
    <dsp:sp modelId="{0844FADA-3D29-415E-873E-A7DD7D2E2D2A}">
      <dsp:nvSpPr>
        <dsp:cNvPr id="0" name=""/>
        <dsp:cNvSpPr/>
      </dsp:nvSpPr>
      <dsp:spPr>
        <a:xfrm>
          <a:off x="3809079" y="1492870"/>
          <a:ext cx="183020" cy="874215"/>
        </a:xfrm>
        <a:custGeom>
          <a:avLst/>
          <a:gdLst/>
          <a:ahLst/>
          <a:cxnLst/>
          <a:rect l="0" t="0" r="0" b="0"/>
          <a:pathLst>
            <a:path>
              <a:moveTo>
                <a:pt x="0" y="874215"/>
              </a:moveTo>
              <a:lnTo>
                <a:pt x="91510" y="874215"/>
              </a:lnTo>
              <a:lnTo>
                <a:pt x="91510" y="0"/>
              </a:lnTo>
              <a:lnTo>
                <a:pt x="18302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78260" y="1907649"/>
        <a:ext cx="44658" cy="44658"/>
      </dsp:txXfrm>
    </dsp:sp>
    <dsp:sp modelId="{27C7AF04-4E5D-4DF3-97F7-FC6E91256CEB}">
      <dsp:nvSpPr>
        <dsp:cNvPr id="0" name=""/>
        <dsp:cNvSpPr/>
      </dsp:nvSpPr>
      <dsp:spPr>
        <a:xfrm>
          <a:off x="3809079" y="1154579"/>
          <a:ext cx="183020" cy="1212506"/>
        </a:xfrm>
        <a:custGeom>
          <a:avLst/>
          <a:gdLst/>
          <a:ahLst/>
          <a:cxnLst/>
          <a:rect l="0" t="0" r="0" b="0"/>
          <a:pathLst>
            <a:path>
              <a:moveTo>
                <a:pt x="0" y="1212506"/>
              </a:moveTo>
              <a:lnTo>
                <a:pt x="91510" y="1212506"/>
              </a:lnTo>
              <a:lnTo>
                <a:pt x="91510" y="0"/>
              </a:lnTo>
              <a:lnTo>
                <a:pt x="183020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69934" y="1730177"/>
        <a:ext cx="61312" cy="61312"/>
      </dsp:txXfrm>
    </dsp:sp>
    <dsp:sp modelId="{1AC3481D-88C0-47AF-A43B-6FE81EB3E689}">
      <dsp:nvSpPr>
        <dsp:cNvPr id="0" name=""/>
        <dsp:cNvSpPr/>
      </dsp:nvSpPr>
      <dsp:spPr>
        <a:xfrm>
          <a:off x="1266362" y="2367086"/>
          <a:ext cx="174100" cy="646410"/>
        </a:xfrm>
        <a:custGeom>
          <a:avLst/>
          <a:gdLst/>
          <a:ahLst/>
          <a:cxnLst/>
          <a:rect l="0" t="0" r="0" b="0"/>
          <a:pathLst>
            <a:path>
              <a:moveTo>
                <a:pt x="0" y="646410"/>
              </a:moveTo>
              <a:lnTo>
                <a:pt x="87050" y="646410"/>
              </a:lnTo>
              <a:lnTo>
                <a:pt x="87050" y="0"/>
              </a:lnTo>
              <a:lnTo>
                <a:pt x="174100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1336676" y="2673555"/>
        <a:ext cx="33472" cy="33472"/>
      </dsp:txXfrm>
    </dsp:sp>
    <dsp:sp modelId="{FAA3C032-F3FD-49B1-ADED-E8CAA7E0F1BD}">
      <dsp:nvSpPr>
        <dsp:cNvPr id="0" name=""/>
        <dsp:cNvSpPr/>
      </dsp:nvSpPr>
      <dsp:spPr>
        <a:xfrm>
          <a:off x="3809852" y="477998"/>
          <a:ext cx="177534" cy="33829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88767" y="0"/>
              </a:lnTo>
              <a:lnTo>
                <a:pt x="88767" y="338290"/>
              </a:lnTo>
              <a:lnTo>
                <a:pt x="177534" y="33829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89068" y="637593"/>
        <a:ext cx="19102" cy="19102"/>
      </dsp:txXfrm>
    </dsp:sp>
    <dsp:sp modelId="{28637CF8-6A4F-4825-B227-606A7AB6E2B6}">
      <dsp:nvSpPr>
        <dsp:cNvPr id="0" name=""/>
        <dsp:cNvSpPr/>
      </dsp:nvSpPr>
      <dsp:spPr>
        <a:xfrm>
          <a:off x="3809852" y="432278"/>
          <a:ext cx="177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7534" y="4572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94181" y="473560"/>
        <a:ext cx="8876" cy="8876"/>
      </dsp:txXfrm>
    </dsp:sp>
    <dsp:sp modelId="{BFCDF16C-AB67-4298-9645-F6AF8414C52C}">
      <dsp:nvSpPr>
        <dsp:cNvPr id="0" name=""/>
        <dsp:cNvSpPr/>
      </dsp:nvSpPr>
      <dsp:spPr>
        <a:xfrm>
          <a:off x="7005479" y="93988"/>
          <a:ext cx="177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7534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7089808" y="135270"/>
        <a:ext cx="8876" cy="8876"/>
      </dsp:txXfrm>
    </dsp:sp>
    <dsp:sp modelId="{9A49F756-C450-457F-B7D7-B75DD7779448}">
      <dsp:nvSpPr>
        <dsp:cNvPr id="0" name=""/>
        <dsp:cNvSpPr/>
      </dsp:nvSpPr>
      <dsp:spPr>
        <a:xfrm>
          <a:off x="5940270" y="93988"/>
          <a:ext cx="177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7534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6024599" y="135270"/>
        <a:ext cx="8876" cy="8876"/>
      </dsp:txXfrm>
    </dsp:sp>
    <dsp:sp modelId="{D1D6D49D-2CC5-4DEC-8C77-AA972840041F}">
      <dsp:nvSpPr>
        <dsp:cNvPr id="0" name=""/>
        <dsp:cNvSpPr/>
      </dsp:nvSpPr>
      <dsp:spPr>
        <a:xfrm>
          <a:off x="4875061" y="93988"/>
          <a:ext cx="177534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77534" y="4572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4959390" y="135270"/>
        <a:ext cx="8876" cy="8876"/>
      </dsp:txXfrm>
    </dsp:sp>
    <dsp:sp modelId="{2B9B111D-B966-4B32-A1F7-3C947265471F}">
      <dsp:nvSpPr>
        <dsp:cNvPr id="0" name=""/>
        <dsp:cNvSpPr/>
      </dsp:nvSpPr>
      <dsp:spPr>
        <a:xfrm>
          <a:off x="3809852" y="139708"/>
          <a:ext cx="177534" cy="338290"/>
        </a:xfrm>
        <a:custGeom>
          <a:avLst/>
          <a:gdLst/>
          <a:ahLst/>
          <a:cxnLst/>
          <a:rect l="0" t="0" r="0" b="0"/>
          <a:pathLst>
            <a:path>
              <a:moveTo>
                <a:pt x="0" y="338290"/>
              </a:moveTo>
              <a:lnTo>
                <a:pt x="88767" y="338290"/>
              </a:lnTo>
              <a:lnTo>
                <a:pt x="88767" y="0"/>
              </a:lnTo>
              <a:lnTo>
                <a:pt x="177534" y="0"/>
              </a:lnTo>
            </a:path>
          </a:pathLst>
        </a:custGeom>
        <a:noFill/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3889068" y="299302"/>
        <a:ext cx="19102" cy="19102"/>
      </dsp:txXfrm>
    </dsp:sp>
    <dsp:sp modelId="{E54B438C-0F91-45AC-B212-21A97A4A73C7}">
      <dsp:nvSpPr>
        <dsp:cNvPr id="0" name=""/>
        <dsp:cNvSpPr/>
      </dsp:nvSpPr>
      <dsp:spPr>
        <a:xfrm>
          <a:off x="1266362" y="477998"/>
          <a:ext cx="179586" cy="2535498"/>
        </a:xfrm>
        <a:custGeom>
          <a:avLst/>
          <a:gdLst/>
          <a:ahLst/>
          <a:cxnLst/>
          <a:rect l="0" t="0" r="0" b="0"/>
          <a:pathLst>
            <a:path>
              <a:moveTo>
                <a:pt x="0" y="2535498"/>
              </a:moveTo>
              <a:lnTo>
                <a:pt x="89793" y="2535498"/>
              </a:lnTo>
              <a:lnTo>
                <a:pt x="89793" y="0"/>
              </a:lnTo>
              <a:lnTo>
                <a:pt x="179586" y="0"/>
              </a:lnTo>
            </a:path>
          </a:pathLst>
        </a:custGeom>
        <a:noFill/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900" kern="1200"/>
        </a:p>
      </dsp:txBody>
      <dsp:txXfrm>
        <a:off x="1292609" y="1682201"/>
        <a:ext cx="127092" cy="127092"/>
      </dsp:txXfrm>
    </dsp:sp>
    <dsp:sp modelId="{33199180-EDA8-4F63-A070-536DD47FDEAD}">
      <dsp:nvSpPr>
        <dsp:cNvPr id="0" name=""/>
        <dsp:cNvSpPr/>
      </dsp:nvSpPr>
      <dsp:spPr>
        <a:xfrm rot="16200000">
          <a:off x="-2115311" y="2448401"/>
          <a:ext cx="5633156" cy="11301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kern="1200" dirty="0"/>
            <a:t>CHUẨN HT CSGD  MẦM NON</a:t>
          </a:r>
        </a:p>
      </dsp:txBody>
      <dsp:txXfrm>
        <a:off x="-2115311" y="2448401"/>
        <a:ext cx="5633156" cy="1130190"/>
      </dsp:txXfrm>
    </dsp:sp>
    <dsp:sp modelId="{6520FF49-6D3E-448C-A136-61F6AAEF9915}">
      <dsp:nvSpPr>
        <dsp:cNvPr id="0" name=""/>
        <dsp:cNvSpPr/>
      </dsp:nvSpPr>
      <dsp:spPr>
        <a:xfrm>
          <a:off x="1445948" y="77254"/>
          <a:ext cx="2363903" cy="801488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TIÊU CHUẨN 1</a:t>
          </a:r>
        </a:p>
      </dsp:txBody>
      <dsp:txXfrm>
        <a:off x="1445948" y="77254"/>
        <a:ext cx="2363903" cy="801488"/>
      </dsp:txXfrm>
    </dsp:sp>
    <dsp:sp modelId="{6813B471-7AF3-41FE-9850-23CFFBEDDBFD}">
      <dsp:nvSpPr>
        <dsp:cNvPr id="0" name=""/>
        <dsp:cNvSpPr/>
      </dsp:nvSpPr>
      <dsp:spPr>
        <a:xfrm>
          <a:off x="3987386" y="4392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1</a:t>
          </a:r>
        </a:p>
      </dsp:txBody>
      <dsp:txXfrm>
        <a:off x="3987386" y="4392"/>
        <a:ext cx="887674" cy="270632"/>
      </dsp:txXfrm>
    </dsp:sp>
    <dsp:sp modelId="{BBEF478B-BC4E-4F50-B380-26B1ABBC66F6}">
      <dsp:nvSpPr>
        <dsp:cNvPr id="0" name=""/>
        <dsp:cNvSpPr/>
      </dsp:nvSpPr>
      <dsp:spPr>
        <a:xfrm>
          <a:off x="5052596" y="4392"/>
          <a:ext cx="887674" cy="27063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/>
            <a:t>MứC</a:t>
          </a:r>
          <a:r>
            <a:rPr lang="en-US" sz="1700" kern="1200" dirty="0"/>
            <a:t> 1</a:t>
          </a:r>
        </a:p>
      </dsp:txBody>
      <dsp:txXfrm>
        <a:off x="5052596" y="4392"/>
        <a:ext cx="887674" cy="270632"/>
      </dsp:txXfrm>
    </dsp:sp>
    <dsp:sp modelId="{24F35F34-4E58-4823-8DF5-9F6269396B24}">
      <dsp:nvSpPr>
        <dsp:cNvPr id="0" name=""/>
        <dsp:cNvSpPr/>
      </dsp:nvSpPr>
      <dsp:spPr>
        <a:xfrm>
          <a:off x="6117805" y="4392"/>
          <a:ext cx="887674" cy="27063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/>
            <a:t>Mức</a:t>
          </a:r>
          <a:r>
            <a:rPr lang="en-US" sz="1700" kern="1200" dirty="0"/>
            <a:t> 2</a:t>
          </a:r>
        </a:p>
      </dsp:txBody>
      <dsp:txXfrm>
        <a:off x="6117805" y="4392"/>
        <a:ext cx="887674" cy="270632"/>
      </dsp:txXfrm>
    </dsp:sp>
    <dsp:sp modelId="{7E90FAD1-CBAB-4027-A917-0B17A5C59CD9}">
      <dsp:nvSpPr>
        <dsp:cNvPr id="0" name=""/>
        <dsp:cNvSpPr/>
      </dsp:nvSpPr>
      <dsp:spPr>
        <a:xfrm>
          <a:off x="7183014" y="4392"/>
          <a:ext cx="887674" cy="27063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err="1"/>
            <a:t>Mức</a:t>
          </a:r>
          <a:r>
            <a:rPr lang="en-US" sz="1700" kern="1200" dirty="0"/>
            <a:t> 3</a:t>
          </a:r>
        </a:p>
      </dsp:txBody>
      <dsp:txXfrm>
        <a:off x="7183014" y="4392"/>
        <a:ext cx="887674" cy="270632"/>
      </dsp:txXfrm>
    </dsp:sp>
    <dsp:sp modelId="{A77CF0E3-CDB2-46B9-8CF3-1B50300174AF}">
      <dsp:nvSpPr>
        <dsp:cNvPr id="0" name=""/>
        <dsp:cNvSpPr/>
      </dsp:nvSpPr>
      <dsp:spPr>
        <a:xfrm>
          <a:off x="3987386" y="342682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2</a:t>
          </a:r>
        </a:p>
      </dsp:txBody>
      <dsp:txXfrm>
        <a:off x="3987386" y="342682"/>
        <a:ext cx="887674" cy="270632"/>
      </dsp:txXfrm>
    </dsp:sp>
    <dsp:sp modelId="{89421E44-FC22-409C-A8E2-ADB0B7D51FE6}">
      <dsp:nvSpPr>
        <dsp:cNvPr id="0" name=""/>
        <dsp:cNvSpPr/>
      </dsp:nvSpPr>
      <dsp:spPr>
        <a:xfrm>
          <a:off x="3987386" y="680973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3</a:t>
          </a:r>
        </a:p>
      </dsp:txBody>
      <dsp:txXfrm>
        <a:off x="3987386" y="680973"/>
        <a:ext cx="887674" cy="270632"/>
      </dsp:txXfrm>
    </dsp:sp>
    <dsp:sp modelId="{EA2DCB5E-1FAB-4E7A-9D2E-D34BD979004A}">
      <dsp:nvSpPr>
        <dsp:cNvPr id="0" name=""/>
        <dsp:cNvSpPr/>
      </dsp:nvSpPr>
      <dsp:spPr>
        <a:xfrm>
          <a:off x="1440463" y="1986900"/>
          <a:ext cx="2368616" cy="76037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TIÊU CHUẨN 2</a:t>
          </a:r>
        </a:p>
      </dsp:txBody>
      <dsp:txXfrm>
        <a:off x="1440463" y="1986900"/>
        <a:ext cx="2368616" cy="760371"/>
      </dsp:txXfrm>
    </dsp:sp>
    <dsp:sp modelId="{644E9481-F6B1-409D-93C4-61F094C0ADBA}">
      <dsp:nvSpPr>
        <dsp:cNvPr id="0" name=""/>
        <dsp:cNvSpPr/>
      </dsp:nvSpPr>
      <dsp:spPr>
        <a:xfrm>
          <a:off x="3992100" y="1019263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 4</a:t>
          </a:r>
        </a:p>
      </dsp:txBody>
      <dsp:txXfrm>
        <a:off x="3992100" y="1019263"/>
        <a:ext cx="887674" cy="270632"/>
      </dsp:txXfrm>
    </dsp:sp>
    <dsp:sp modelId="{E69B3D0F-72A0-4F38-97CB-895267218C74}">
      <dsp:nvSpPr>
        <dsp:cNvPr id="0" name=""/>
        <dsp:cNvSpPr/>
      </dsp:nvSpPr>
      <dsp:spPr>
        <a:xfrm>
          <a:off x="3992100" y="1357554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5</a:t>
          </a:r>
        </a:p>
      </dsp:txBody>
      <dsp:txXfrm>
        <a:off x="3992100" y="1357554"/>
        <a:ext cx="887674" cy="270632"/>
      </dsp:txXfrm>
    </dsp:sp>
    <dsp:sp modelId="{96780BA9-84BB-441C-B14B-B55DD853AE94}">
      <dsp:nvSpPr>
        <dsp:cNvPr id="0" name=""/>
        <dsp:cNvSpPr/>
      </dsp:nvSpPr>
      <dsp:spPr>
        <a:xfrm>
          <a:off x="3992100" y="1695844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6</a:t>
          </a:r>
        </a:p>
      </dsp:txBody>
      <dsp:txXfrm>
        <a:off x="3992100" y="1695844"/>
        <a:ext cx="887674" cy="270632"/>
      </dsp:txXfrm>
    </dsp:sp>
    <dsp:sp modelId="{2D5B06D3-5CF3-4E48-99CF-0F54ABA5F5C8}">
      <dsp:nvSpPr>
        <dsp:cNvPr id="0" name=""/>
        <dsp:cNvSpPr/>
      </dsp:nvSpPr>
      <dsp:spPr>
        <a:xfrm>
          <a:off x="3992100" y="2034135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7</a:t>
          </a:r>
        </a:p>
      </dsp:txBody>
      <dsp:txXfrm>
        <a:off x="3992100" y="2034135"/>
        <a:ext cx="887674" cy="270632"/>
      </dsp:txXfrm>
    </dsp:sp>
    <dsp:sp modelId="{E8A5B79F-BE80-4B79-B687-7EF425C4CFBD}">
      <dsp:nvSpPr>
        <dsp:cNvPr id="0" name=""/>
        <dsp:cNvSpPr/>
      </dsp:nvSpPr>
      <dsp:spPr>
        <a:xfrm>
          <a:off x="3992100" y="2372425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8</a:t>
          </a:r>
        </a:p>
      </dsp:txBody>
      <dsp:txXfrm>
        <a:off x="3992100" y="2372425"/>
        <a:ext cx="887674" cy="270632"/>
      </dsp:txXfrm>
    </dsp:sp>
    <dsp:sp modelId="{C52F6311-6DC4-4C43-AB54-549E97683DF2}">
      <dsp:nvSpPr>
        <dsp:cNvPr id="0" name=""/>
        <dsp:cNvSpPr/>
      </dsp:nvSpPr>
      <dsp:spPr>
        <a:xfrm>
          <a:off x="3992100" y="2710716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9</a:t>
          </a:r>
        </a:p>
      </dsp:txBody>
      <dsp:txXfrm>
        <a:off x="3992100" y="2710716"/>
        <a:ext cx="887674" cy="270632"/>
      </dsp:txXfrm>
    </dsp:sp>
    <dsp:sp modelId="{B543DE40-54E7-4116-B3E4-3CE47608EE21}">
      <dsp:nvSpPr>
        <dsp:cNvPr id="0" name=""/>
        <dsp:cNvSpPr/>
      </dsp:nvSpPr>
      <dsp:spPr>
        <a:xfrm>
          <a:off x="3992100" y="3049006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í 10</a:t>
          </a:r>
        </a:p>
      </dsp:txBody>
      <dsp:txXfrm>
        <a:off x="3992100" y="3049006"/>
        <a:ext cx="887674" cy="270632"/>
      </dsp:txXfrm>
    </dsp:sp>
    <dsp:sp modelId="{AF7245F8-49A7-4C66-A6F5-9B07C6D05B65}">
      <dsp:nvSpPr>
        <dsp:cNvPr id="0" name=""/>
        <dsp:cNvSpPr/>
      </dsp:nvSpPr>
      <dsp:spPr>
        <a:xfrm>
          <a:off x="3992100" y="3387297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11</a:t>
          </a:r>
        </a:p>
      </dsp:txBody>
      <dsp:txXfrm>
        <a:off x="3992100" y="3387297"/>
        <a:ext cx="887674" cy="270632"/>
      </dsp:txXfrm>
    </dsp:sp>
    <dsp:sp modelId="{C544BFF8-D4DF-454D-A759-CCB180EC5FBD}">
      <dsp:nvSpPr>
        <dsp:cNvPr id="0" name=""/>
        <dsp:cNvSpPr/>
      </dsp:nvSpPr>
      <dsp:spPr>
        <a:xfrm>
          <a:off x="1439451" y="3745004"/>
          <a:ext cx="2393480" cy="73113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TIÊU CHUẨN 3</a:t>
          </a:r>
        </a:p>
      </dsp:txBody>
      <dsp:txXfrm>
        <a:off x="1439451" y="3745004"/>
        <a:ext cx="2393480" cy="731132"/>
      </dsp:txXfrm>
    </dsp:sp>
    <dsp:sp modelId="{76DBC0DF-A1A5-452A-B484-65F487C16B0B}">
      <dsp:nvSpPr>
        <dsp:cNvPr id="0" name=""/>
        <dsp:cNvSpPr/>
      </dsp:nvSpPr>
      <dsp:spPr>
        <a:xfrm>
          <a:off x="4016964" y="3725587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12</a:t>
          </a:r>
        </a:p>
      </dsp:txBody>
      <dsp:txXfrm>
        <a:off x="4016964" y="3725587"/>
        <a:ext cx="887674" cy="270632"/>
      </dsp:txXfrm>
    </dsp:sp>
    <dsp:sp modelId="{36DB05DC-EFD6-4F74-BCBA-174C39B2D1D5}">
      <dsp:nvSpPr>
        <dsp:cNvPr id="0" name=""/>
        <dsp:cNvSpPr/>
      </dsp:nvSpPr>
      <dsp:spPr>
        <a:xfrm>
          <a:off x="4016964" y="4063878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 13</a:t>
          </a:r>
        </a:p>
      </dsp:txBody>
      <dsp:txXfrm>
        <a:off x="4016964" y="4063878"/>
        <a:ext cx="887674" cy="270632"/>
      </dsp:txXfrm>
    </dsp:sp>
    <dsp:sp modelId="{34B618A7-87DE-457F-A683-F8C1CF2D337F}">
      <dsp:nvSpPr>
        <dsp:cNvPr id="0" name=""/>
        <dsp:cNvSpPr/>
      </dsp:nvSpPr>
      <dsp:spPr>
        <a:xfrm>
          <a:off x="1363013" y="4585838"/>
          <a:ext cx="2356908" cy="598595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TIÊU CHUẨN 4</a:t>
          </a:r>
          <a:endParaRPr lang="en-US" sz="2000" kern="1200" dirty="0"/>
        </a:p>
      </dsp:txBody>
      <dsp:txXfrm>
        <a:off x="1363013" y="4585838"/>
        <a:ext cx="2356908" cy="598595"/>
      </dsp:txXfrm>
    </dsp:sp>
    <dsp:sp modelId="{102B4D16-AD95-4C2E-8A54-C0D6834A8F2E}">
      <dsp:nvSpPr>
        <dsp:cNvPr id="0" name=""/>
        <dsp:cNvSpPr/>
      </dsp:nvSpPr>
      <dsp:spPr>
        <a:xfrm>
          <a:off x="3980392" y="4402168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14</a:t>
          </a:r>
        </a:p>
      </dsp:txBody>
      <dsp:txXfrm>
        <a:off x="3980392" y="4402168"/>
        <a:ext cx="887674" cy="270632"/>
      </dsp:txXfrm>
    </dsp:sp>
    <dsp:sp modelId="{43877F32-043B-43F8-B4C2-DCF115CDC6E4}">
      <dsp:nvSpPr>
        <dsp:cNvPr id="0" name=""/>
        <dsp:cNvSpPr/>
      </dsp:nvSpPr>
      <dsp:spPr>
        <a:xfrm>
          <a:off x="3980392" y="4740459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15</a:t>
          </a:r>
        </a:p>
      </dsp:txBody>
      <dsp:txXfrm>
        <a:off x="3980392" y="4740459"/>
        <a:ext cx="887674" cy="270632"/>
      </dsp:txXfrm>
    </dsp:sp>
    <dsp:sp modelId="{2F1D52C8-7998-4457-9E49-CB84E681D65D}">
      <dsp:nvSpPr>
        <dsp:cNvPr id="0" name=""/>
        <dsp:cNvSpPr/>
      </dsp:nvSpPr>
      <dsp:spPr>
        <a:xfrm>
          <a:off x="3980392" y="5078749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16</a:t>
          </a:r>
        </a:p>
      </dsp:txBody>
      <dsp:txXfrm>
        <a:off x="3980392" y="5078749"/>
        <a:ext cx="887674" cy="270632"/>
      </dsp:txXfrm>
    </dsp:sp>
    <dsp:sp modelId="{B10A4FEA-F7DF-45EA-A19C-C1E425FB0354}">
      <dsp:nvSpPr>
        <dsp:cNvPr id="0" name=""/>
        <dsp:cNvSpPr/>
      </dsp:nvSpPr>
      <dsp:spPr>
        <a:xfrm>
          <a:off x="1445948" y="5351395"/>
          <a:ext cx="2341853" cy="74021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/>
            <a:t>TIÊU CHUẨN 5</a:t>
          </a:r>
        </a:p>
      </dsp:txBody>
      <dsp:txXfrm>
        <a:off x="1445948" y="5351395"/>
        <a:ext cx="2341853" cy="740212"/>
      </dsp:txXfrm>
    </dsp:sp>
    <dsp:sp modelId="{A31AC5B3-BA09-4FF0-A00B-58A94A26F17A}">
      <dsp:nvSpPr>
        <dsp:cNvPr id="0" name=""/>
        <dsp:cNvSpPr/>
      </dsp:nvSpPr>
      <dsp:spPr>
        <a:xfrm>
          <a:off x="3965337" y="5417040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 17</a:t>
          </a:r>
        </a:p>
      </dsp:txBody>
      <dsp:txXfrm>
        <a:off x="3965337" y="5417040"/>
        <a:ext cx="887674" cy="270632"/>
      </dsp:txXfrm>
    </dsp:sp>
    <dsp:sp modelId="{C63C4457-A882-4CC9-9055-1B1C4C09CBC7}">
      <dsp:nvSpPr>
        <dsp:cNvPr id="0" name=""/>
        <dsp:cNvSpPr/>
      </dsp:nvSpPr>
      <dsp:spPr>
        <a:xfrm>
          <a:off x="3965337" y="5755330"/>
          <a:ext cx="887674" cy="27063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/>
            <a:t>TC18</a:t>
          </a:r>
        </a:p>
      </dsp:txBody>
      <dsp:txXfrm>
        <a:off x="3965337" y="5755330"/>
        <a:ext cx="887674" cy="27063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F97E8C-CEED-4367-B114-97B84EBF56DC}">
      <dsp:nvSpPr>
        <dsp:cNvPr id="0" name=""/>
        <dsp:cNvSpPr/>
      </dsp:nvSpPr>
      <dsp:spPr>
        <a:xfrm>
          <a:off x="1747752" y="684451"/>
          <a:ext cx="4581694" cy="4581694"/>
        </a:xfrm>
        <a:prstGeom prst="blockArc">
          <a:avLst>
            <a:gd name="adj1" fmla="val 11880000"/>
            <a:gd name="adj2" fmla="val 16200000"/>
            <a:gd name="adj3" fmla="val 4633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B55DB3-28CD-494E-9F76-A09103C01FAD}">
      <dsp:nvSpPr>
        <dsp:cNvPr id="0" name=""/>
        <dsp:cNvSpPr/>
      </dsp:nvSpPr>
      <dsp:spPr>
        <a:xfrm>
          <a:off x="1747752" y="684451"/>
          <a:ext cx="4581694" cy="4581694"/>
        </a:xfrm>
        <a:prstGeom prst="blockArc">
          <a:avLst>
            <a:gd name="adj1" fmla="val 7560000"/>
            <a:gd name="adj2" fmla="val 11880000"/>
            <a:gd name="adj3" fmla="val 4633"/>
          </a:avLst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E71EF5-5549-442C-A97B-6FBFF1B227D2}">
      <dsp:nvSpPr>
        <dsp:cNvPr id="0" name=""/>
        <dsp:cNvSpPr/>
      </dsp:nvSpPr>
      <dsp:spPr>
        <a:xfrm>
          <a:off x="1747752" y="684451"/>
          <a:ext cx="4581694" cy="4581694"/>
        </a:xfrm>
        <a:prstGeom prst="blockArc">
          <a:avLst>
            <a:gd name="adj1" fmla="val 3240000"/>
            <a:gd name="adj2" fmla="val 7560000"/>
            <a:gd name="adj3" fmla="val 4633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21F655-1C7B-4268-81CC-DF0263A5FE3D}">
      <dsp:nvSpPr>
        <dsp:cNvPr id="0" name=""/>
        <dsp:cNvSpPr/>
      </dsp:nvSpPr>
      <dsp:spPr>
        <a:xfrm>
          <a:off x="1747752" y="684451"/>
          <a:ext cx="4581694" cy="4581694"/>
        </a:xfrm>
        <a:prstGeom prst="blockArc">
          <a:avLst>
            <a:gd name="adj1" fmla="val 20520000"/>
            <a:gd name="adj2" fmla="val 3240000"/>
            <a:gd name="adj3" fmla="val 4633"/>
          </a:avLst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005D84-0C7F-4D19-8BE5-875939B5833C}">
      <dsp:nvSpPr>
        <dsp:cNvPr id="0" name=""/>
        <dsp:cNvSpPr/>
      </dsp:nvSpPr>
      <dsp:spPr>
        <a:xfrm>
          <a:off x="1747752" y="684451"/>
          <a:ext cx="4581694" cy="4581694"/>
        </a:xfrm>
        <a:prstGeom prst="blockArc">
          <a:avLst>
            <a:gd name="adj1" fmla="val 16200000"/>
            <a:gd name="adj2" fmla="val 20520000"/>
            <a:gd name="adj3" fmla="val 4633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5C08C7-2A8A-479B-AC90-DE677FA3600E}">
      <dsp:nvSpPr>
        <dsp:cNvPr id="0" name=""/>
        <dsp:cNvSpPr/>
      </dsp:nvSpPr>
      <dsp:spPr>
        <a:xfrm>
          <a:off x="2985566" y="1922265"/>
          <a:ext cx="2106066" cy="2106066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>
              <a:latin typeface="Arial" pitchFamily="34" charset="0"/>
              <a:cs typeface="Arial" pitchFamily="34" charset="0"/>
            </a:rPr>
            <a:t>NĂNG LỰC  HIỆU TRƯỞNG MN</a:t>
          </a:r>
        </a:p>
      </dsp:txBody>
      <dsp:txXfrm>
        <a:off x="3293992" y="2230691"/>
        <a:ext cx="1489214" cy="1489214"/>
      </dsp:txXfrm>
    </dsp:sp>
    <dsp:sp modelId="{B4FE0A46-A7A4-4513-AB74-152123EF7577}">
      <dsp:nvSpPr>
        <dsp:cNvPr id="0" name=""/>
        <dsp:cNvSpPr/>
      </dsp:nvSpPr>
      <dsp:spPr>
        <a:xfrm>
          <a:off x="3301476" y="400"/>
          <a:ext cx="1474246" cy="147424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/>
            <a:t>Tiêu</a:t>
          </a:r>
          <a:r>
            <a:rPr lang="en-US" sz="1600" b="1" kern="1200" dirty="0"/>
            <a:t> </a:t>
          </a:r>
          <a:r>
            <a:rPr lang="en-US" sz="1600" b="1" kern="1200" dirty="0" err="1"/>
            <a:t>chuẩn</a:t>
          </a:r>
          <a:r>
            <a:rPr lang="en-US" sz="1600" b="1" kern="1200" dirty="0"/>
            <a:t> 1. </a:t>
          </a:r>
          <a:r>
            <a:rPr lang="en-US" sz="1600" b="1" kern="1200" dirty="0" err="1"/>
            <a:t>Phẩm</a:t>
          </a:r>
          <a:r>
            <a:rPr lang="en-US" sz="1600" b="1" kern="1200" dirty="0"/>
            <a:t> </a:t>
          </a:r>
          <a:r>
            <a:rPr lang="en-US" sz="1600" b="1" kern="1200" dirty="0" err="1"/>
            <a:t>chất</a:t>
          </a:r>
          <a:r>
            <a:rPr lang="en-US" sz="1600" b="1" kern="1200" dirty="0"/>
            <a:t> </a:t>
          </a:r>
          <a:r>
            <a:rPr lang="en-US" sz="1600" b="1" kern="1200" dirty="0" err="1"/>
            <a:t>nghề</a:t>
          </a:r>
          <a:r>
            <a:rPr lang="en-US" sz="1600" b="1" kern="1200" dirty="0"/>
            <a:t> </a:t>
          </a:r>
          <a:r>
            <a:rPr lang="en-US" sz="1600" b="1" kern="1200" dirty="0" err="1"/>
            <a:t>nghiệp</a:t>
          </a:r>
          <a:endParaRPr lang="en-US" sz="1600" b="1" kern="1200" dirty="0"/>
        </a:p>
      </dsp:txBody>
      <dsp:txXfrm>
        <a:off x="3517374" y="216298"/>
        <a:ext cx="1042450" cy="1042450"/>
      </dsp:txXfrm>
    </dsp:sp>
    <dsp:sp modelId="{C55098CD-E610-426E-9AF0-0CA9E5AEC505}">
      <dsp:nvSpPr>
        <dsp:cNvPr id="0" name=""/>
        <dsp:cNvSpPr/>
      </dsp:nvSpPr>
      <dsp:spPr>
        <a:xfrm>
          <a:off x="5429726" y="1546665"/>
          <a:ext cx="1474246" cy="1474246"/>
        </a:xfrm>
        <a:prstGeom prst="ellipse">
          <a:avLst/>
        </a:prstGeom>
        <a:solidFill>
          <a:schemeClr val="accent3">
            <a:hueOff val="2812566"/>
            <a:satOff val="-4220"/>
            <a:lumOff val="-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/>
            <a:t>Tiêu</a:t>
          </a:r>
          <a:r>
            <a:rPr lang="en-US" sz="1600" b="1" kern="1200" dirty="0"/>
            <a:t> </a:t>
          </a:r>
          <a:r>
            <a:rPr lang="en-US" sz="1600" b="1" kern="1200" dirty="0" err="1"/>
            <a:t>chuẩn</a:t>
          </a:r>
          <a:r>
            <a:rPr lang="en-US" sz="1600" b="1" kern="1200" dirty="0"/>
            <a:t> 2. </a:t>
          </a:r>
          <a:r>
            <a:rPr lang="en-US" sz="1600" b="1" kern="1200" dirty="0" err="1"/>
            <a:t>Quản</a:t>
          </a:r>
          <a:r>
            <a:rPr lang="en-US" sz="1600" b="1" kern="1200" dirty="0"/>
            <a:t> </a:t>
          </a:r>
          <a:r>
            <a:rPr lang="en-US" sz="1600" b="1" kern="1200" dirty="0" err="1"/>
            <a:t>trị</a:t>
          </a:r>
          <a:r>
            <a:rPr lang="en-US" sz="1600" b="1" kern="1200" dirty="0"/>
            <a:t> </a:t>
          </a:r>
          <a:r>
            <a:rPr lang="en-US" sz="1600" b="1" kern="1200" dirty="0" err="1"/>
            <a:t>nhà</a:t>
          </a:r>
          <a:r>
            <a:rPr lang="en-US" sz="1600" b="1" kern="1200" dirty="0"/>
            <a:t> </a:t>
          </a:r>
          <a:r>
            <a:rPr lang="en-US" sz="1600" b="1" kern="1200" dirty="0" err="1"/>
            <a:t>trường</a:t>
          </a:r>
          <a:endParaRPr lang="en-US" sz="1600" kern="1200" dirty="0"/>
        </a:p>
      </dsp:txBody>
      <dsp:txXfrm>
        <a:off x="5645624" y="1762563"/>
        <a:ext cx="1042450" cy="1042450"/>
      </dsp:txXfrm>
    </dsp:sp>
    <dsp:sp modelId="{A3552ED2-E58D-4A30-BFDD-6F7DF7CAC7D0}">
      <dsp:nvSpPr>
        <dsp:cNvPr id="0" name=""/>
        <dsp:cNvSpPr/>
      </dsp:nvSpPr>
      <dsp:spPr>
        <a:xfrm>
          <a:off x="4616807" y="4048572"/>
          <a:ext cx="1474246" cy="1474246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err="1"/>
            <a:t>Tiêu</a:t>
          </a:r>
          <a:r>
            <a:rPr lang="en-US" sz="1600" b="1" kern="1200" dirty="0"/>
            <a:t> </a:t>
          </a:r>
          <a:r>
            <a:rPr lang="en-US" sz="1600" b="1" kern="1200" dirty="0" err="1"/>
            <a:t>chuẩn</a:t>
          </a:r>
          <a:r>
            <a:rPr lang="en-US" sz="1600" b="1" kern="1200" dirty="0"/>
            <a:t> 3. </a:t>
          </a:r>
          <a:r>
            <a:rPr lang="en-US" sz="1600" b="1" kern="1200" dirty="0" err="1"/>
            <a:t>Xây</a:t>
          </a:r>
          <a:r>
            <a:rPr lang="en-US" sz="1600" b="1" kern="1200" dirty="0"/>
            <a:t> </a:t>
          </a:r>
          <a:r>
            <a:rPr lang="en-US" sz="1600" b="1" kern="1200" dirty="0" err="1"/>
            <a:t>dựng</a:t>
          </a:r>
          <a:r>
            <a:rPr lang="en-US" sz="1600" b="1" kern="1200" dirty="0"/>
            <a:t> </a:t>
          </a:r>
          <a:r>
            <a:rPr lang="en-US" sz="1600" b="1" kern="1200" dirty="0" err="1"/>
            <a:t>môi</a:t>
          </a:r>
          <a:r>
            <a:rPr lang="en-US" sz="1600" b="1" kern="1200" dirty="0"/>
            <a:t> </a:t>
          </a:r>
          <a:r>
            <a:rPr lang="en-US" sz="1600" b="1" kern="1200" dirty="0" err="1"/>
            <a:t>trường</a:t>
          </a:r>
          <a:r>
            <a:rPr lang="en-US" sz="1600" b="1" kern="1200" dirty="0"/>
            <a:t> </a:t>
          </a:r>
          <a:r>
            <a:rPr lang="en-US" sz="1600" b="1" kern="1200" dirty="0" err="1"/>
            <a:t>giáo</a:t>
          </a:r>
          <a:r>
            <a:rPr lang="en-US" sz="1600" b="1" kern="1200" dirty="0"/>
            <a:t> </a:t>
          </a:r>
          <a:r>
            <a:rPr lang="en-US" sz="1600" b="1" kern="1200" dirty="0" err="1"/>
            <a:t>dục</a:t>
          </a:r>
          <a:endParaRPr lang="en-US" sz="1600" b="1" kern="1200" dirty="0"/>
        </a:p>
      </dsp:txBody>
      <dsp:txXfrm>
        <a:off x="4832705" y="4264470"/>
        <a:ext cx="1042450" cy="1042450"/>
      </dsp:txXfrm>
    </dsp:sp>
    <dsp:sp modelId="{452E37D6-BA9C-471A-A5FA-DEFF2B2B247D}">
      <dsp:nvSpPr>
        <dsp:cNvPr id="0" name=""/>
        <dsp:cNvSpPr/>
      </dsp:nvSpPr>
      <dsp:spPr>
        <a:xfrm>
          <a:off x="1986145" y="4048572"/>
          <a:ext cx="1474246" cy="1474246"/>
        </a:xfrm>
        <a:prstGeom prst="ellipse">
          <a:avLst/>
        </a:prstGeom>
        <a:solidFill>
          <a:schemeClr val="accent3">
            <a:hueOff val="8437698"/>
            <a:satOff val="-12660"/>
            <a:lumOff val="-20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err="1"/>
            <a:t>Tiêu</a:t>
          </a:r>
          <a:r>
            <a:rPr lang="en-US" sz="1400" b="1" kern="1200" dirty="0"/>
            <a:t> </a:t>
          </a:r>
          <a:r>
            <a:rPr lang="en-US" sz="1400" b="1" kern="1200" dirty="0" err="1"/>
            <a:t>chuẩn</a:t>
          </a:r>
          <a:r>
            <a:rPr lang="en-US" sz="1400" b="1" kern="1200" dirty="0"/>
            <a:t> 4. </a:t>
          </a:r>
          <a:r>
            <a:rPr lang="en-US" sz="1400" b="1" kern="1200" dirty="0" err="1"/>
            <a:t>Phát</a:t>
          </a:r>
          <a:r>
            <a:rPr lang="en-US" sz="1400" b="1" kern="1200" dirty="0"/>
            <a:t> </a:t>
          </a:r>
          <a:r>
            <a:rPr lang="en-US" sz="1400" b="1" kern="1200" dirty="0" err="1"/>
            <a:t>triển</a:t>
          </a:r>
          <a:r>
            <a:rPr lang="en-US" sz="1400" b="1" kern="1200" dirty="0"/>
            <a:t> </a:t>
          </a:r>
          <a:r>
            <a:rPr lang="en-US" sz="1400" b="1" kern="1200" dirty="0" err="1"/>
            <a:t>mối</a:t>
          </a:r>
          <a:r>
            <a:rPr lang="en-US" sz="1400" b="1" kern="1200" dirty="0"/>
            <a:t> </a:t>
          </a:r>
          <a:r>
            <a:rPr lang="en-US" sz="1400" b="1" kern="1200" dirty="0" err="1"/>
            <a:t>quan</a:t>
          </a:r>
          <a:r>
            <a:rPr lang="en-US" sz="1400" b="1" kern="1200" dirty="0"/>
            <a:t> </a:t>
          </a:r>
          <a:r>
            <a:rPr lang="en-US" sz="1400" b="1" kern="1200" dirty="0" err="1"/>
            <a:t>hệ</a:t>
          </a:r>
          <a:r>
            <a:rPr lang="en-US" sz="1400" b="1" kern="1200" dirty="0"/>
            <a:t> </a:t>
          </a:r>
          <a:r>
            <a:rPr lang="en-US" sz="1400" b="1" kern="1200" dirty="0" err="1"/>
            <a:t>giữa</a:t>
          </a:r>
          <a:r>
            <a:rPr lang="en-US" sz="1400" b="1" kern="1200" dirty="0"/>
            <a:t> </a:t>
          </a:r>
          <a:r>
            <a:rPr lang="en-US" sz="1400" b="1" kern="1200" dirty="0" err="1"/>
            <a:t>nhà</a:t>
          </a:r>
          <a:r>
            <a:rPr lang="en-US" sz="1400" b="1" kern="1200" dirty="0"/>
            <a:t> </a:t>
          </a:r>
          <a:r>
            <a:rPr lang="en-US" sz="1400" b="1" kern="1200" dirty="0" err="1"/>
            <a:t>trường</a:t>
          </a:r>
          <a:r>
            <a:rPr lang="en-US" sz="1400" b="1" kern="1200" dirty="0"/>
            <a:t>, </a:t>
          </a:r>
          <a:r>
            <a:rPr lang="en-US" sz="1400" b="1" kern="1200" dirty="0" err="1"/>
            <a:t>gia</a:t>
          </a:r>
          <a:r>
            <a:rPr lang="en-US" sz="1400" b="1" kern="1200" dirty="0"/>
            <a:t> </a:t>
          </a:r>
          <a:r>
            <a:rPr lang="en-US" sz="1400" b="1" kern="1200" dirty="0" err="1"/>
            <a:t>đình</a:t>
          </a:r>
          <a:r>
            <a:rPr lang="en-US" sz="1400" b="1" kern="1200" dirty="0"/>
            <a:t>, </a:t>
          </a:r>
          <a:r>
            <a:rPr lang="en-US" sz="1400" b="1" kern="1200" dirty="0" err="1"/>
            <a:t>xã</a:t>
          </a:r>
          <a:r>
            <a:rPr lang="en-US" sz="1400" b="1" kern="1200" dirty="0"/>
            <a:t> </a:t>
          </a:r>
          <a:r>
            <a:rPr lang="en-US" sz="1400" b="1" kern="1200" dirty="0" err="1"/>
            <a:t>hội</a:t>
          </a:r>
          <a:endParaRPr lang="en-US" sz="1400" kern="1200" dirty="0"/>
        </a:p>
      </dsp:txBody>
      <dsp:txXfrm>
        <a:off x="2202043" y="4264470"/>
        <a:ext cx="1042450" cy="1042450"/>
      </dsp:txXfrm>
    </dsp:sp>
    <dsp:sp modelId="{24E17B7D-BE77-4601-9ED7-AD133EA94A3D}">
      <dsp:nvSpPr>
        <dsp:cNvPr id="0" name=""/>
        <dsp:cNvSpPr/>
      </dsp:nvSpPr>
      <dsp:spPr>
        <a:xfrm>
          <a:off x="1173226" y="1546665"/>
          <a:ext cx="1474246" cy="1474246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b="1" kern="1200" dirty="0" err="1"/>
            <a:t>Tiêu</a:t>
          </a:r>
          <a:r>
            <a:rPr lang="en-US" sz="1500" b="1" kern="1200" dirty="0"/>
            <a:t> </a:t>
          </a:r>
          <a:r>
            <a:rPr lang="en-US" sz="1500" b="1" kern="1200" dirty="0" err="1"/>
            <a:t>chuẩn</a:t>
          </a:r>
          <a:r>
            <a:rPr lang="en-US" sz="1500" b="1" kern="1200" dirty="0"/>
            <a:t> 5. </a:t>
          </a:r>
          <a:r>
            <a:rPr lang="en-US" sz="1500" b="1" kern="1200" dirty="0" err="1"/>
            <a:t>Sử</a:t>
          </a:r>
          <a:r>
            <a:rPr lang="en-US" sz="1500" b="1" kern="1200" dirty="0"/>
            <a:t> </a:t>
          </a:r>
          <a:r>
            <a:rPr lang="en-US" sz="1500" b="1" kern="1200" dirty="0" err="1"/>
            <a:t>dụng</a:t>
          </a:r>
          <a:r>
            <a:rPr lang="en-US" sz="1500" b="1" kern="1200" dirty="0"/>
            <a:t> NN (</a:t>
          </a:r>
          <a:r>
            <a:rPr lang="en-US" sz="1500" b="1" kern="1200" dirty="0" err="1"/>
            <a:t>Tiếng</a:t>
          </a:r>
          <a:r>
            <a:rPr lang="en-US" sz="1500" b="1" kern="1200" dirty="0"/>
            <a:t> DT) </a:t>
          </a:r>
          <a:r>
            <a:rPr lang="en-US" sz="1500" b="1" kern="1200" dirty="0" err="1"/>
            <a:t>và</a:t>
          </a:r>
          <a:r>
            <a:rPr lang="en-US" sz="1500" b="1" kern="1200" dirty="0"/>
            <a:t> CNTT</a:t>
          </a:r>
        </a:p>
      </dsp:txBody>
      <dsp:txXfrm>
        <a:off x="1389124" y="1762563"/>
        <a:ext cx="1042450" cy="104245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08DFDB-30AE-496A-BA97-2B04CB08331B}">
      <dsp:nvSpPr>
        <dsp:cNvPr id="0" name=""/>
        <dsp:cNvSpPr/>
      </dsp:nvSpPr>
      <dsp:spPr>
        <a:xfrm>
          <a:off x="2943758" y="3280981"/>
          <a:ext cx="2645568" cy="264556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err="1"/>
            <a:t>Tiêu</a:t>
          </a:r>
          <a:r>
            <a:rPr lang="en-US" sz="2400" b="1" kern="1200" dirty="0"/>
            <a:t> </a:t>
          </a:r>
          <a:r>
            <a:rPr lang="en-US" sz="2400" b="1" kern="1200" dirty="0" err="1"/>
            <a:t>chuẩn</a:t>
          </a:r>
          <a:r>
            <a:rPr lang="en-US" sz="2400" b="1" kern="1200" dirty="0"/>
            <a:t> 1. </a:t>
          </a:r>
          <a:r>
            <a:rPr lang="en-US" sz="2400" b="1" kern="1200" dirty="0" err="1"/>
            <a:t>Phẩm</a:t>
          </a:r>
          <a:r>
            <a:rPr lang="en-US" sz="2400" b="1" kern="1200" dirty="0"/>
            <a:t> </a:t>
          </a:r>
          <a:r>
            <a:rPr lang="en-US" sz="2400" b="1" kern="1200" dirty="0" err="1"/>
            <a:t>chất</a:t>
          </a:r>
          <a:r>
            <a:rPr lang="en-US" sz="2400" b="1" kern="1200" dirty="0"/>
            <a:t> </a:t>
          </a:r>
          <a:r>
            <a:rPr lang="en-US" sz="2400" b="1" kern="1200" dirty="0" err="1"/>
            <a:t>nghề</a:t>
          </a:r>
          <a:r>
            <a:rPr lang="en-US" sz="2400" b="1" kern="1200" dirty="0"/>
            <a:t> </a:t>
          </a:r>
          <a:r>
            <a:rPr lang="en-US" sz="2400" b="1" kern="1200" dirty="0" err="1"/>
            <a:t>nghiệp</a:t>
          </a:r>
          <a:endParaRPr lang="en-US" sz="2400" kern="1200" dirty="0"/>
        </a:p>
      </dsp:txBody>
      <dsp:txXfrm>
        <a:off x="3331192" y="3668415"/>
        <a:ext cx="1870700" cy="1870700"/>
      </dsp:txXfrm>
    </dsp:sp>
    <dsp:sp modelId="{34AB695C-8C4B-44EE-91BA-F091C14896D0}">
      <dsp:nvSpPr>
        <dsp:cNvPr id="0" name=""/>
        <dsp:cNvSpPr/>
      </dsp:nvSpPr>
      <dsp:spPr>
        <a:xfrm rot="13498234" flipH="1">
          <a:off x="2409654" y="3243853"/>
          <a:ext cx="787534" cy="753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91181FD-2C8A-4E2D-8B2D-7710CA4C6995}">
      <dsp:nvSpPr>
        <dsp:cNvPr id="0" name=""/>
        <dsp:cNvSpPr/>
      </dsp:nvSpPr>
      <dsp:spPr>
        <a:xfrm>
          <a:off x="11" y="1371592"/>
          <a:ext cx="2513290" cy="2010632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Tiêu</a:t>
          </a:r>
          <a:r>
            <a:rPr lang="en-US" sz="2500" kern="1200" dirty="0"/>
            <a:t> </a:t>
          </a:r>
          <a:r>
            <a:rPr lang="en-US" sz="2500" kern="1200" dirty="0" err="1"/>
            <a:t>chí</a:t>
          </a:r>
          <a:r>
            <a:rPr lang="en-US" sz="2500" kern="1200" dirty="0"/>
            <a:t> 1. </a:t>
          </a:r>
          <a:r>
            <a:rPr lang="nb-NO" sz="2500" kern="1200" dirty="0"/>
            <a:t>Đạo đức nghề nghiệp, phong cách làm việc</a:t>
          </a:r>
          <a:endParaRPr lang="en-US" sz="2500" kern="1200" dirty="0"/>
        </a:p>
      </dsp:txBody>
      <dsp:txXfrm>
        <a:off x="58900" y="1430481"/>
        <a:ext cx="2395512" cy="1892854"/>
      </dsp:txXfrm>
    </dsp:sp>
    <dsp:sp modelId="{440A2356-D6C4-462A-B536-0982E0311020}">
      <dsp:nvSpPr>
        <dsp:cNvPr id="0" name=""/>
        <dsp:cNvSpPr/>
      </dsp:nvSpPr>
      <dsp:spPr>
        <a:xfrm rot="5400000">
          <a:off x="3805341" y="2366208"/>
          <a:ext cx="914392" cy="753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0991CB-54CF-4F88-8846-E846B35F42A9}">
      <dsp:nvSpPr>
        <dsp:cNvPr id="0" name=""/>
        <dsp:cNvSpPr/>
      </dsp:nvSpPr>
      <dsp:spPr>
        <a:xfrm>
          <a:off x="2971130" y="76212"/>
          <a:ext cx="2513290" cy="2010632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Tiêu</a:t>
          </a:r>
          <a:r>
            <a:rPr lang="en-US" sz="2500" kern="1200" dirty="0"/>
            <a:t> </a:t>
          </a:r>
          <a:r>
            <a:rPr lang="en-US" sz="2500" kern="1200" dirty="0" err="1"/>
            <a:t>chí</a:t>
          </a:r>
          <a:r>
            <a:rPr lang="en-US" sz="2500" kern="1200" dirty="0"/>
            <a:t> 2. </a:t>
          </a:r>
          <a:r>
            <a:rPr lang="en-US" sz="2500" kern="1200" dirty="0" err="1"/>
            <a:t>Tư</a:t>
          </a:r>
          <a:r>
            <a:rPr lang="en-US" sz="2500" kern="1200" dirty="0"/>
            <a:t> </a:t>
          </a:r>
          <a:r>
            <a:rPr lang="en-US" sz="2500" kern="1200" dirty="0" err="1"/>
            <a:t>tưởng</a:t>
          </a:r>
          <a:r>
            <a:rPr lang="en-US" sz="2500" kern="1200" dirty="0"/>
            <a:t> </a:t>
          </a:r>
          <a:r>
            <a:rPr lang="en-US" sz="2500" kern="1200" dirty="0" err="1"/>
            <a:t>đổi</a:t>
          </a:r>
          <a:r>
            <a:rPr lang="en-US" sz="2500" kern="1200" dirty="0"/>
            <a:t> </a:t>
          </a:r>
          <a:r>
            <a:rPr lang="en-US" sz="2500" kern="1200" dirty="0" err="1"/>
            <a:t>mới</a:t>
          </a:r>
          <a:r>
            <a:rPr lang="en-US" sz="2500" kern="1200" dirty="0"/>
            <a:t> </a:t>
          </a:r>
          <a:r>
            <a:rPr lang="en-US" sz="2500" kern="1200" dirty="0" err="1"/>
            <a:t>trong</a:t>
          </a:r>
          <a:r>
            <a:rPr lang="en-US" sz="2500" kern="1200" dirty="0"/>
            <a:t> </a:t>
          </a:r>
          <a:r>
            <a:rPr lang="en-US" sz="2500" kern="1200" dirty="0" err="1"/>
            <a:t>quản</a:t>
          </a:r>
          <a:r>
            <a:rPr lang="en-US" sz="2500" kern="1200" dirty="0"/>
            <a:t> </a:t>
          </a:r>
          <a:r>
            <a:rPr lang="en-US" sz="2500" kern="1200" dirty="0" err="1"/>
            <a:t>trị</a:t>
          </a:r>
          <a:r>
            <a:rPr lang="en-US" sz="2500" kern="1200" dirty="0"/>
            <a:t> </a:t>
          </a:r>
          <a:r>
            <a:rPr lang="en-US" sz="2500" kern="1200" dirty="0" err="1"/>
            <a:t>nhà</a:t>
          </a:r>
          <a:r>
            <a:rPr lang="en-US" sz="2500" kern="1200" dirty="0"/>
            <a:t> </a:t>
          </a:r>
          <a:r>
            <a:rPr lang="en-US" sz="2500" kern="1200" dirty="0" err="1"/>
            <a:t>trường</a:t>
          </a:r>
          <a:endParaRPr lang="en-US" sz="2500" kern="1200" dirty="0"/>
        </a:p>
      </dsp:txBody>
      <dsp:txXfrm>
        <a:off x="3030019" y="135101"/>
        <a:ext cx="2395512" cy="1892854"/>
      </dsp:txXfrm>
    </dsp:sp>
    <dsp:sp modelId="{406A4D35-D03D-4BDB-9CD9-1770B4E41E43}">
      <dsp:nvSpPr>
        <dsp:cNvPr id="0" name=""/>
        <dsp:cNvSpPr/>
      </dsp:nvSpPr>
      <dsp:spPr>
        <a:xfrm rot="8312342">
          <a:off x="5269006" y="3145014"/>
          <a:ext cx="990931" cy="753987"/>
        </a:xfrm>
        <a:prstGeom prst="lef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194D624-5C21-4B50-968B-03068167704A}">
      <dsp:nvSpPr>
        <dsp:cNvPr id="0" name=""/>
        <dsp:cNvSpPr/>
      </dsp:nvSpPr>
      <dsp:spPr>
        <a:xfrm>
          <a:off x="6170882" y="1570782"/>
          <a:ext cx="2211117" cy="170582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7625" tIns="47625" rIns="47625" bIns="47625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500" kern="1200" dirty="0" err="1"/>
            <a:t>Tiêu</a:t>
          </a:r>
          <a:r>
            <a:rPr lang="en-US" sz="2500" kern="1200" dirty="0"/>
            <a:t> </a:t>
          </a:r>
          <a:r>
            <a:rPr lang="en-US" sz="2500" kern="1200" dirty="0" err="1"/>
            <a:t>chí</a:t>
          </a:r>
          <a:r>
            <a:rPr lang="en-US" sz="2500" kern="1200" dirty="0"/>
            <a:t> 3. </a:t>
          </a:r>
          <a:r>
            <a:rPr lang="en-US" sz="2500" kern="1200" dirty="0" err="1"/>
            <a:t>phát</a:t>
          </a:r>
          <a:r>
            <a:rPr lang="en-US" sz="2500" kern="1200" dirty="0"/>
            <a:t> </a:t>
          </a:r>
          <a:r>
            <a:rPr lang="en-US" sz="2500" kern="1200" dirty="0" err="1"/>
            <a:t>triển</a:t>
          </a:r>
          <a:r>
            <a:rPr lang="en-US" sz="2500" kern="1200" dirty="0"/>
            <a:t> </a:t>
          </a:r>
          <a:r>
            <a:rPr lang="en-US" sz="2500" kern="1200" dirty="0" err="1"/>
            <a:t>chuyên</a:t>
          </a:r>
          <a:r>
            <a:rPr lang="en-US" sz="2500" kern="1200" dirty="0"/>
            <a:t> </a:t>
          </a:r>
          <a:r>
            <a:rPr lang="en-US" sz="2500" kern="1200" dirty="0" err="1"/>
            <a:t>môn</a:t>
          </a:r>
          <a:r>
            <a:rPr lang="en-US" sz="2500" kern="1200" dirty="0"/>
            <a:t>, </a:t>
          </a:r>
          <a:r>
            <a:rPr lang="en-US" sz="2500" kern="1200" dirty="0" err="1"/>
            <a:t>nghiệp</a:t>
          </a:r>
          <a:r>
            <a:rPr lang="en-US" sz="2500" kern="1200" dirty="0"/>
            <a:t> </a:t>
          </a:r>
          <a:r>
            <a:rPr lang="en-US" sz="2500" kern="1200" dirty="0" err="1"/>
            <a:t>vụ</a:t>
          </a:r>
          <a:r>
            <a:rPr lang="en-US" sz="2500" kern="1200" dirty="0"/>
            <a:t> </a:t>
          </a:r>
          <a:r>
            <a:rPr lang="en-US" sz="2500" kern="1200" dirty="0" err="1"/>
            <a:t>bản</a:t>
          </a:r>
          <a:r>
            <a:rPr lang="en-US" sz="2500" kern="1200" dirty="0"/>
            <a:t> </a:t>
          </a:r>
          <a:r>
            <a:rPr lang="en-US" sz="2500" kern="1200" dirty="0" err="1"/>
            <a:t>thân</a:t>
          </a:r>
          <a:endParaRPr lang="en-US" sz="2500" kern="1200" dirty="0"/>
        </a:p>
      </dsp:txBody>
      <dsp:txXfrm>
        <a:off x="6220844" y="1620744"/>
        <a:ext cx="2111193" cy="16058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554B8F-E770-4056-B821-750E4A653DD2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C7A0F-3884-4449-84EF-1E0889B38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03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9667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5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5383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/>
          <a:lstStyle/>
          <a:p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A73FEB32-7EB7-4CB5-BCC5-E6EFED9D042A}" type="slidenum">
              <a:rPr lang="vi-VN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353650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1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654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292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618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7696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68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68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515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35500B-702B-4F72-8506-D30AF97AA3B9}" type="datetimeFigureOut">
              <a:rPr lang="en-US" smtClean="0"/>
              <a:t>4/17/2019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77CE96-1E20-4142-875E-8F338FFE79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7963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4.gif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2800"/>
            <a:ext cx="8077200" cy="1470025"/>
          </a:xfrm>
        </p:spPr>
        <p:txBody>
          <a:bodyPr>
            <a:no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GIỚI THIỆU</a:t>
            </a:r>
            <a:b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CHUẨN HIỆU TRƯỞNG </a:t>
            </a:r>
            <a:br>
              <a:rPr lang="en-US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</a:t>
            </a:r>
            <a:r>
              <a:rPr lang="vi-VN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Ơ</a:t>
            </a:r>
            <a:r>
              <a:rPr lang="en-US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SỞ GIÁO DỤC MẦM NON</a:t>
            </a:r>
            <a:br>
              <a:rPr lang="en-US" sz="3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n-US" sz="2800" i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Hà</a:t>
            </a:r>
            <a:r>
              <a:rPr lang="en-US" sz="28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 i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sz="2800" i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sz="2800" i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20-21/2/201</a:t>
            </a:r>
            <a:r>
              <a:rPr lang="en-US" sz="2400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i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TS. Chu Thị Hồng Nhung – Viện Khoa học Giáo dục Việt Nam</a:t>
            </a:r>
            <a:r>
              <a:rPr lang="en-US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1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370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Đổi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mới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vi-V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quản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trị</a:t>
            </a:r>
            <a:r>
              <a:rPr lang="vi-VN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trường học</a:t>
            </a: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938831298"/>
              </p:ext>
            </p:extLst>
          </p:nvPr>
        </p:nvGraphicFramePr>
        <p:xfrm>
          <a:off x="107504" y="1397000"/>
          <a:ext cx="5531296" cy="447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Picture 2" descr="Image result for School Leadership">
            <a:extLst>
              <a:ext uri="{FF2B5EF4-FFF2-40B4-BE49-F238E27FC236}">
                <a16:creationId xmlns:a16="http://schemas.microsoft.com/office/drawing/2014/main" id="{32D8B7BF-4EF5-4ACE-B76D-C4B4657908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0332" y="2781193"/>
            <a:ext cx="3263644" cy="21718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1122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Xây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dựng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chuẩn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Hiệu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trưởng</a:t>
            </a:r>
            <a:r>
              <a:rPr lang="en-US" b="1" dirty="0">
                <a:solidFill>
                  <a:srgbClr val="002060"/>
                </a:solidFill>
              </a:rPr>
              <a:t> tr</a:t>
            </a:r>
            <a:r>
              <a:rPr lang="vi-VN" b="1" dirty="0">
                <a:solidFill>
                  <a:srgbClr val="002060"/>
                </a:solidFill>
              </a:rPr>
              <a:t>ư</a:t>
            </a:r>
            <a:r>
              <a:rPr lang="en-US" b="1" dirty="0" err="1">
                <a:solidFill>
                  <a:srgbClr val="002060"/>
                </a:solidFill>
              </a:rPr>
              <a:t>ờng</a:t>
            </a:r>
            <a:r>
              <a:rPr lang="en-US" b="1" dirty="0">
                <a:solidFill>
                  <a:srgbClr val="002060"/>
                </a:solidFill>
              </a:rPr>
              <a:t> MN </a:t>
            </a:r>
            <a:r>
              <a:rPr lang="en-US" b="1" dirty="0" err="1">
                <a:solidFill>
                  <a:srgbClr val="002060"/>
                </a:solidFill>
              </a:rPr>
              <a:t>theo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tiếp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cận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năng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lực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thiết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đạt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nhiệm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vụ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trưởng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MN</a:t>
            </a:r>
          </a:p>
          <a:p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nhằm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quá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nỗ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tiềm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trưởng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MN</a:t>
            </a:r>
          </a:p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kết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HT,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cơ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QLGD 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xây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dựng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kế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hoạch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triển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HT/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đội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ngũ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CBQLGD MN</a:t>
            </a:r>
          </a:p>
        </p:txBody>
      </p:sp>
    </p:spTree>
    <p:extLst>
      <p:ext uri="{BB962C8B-B14F-4D97-AF65-F5344CB8AC3E}">
        <p14:creationId xmlns:p14="http://schemas.microsoft.com/office/powerpoint/2010/main" val="601702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FF0000"/>
                </a:solidFill>
              </a:rPr>
              <a:t>Xây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dựng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chuẩn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Hiệu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trưởng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theo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tiếp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cận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năng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lực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>
                <a:solidFill>
                  <a:srgbClr val="002060"/>
                </a:solidFill>
              </a:rPr>
              <a:t/>
            </a:r>
            <a:br>
              <a:rPr lang="en-US" sz="2800" b="1" dirty="0">
                <a:solidFill>
                  <a:srgbClr val="002060"/>
                </a:solidFill>
              </a:rPr>
            </a:br>
            <a:r>
              <a:rPr lang="en-US" sz="3600" i="1" dirty="0"/>
              <a:t>“</a:t>
            </a:r>
            <a:r>
              <a:rPr lang="en-US" sz="2800" i="1" dirty="0" err="1">
                <a:solidFill>
                  <a:srgbClr val="002060"/>
                </a:solidFill>
              </a:rPr>
              <a:t>Quản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lý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nguồn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nhân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lực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dựa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trên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năng</a:t>
            </a:r>
            <a:r>
              <a:rPr lang="en-US" sz="2800" i="1" dirty="0">
                <a:solidFill>
                  <a:srgbClr val="002060"/>
                </a:solidFill>
              </a:rPr>
              <a:t> </a:t>
            </a:r>
            <a:r>
              <a:rPr lang="en-US" sz="2800" i="1" dirty="0" err="1">
                <a:solidFill>
                  <a:srgbClr val="002060"/>
                </a:solidFill>
              </a:rPr>
              <a:t>lực</a:t>
            </a:r>
            <a:r>
              <a:rPr lang="en-US" sz="2800" i="1" dirty="0">
                <a:solidFill>
                  <a:srgbClr val="002060"/>
                </a:solidFill>
              </a:rPr>
              <a:t>”</a:t>
            </a:r>
            <a:r>
              <a:rPr lang="en-US" sz="3600" b="1" dirty="0"/>
              <a:t/>
            </a:r>
            <a:br>
              <a:rPr lang="en-US" sz="3600" b="1" dirty="0"/>
            </a:br>
            <a:r>
              <a:rPr lang="en-US" sz="3600" b="1" dirty="0">
                <a:solidFill>
                  <a:srgbClr val="002060"/>
                </a:solidFill>
              </a:rPr>
              <a:t/>
            </a:r>
            <a:br>
              <a:rPr lang="en-US" sz="3600" b="1" dirty="0">
                <a:solidFill>
                  <a:srgbClr val="002060"/>
                </a:solidFill>
              </a:rPr>
            </a:b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vi-VN" dirty="0">
                <a:solidFill>
                  <a:srgbClr val="002060"/>
                </a:solidFill>
              </a:rPr>
              <a:t>Năng lực</a:t>
            </a:r>
            <a:r>
              <a:rPr lang="en-US" dirty="0">
                <a:solidFill>
                  <a:srgbClr val="002060"/>
                </a:solidFill>
              </a:rPr>
              <a:t>: L</a:t>
            </a:r>
            <a:r>
              <a:rPr lang="vi-VN" dirty="0">
                <a:solidFill>
                  <a:srgbClr val="002060"/>
                </a:solidFill>
              </a:rPr>
              <a:t>à một tập hợp các </a:t>
            </a:r>
            <a:r>
              <a:rPr lang="vi-VN" b="1" dirty="0">
                <a:solidFill>
                  <a:srgbClr val="002060"/>
                </a:solidFill>
              </a:rPr>
              <a:t>kiến thức, kỹ năng và thái độ</a:t>
            </a:r>
            <a:r>
              <a:rPr lang="vi-VN" dirty="0">
                <a:solidFill>
                  <a:srgbClr val="002060"/>
                </a:solidFill>
              </a:rPr>
              <a:t> liên quan với nhau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vi-VN" dirty="0">
                <a:solidFill>
                  <a:srgbClr val="002060"/>
                </a:solidFill>
              </a:rPr>
              <a:t> </a:t>
            </a:r>
            <a:r>
              <a:rPr lang="en-US" dirty="0">
                <a:solidFill>
                  <a:srgbClr val="002060"/>
                </a:solidFill>
              </a:rPr>
              <a:t>C</a:t>
            </a:r>
            <a:r>
              <a:rPr lang="vi-VN" dirty="0">
                <a:solidFill>
                  <a:srgbClr val="002060"/>
                </a:solidFill>
              </a:rPr>
              <a:t>ó thể ảnh hưởng lớn tới khả năng </a:t>
            </a:r>
            <a:r>
              <a:rPr lang="vi-VN" b="1" dirty="0">
                <a:solidFill>
                  <a:srgbClr val="002060"/>
                </a:solidFill>
              </a:rPr>
              <a:t>hoàn thành công việc</a:t>
            </a:r>
            <a:r>
              <a:rPr lang="vi-VN" dirty="0">
                <a:solidFill>
                  <a:srgbClr val="002060"/>
                </a:solidFill>
              </a:rPr>
              <a:t> hay </a:t>
            </a:r>
            <a:r>
              <a:rPr lang="vi-VN" b="1" dirty="0">
                <a:solidFill>
                  <a:srgbClr val="002060"/>
                </a:solidFill>
              </a:rPr>
              <a:t>kết quả </a:t>
            </a:r>
            <a:r>
              <a:rPr lang="vi-VN" dirty="0">
                <a:solidFill>
                  <a:srgbClr val="002060"/>
                </a:solidFill>
              </a:rPr>
              <a:t>của một cá nhân</a:t>
            </a:r>
            <a:endParaRPr lang="en-US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en-US" dirty="0">
                <a:solidFill>
                  <a:srgbClr val="002060"/>
                </a:solidFill>
              </a:rPr>
              <a:t>C</a:t>
            </a:r>
            <a:r>
              <a:rPr lang="vi-VN" dirty="0">
                <a:solidFill>
                  <a:srgbClr val="002060"/>
                </a:solidFill>
              </a:rPr>
              <a:t>ó thể được </a:t>
            </a:r>
            <a:r>
              <a:rPr lang="vi-VN" b="1" dirty="0">
                <a:solidFill>
                  <a:srgbClr val="002060"/>
                </a:solidFill>
              </a:rPr>
              <a:t>đo lường </a:t>
            </a:r>
            <a:r>
              <a:rPr lang="vi-VN" dirty="0">
                <a:solidFill>
                  <a:srgbClr val="002060"/>
                </a:solidFill>
              </a:rPr>
              <a:t>thông qua các chuẩn mà cộng đồng chấp nhận </a:t>
            </a:r>
            <a:endParaRPr lang="en-US" dirty="0">
              <a:solidFill>
                <a:srgbClr val="002060"/>
              </a:solidFill>
            </a:endParaRPr>
          </a:p>
          <a:p>
            <a:pPr>
              <a:buFontTx/>
              <a:buChar char="-"/>
            </a:pPr>
            <a:r>
              <a:rPr lang="en-US" dirty="0">
                <a:solidFill>
                  <a:srgbClr val="002060"/>
                </a:solidFill>
              </a:rPr>
              <a:t>C</a:t>
            </a:r>
            <a:r>
              <a:rPr lang="vi-VN" dirty="0">
                <a:solidFill>
                  <a:srgbClr val="002060"/>
                </a:solidFill>
              </a:rPr>
              <a:t>ó thể được </a:t>
            </a:r>
            <a:r>
              <a:rPr lang="vi-VN" b="1" dirty="0">
                <a:solidFill>
                  <a:srgbClr val="002060"/>
                </a:solidFill>
              </a:rPr>
              <a:t>cải tiến</a:t>
            </a:r>
            <a:r>
              <a:rPr lang="en-US" b="1" dirty="0">
                <a:solidFill>
                  <a:srgbClr val="002060"/>
                </a:solidFill>
              </a:rPr>
              <a:t>/</a:t>
            </a:r>
            <a:r>
              <a:rPr lang="en-US" b="1" dirty="0" err="1">
                <a:solidFill>
                  <a:srgbClr val="002060"/>
                </a:solidFill>
              </a:rPr>
              <a:t>phát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triển</a:t>
            </a:r>
            <a:r>
              <a:rPr lang="vi-VN" b="1" dirty="0">
                <a:solidFill>
                  <a:srgbClr val="002060"/>
                </a:solidFill>
              </a:rPr>
              <a:t> </a:t>
            </a:r>
            <a:r>
              <a:rPr lang="vi-VN" dirty="0">
                <a:solidFill>
                  <a:srgbClr val="002060"/>
                </a:solidFill>
              </a:rPr>
              <a:t>thông qua các hoạt động </a:t>
            </a:r>
            <a:r>
              <a:rPr lang="vi-VN" b="1" dirty="0">
                <a:solidFill>
                  <a:srgbClr val="002060"/>
                </a:solidFill>
              </a:rPr>
              <a:t>đào tạo, bồi dưỡng</a:t>
            </a:r>
            <a:endParaRPr lang="en-US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84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b="1" dirty="0"/>
              <a:t>Hệ thống năng lực của HT: </a:t>
            </a:r>
            <a:br>
              <a:rPr lang="nb-NO" b="1" dirty="0"/>
            </a:br>
            <a:r>
              <a:rPr lang="nb-NO" b="1" dirty="0"/>
              <a:t>mô hình T-Shape</a:t>
            </a:r>
            <a:endParaRPr lang="en-US" dirty="0"/>
          </a:p>
        </p:txBody>
      </p:sp>
      <p:pic>
        <p:nvPicPr>
          <p:cNvPr id="2050" name="Diagram 9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06" r="-789"/>
          <a:stretch>
            <a:fillRect/>
          </a:stretch>
        </p:blipFill>
        <p:spPr bwMode="auto">
          <a:xfrm>
            <a:off x="755576" y="1556792"/>
            <a:ext cx="7704856" cy="47525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2413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BA5A637D-60E1-4AA5-AB5C-136505D48EC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1955578"/>
              </p:ext>
            </p:extLst>
          </p:nvPr>
        </p:nvGraphicFramePr>
        <p:xfrm>
          <a:off x="48577" y="838200"/>
          <a:ext cx="9095423" cy="57419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itle 1">
            <a:extLst>
              <a:ext uri="{FF2B5EF4-FFF2-40B4-BE49-F238E27FC236}">
                <a16:creationId xmlns:a16="http://schemas.microsoft.com/office/drawing/2014/main" id="{E8B6B05E-F819-48FD-AE4C-C92A523FEA18}"/>
              </a:ext>
            </a:extLst>
          </p:cNvPr>
          <p:cNvSpPr txBox="1">
            <a:spLocks/>
          </p:cNvSpPr>
          <p:nvPr/>
        </p:nvSpPr>
        <p:spPr>
          <a:xfrm>
            <a:off x="685800" y="277892"/>
            <a:ext cx="8001000" cy="442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/>
              <a:t>Kinh</a:t>
            </a:r>
            <a:r>
              <a:rPr lang="en-US" sz="3200" b="1" dirty="0"/>
              <a:t> </a:t>
            </a:r>
            <a:r>
              <a:rPr lang="en-US" sz="3200" b="1" dirty="0" err="1"/>
              <a:t>nghiệm</a:t>
            </a:r>
            <a:r>
              <a:rPr lang="en-US" sz="3200" b="1" dirty="0"/>
              <a:t> </a:t>
            </a:r>
            <a:r>
              <a:rPr lang="en-US" sz="3200" b="1" dirty="0" err="1"/>
              <a:t>quốc</a:t>
            </a:r>
            <a:r>
              <a:rPr lang="en-US" sz="3200" b="1" dirty="0"/>
              <a:t> </a:t>
            </a:r>
            <a:r>
              <a:rPr lang="en-US" sz="3200" b="1" dirty="0" err="1"/>
              <a:t>tế</a:t>
            </a:r>
            <a:r>
              <a:rPr lang="en-US" sz="3200" b="1" dirty="0"/>
              <a:t>: </a:t>
            </a:r>
            <a:r>
              <a:rPr lang="en-US" sz="3200" b="1" dirty="0" err="1"/>
              <a:t>Chuẩn</a:t>
            </a:r>
            <a:r>
              <a:rPr lang="en-US" sz="3200" b="1" dirty="0"/>
              <a:t> HT MN </a:t>
            </a:r>
            <a:r>
              <a:rPr lang="en-US" sz="3200" b="1" dirty="0" err="1"/>
              <a:t>Hoa</a:t>
            </a:r>
            <a:r>
              <a:rPr lang="en-US" sz="3200" b="1" dirty="0"/>
              <a:t> </a:t>
            </a:r>
            <a:r>
              <a:rPr lang="en-US" sz="3200" b="1" dirty="0" err="1"/>
              <a:t>Kỳ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2313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mức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năng</a:t>
            </a:r>
            <a:r>
              <a:rPr lang="en-US" dirty="0"/>
              <a:t> l</a:t>
            </a:r>
            <a:r>
              <a:rPr lang="vi-VN" dirty="0"/>
              <a:t>ư</a:t>
            </a:r>
            <a:r>
              <a:rPr lang="en-US" dirty="0"/>
              <a:t>c </a:t>
            </a:r>
            <a:r>
              <a:rPr lang="en-US" dirty="0" err="1"/>
              <a:t>của</a:t>
            </a:r>
            <a:r>
              <a:rPr lang="en-US" dirty="0"/>
              <a:t> HT MN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82763939"/>
              </p:ext>
            </p:extLst>
          </p:nvPr>
        </p:nvGraphicFramePr>
        <p:xfrm>
          <a:off x="457200" y="1397000"/>
          <a:ext cx="82296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8172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điểm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mới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HT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sửa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đổi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vi-VN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Phạm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vi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chỉnh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Mục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đích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dung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Tiêu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Tiêu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chí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Sử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endParaRPr lang="en-US" i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vi-VN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7CDA95-5855-4FD9-A982-13FAC2D704F4}"/>
              </a:ext>
            </a:extLst>
          </p:cNvPr>
          <p:cNvSpPr/>
          <p:nvPr/>
        </p:nvSpPr>
        <p:spPr>
          <a:xfrm>
            <a:off x="457200" y="5253335"/>
            <a:ext cx="8382000" cy="4616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2060"/>
                </a:solidFill>
              </a:rPr>
              <a:t>(</a:t>
            </a:r>
            <a:r>
              <a:rPr lang="en-US" sz="2400" i="1" dirty="0" err="1">
                <a:solidFill>
                  <a:srgbClr val="002060"/>
                </a:solidFill>
              </a:rPr>
              <a:t>Phần</a:t>
            </a:r>
            <a:r>
              <a:rPr lang="en-US" sz="2400" i="1" dirty="0">
                <a:solidFill>
                  <a:srgbClr val="002060"/>
                </a:solidFill>
              </a:rPr>
              <a:t> h</a:t>
            </a:r>
            <a:r>
              <a:rPr lang="vi-VN" sz="2400" i="1" dirty="0">
                <a:solidFill>
                  <a:srgbClr val="002060"/>
                </a:solidFill>
              </a:rPr>
              <a:t>ư</a:t>
            </a:r>
            <a:r>
              <a:rPr lang="en-US" sz="2400" i="1" dirty="0" err="1">
                <a:solidFill>
                  <a:srgbClr val="002060"/>
                </a:solidFill>
              </a:rPr>
              <a:t>ớng</a:t>
            </a:r>
            <a:r>
              <a:rPr lang="en-US" sz="2400" i="1" dirty="0">
                <a:solidFill>
                  <a:srgbClr val="002060"/>
                </a:solidFill>
              </a:rPr>
              <a:t> </a:t>
            </a:r>
            <a:r>
              <a:rPr lang="en-US" sz="2400" i="1" dirty="0" err="1">
                <a:solidFill>
                  <a:srgbClr val="002060"/>
                </a:solidFill>
              </a:rPr>
              <a:t>dẫn</a:t>
            </a:r>
            <a:r>
              <a:rPr lang="en-US" sz="2400" i="1" dirty="0">
                <a:solidFill>
                  <a:srgbClr val="002060"/>
                </a:solidFill>
              </a:rPr>
              <a:t> </a:t>
            </a:r>
            <a:r>
              <a:rPr lang="en-US" sz="2400" i="1" dirty="0" err="1">
                <a:solidFill>
                  <a:srgbClr val="002060"/>
                </a:solidFill>
              </a:rPr>
              <a:t>sử</a:t>
            </a:r>
            <a:r>
              <a:rPr lang="en-US" sz="2400" i="1" dirty="0">
                <a:solidFill>
                  <a:srgbClr val="002060"/>
                </a:solidFill>
              </a:rPr>
              <a:t> </a:t>
            </a:r>
            <a:r>
              <a:rPr lang="en-US" sz="2400" i="1" dirty="0" err="1">
                <a:solidFill>
                  <a:srgbClr val="002060"/>
                </a:solidFill>
              </a:rPr>
              <a:t>dụng</a:t>
            </a:r>
            <a:r>
              <a:rPr lang="en-US" sz="2400" i="1" dirty="0">
                <a:solidFill>
                  <a:srgbClr val="002060"/>
                </a:solidFill>
              </a:rPr>
              <a:t> </a:t>
            </a:r>
            <a:r>
              <a:rPr lang="en-US" sz="2400" i="1" dirty="0" err="1">
                <a:solidFill>
                  <a:srgbClr val="002060"/>
                </a:solidFill>
              </a:rPr>
              <a:t>Chuẩn</a:t>
            </a:r>
            <a:r>
              <a:rPr lang="en-US" sz="2400" i="1" dirty="0">
                <a:solidFill>
                  <a:srgbClr val="002060"/>
                </a:solidFill>
              </a:rPr>
              <a:t> </a:t>
            </a:r>
            <a:r>
              <a:rPr lang="en-US" sz="2400" i="1" dirty="0" err="1">
                <a:solidFill>
                  <a:srgbClr val="002060"/>
                </a:solidFill>
              </a:rPr>
              <a:t>sẽ</a:t>
            </a:r>
            <a:r>
              <a:rPr lang="en-US" sz="2400" i="1" dirty="0">
                <a:solidFill>
                  <a:srgbClr val="002060"/>
                </a:solidFill>
              </a:rPr>
              <a:t> do </a:t>
            </a:r>
            <a:r>
              <a:rPr lang="en-US" sz="2400" i="1" err="1">
                <a:solidFill>
                  <a:srgbClr val="002060"/>
                </a:solidFill>
              </a:rPr>
              <a:t>bà</a:t>
            </a:r>
            <a:r>
              <a:rPr lang="en-US" sz="2400" i="1">
                <a:solidFill>
                  <a:srgbClr val="002060"/>
                </a:solidFill>
              </a:rPr>
              <a:t> </a:t>
            </a:r>
            <a:r>
              <a:rPr lang="en-US" sz="2400" i="1" smtClean="0">
                <a:solidFill>
                  <a:srgbClr val="002060"/>
                </a:solidFill>
              </a:rPr>
              <a:t>Chu </a:t>
            </a:r>
            <a:r>
              <a:rPr lang="en-US" sz="2400" i="1" dirty="0">
                <a:solidFill>
                  <a:srgbClr val="002060"/>
                </a:solidFill>
              </a:rPr>
              <a:t>Nhung </a:t>
            </a:r>
            <a:r>
              <a:rPr lang="en-US" sz="2400" i="1" dirty="0" err="1">
                <a:solidFill>
                  <a:srgbClr val="002060"/>
                </a:solidFill>
              </a:rPr>
              <a:t>trình</a:t>
            </a:r>
            <a:r>
              <a:rPr lang="en-US" sz="2400" i="1" dirty="0">
                <a:solidFill>
                  <a:srgbClr val="002060"/>
                </a:solidFill>
              </a:rPr>
              <a:t> </a:t>
            </a:r>
            <a:r>
              <a:rPr lang="en-US" sz="2400" i="1" dirty="0" err="1">
                <a:solidFill>
                  <a:srgbClr val="002060"/>
                </a:solidFill>
              </a:rPr>
              <a:t>bày</a:t>
            </a:r>
            <a:r>
              <a:rPr lang="en-US" sz="2400" i="1" dirty="0">
                <a:solidFill>
                  <a:srgbClr val="00206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146807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Phạm</a:t>
            </a:r>
            <a:r>
              <a:rPr lang="en-US" b="1" dirty="0">
                <a:solidFill>
                  <a:srgbClr val="002060"/>
                </a:solidFill>
              </a:rPr>
              <a:t> vi </a:t>
            </a:r>
            <a:r>
              <a:rPr lang="en-US" b="1" dirty="0" err="1">
                <a:solidFill>
                  <a:srgbClr val="002060"/>
                </a:solidFill>
              </a:rPr>
              <a:t>điều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chỉnh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và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đối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tượng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áp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dụng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Chuẩn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Hiệu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trưởng</a:t>
            </a:r>
            <a:r>
              <a:rPr lang="en-US" b="1" dirty="0">
                <a:solidFill>
                  <a:srgbClr val="002060"/>
                </a:solidFill>
              </a:rPr>
              <a:t> MN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4887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>
                <a:solidFill>
                  <a:srgbClr val="002060"/>
                </a:solidFill>
              </a:rPr>
              <a:t>Chuẩn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Hiệu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trưởng</a:t>
            </a:r>
            <a:r>
              <a:rPr lang="en-US" dirty="0">
                <a:solidFill>
                  <a:srgbClr val="002060"/>
                </a:solidFill>
              </a:rPr>
              <a:t>  tr</a:t>
            </a:r>
            <a:r>
              <a:rPr lang="vi-VN" dirty="0">
                <a:solidFill>
                  <a:srgbClr val="002060"/>
                </a:solidFill>
              </a:rPr>
              <a:t>ư</a:t>
            </a:r>
            <a:r>
              <a:rPr lang="en-US" dirty="0" err="1">
                <a:solidFill>
                  <a:srgbClr val="002060"/>
                </a:solidFill>
              </a:rPr>
              <a:t>ờng</a:t>
            </a:r>
            <a:r>
              <a:rPr lang="en-US" dirty="0">
                <a:solidFill>
                  <a:srgbClr val="002060"/>
                </a:solidFill>
              </a:rPr>
              <a:t> MN </a:t>
            </a:r>
            <a:r>
              <a:rPr lang="en-US" dirty="0" err="1">
                <a:solidFill>
                  <a:srgbClr val="002060"/>
                </a:solidFill>
              </a:rPr>
              <a:t>áp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dụng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đối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với</a:t>
            </a:r>
            <a:r>
              <a:rPr lang="en-US" dirty="0">
                <a:solidFill>
                  <a:srgbClr val="002060"/>
                </a:solidFill>
              </a:rPr>
              <a:t>:</a:t>
            </a:r>
          </a:p>
          <a:p>
            <a:r>
              <a:rPr lang="en-US" dirty="0" err="1">
                <a:solidFill>
                  <a:srgbClr val="002060"/>
                </a:solidFill>
              </a:rPr>
              <a:t>Hiệu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trưởng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nb-NO" dirty="0">
                <a:solidFill>
                  <a:srgbClr val="002060"/>
                </a:solidFill>
              </a:rPr>
              <a:t>trường mầm non</a:t>
            </a:r>
          </a:p>
          <a:p>
            <a:r>
              <a:rPr lang="en-US" dirty="0" err="1">
                <a:solidFill>
                  <a:srgbClr val="002060"/>
                </a:solidFill>
              </a:rPr>
              <a:t>Hiệu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trưởng</a:t>
            </a:r>
            <a:r>
              <a:rPr lang="en-US" dirty="0">
                <a:solidFill>
                  <a:srgbClr val="002060"/>
                </a:solidFill>
              </a:rPr>
              <a:t> t</a:t>
            </a:r>
            <a:r>
              <a:rPr lang="nb-NO" dirty="0">
                <a:solidFill>
                  <a:srgbClr val="002060"/>
                </a:solidFill>
              </a:rPr>
              <a:t>rường mẫu giáo, nhà trẻ thuộc hệ thống giáo dục quốc dân</a:t>
            </a:r>
            <a:endParaRPr lang="en-US" dirty="0">
              <a:solidFill>
                <a:srgbClr val="002060"/>
              </a:solidFill>
            </a:endParaRPr>
          </a:p>
          <a:p>
            <a:r>
              <a:rPr lang="en-US" dirty="0" err="1">
                <a:solidFill>
                  <a:srgbClr val="002060"/>
                </a:solidFill>
              </a:rPr>
              <a:t>Các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tổ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chức</a:t>
            </a:r>
            <a:r>
              <a:rPr lang="en-US" dirty="0">
                <a:solidFill>
                  <a:srgbClr val="002060"/>
                </a:solidFill>
              </a:rPr>
              <a:t>, </a:t>
            </a:r>
            <a:r>
              <a:rPr lang="en-US" dirty="0" err="1">
                <a:solidFill>
                  <a:srgbClr val="002060"/>
                </a:solidFill>
              </a:rPr>
              <a:t>cá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nhân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có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liên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quan</a:t>
            </a:r>
            <a:endParaRPr lang="en-US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3344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A01D14-42D1-4B79-9688-AAA1D3392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2060"/>
                </a:solidFill>
              </a:rPr>
              <a:t>Mục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đích</a:t>
            </a:r>
            <a:r>
              <a:rPr lang="en-US" b="1" dirty="0">
                <a:solidFill>
                  <a:srgbClr val="002060"/>
                </a:solidFill>
              </a:rPr>
              <a:t> ban </a:t>
            </a:r>
            <a:r>
              <a:rPr lang="en-US" b="1" dirty="0" err="1">
                <a:solidFill>
                  <a:srgbClr val="002060"/>
                </a:solidFill>
              </a:rPr>
              <a:t>hành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chuẩn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hiệu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trưởng</a:t>
            </a:r>
            <a:r>
              <a:rPr lang="en-US" b="1" dirty="0">
                <a:solidFill>
                  <a:srgbClr val="002060"/>
                </a:solidFill>
              </a:rPr>
              <a:t> tr</a:t>
            </a:r>
            <a:r>
              <a:rPr lang="vi-VN" b="1" dirty="0">
                <a:solidFill>
                  <a:srgbClr val="002060"/>
                </a:solidFill>
              </a:rPr>
              <a:t>ư</a:t>
            </a:r>
            <a:r>
              <a:rPr lang="en-US" b="1" dirty="0" err="1">
                <a:solidFill>
                  <a:srgbClr val="002060"/>
                </a:solidFill>
              </a:rPr>
              <a:t>ờng</a:t>
            </a:r>
            <a:r>
              <a:rPr lang="en-US" b="1" dirty="0">
                <a:solidFill>
                  <a:srgbClr val="002060"/>
                </a:solidFill>
              </a:rPr>
              <a:t> MN</a:t>
            </a: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7027849A-CBE8-4482-AF56-2E8725C3095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75357679"/>
              </p:ext>
            </p:extLst>
          </p:nvPr>
        </p:nvGraphicFramePr>
        <p:xfrm>
          <a:off x="-1066800" y="1092200"/>
          <a:ext cx="10820400" cy="607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2" descr="Káº¿t quáº£ hÃ¬nh áº£nh cho má»¥c tiÃªu">
            <a:extLst>
              <a:ext uri="{FF2B5EF4-FFF2-40B4-BE49-F238E27FC236}">
                <a16:creationId xmlns:a16="http://schemas.microsoft.com/office/drawing/2014/main" id="{94C760D8-B1FA-4D6E-921E-0DE5EA271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494" y="5105400"/>
            <a:ext cx="2258506" cy="1752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17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Cấu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trúc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của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chuẩn</a:t>
            </a:r>
            <a:r>
              <a:rPr lang="en-US" b="1" dirty="0">
                <a:solidFill>
                  <a:srgbClr val="002060"/>
                </a:solidFill>
              </a:rPr>
              <a:t> HT</a:t>
            </a:r>
            <a:br>
              <a:rPr lang="en-US" b="1" dirty="0">
                <a:solidFill>
                  <a:srgbClr val="002060"/>
                </a:solidFill>
              </a:rPr>
            </a:br>
            <a:endParaRPr lang="en-US" dirty="0">
              <a:solidFill>
                <a:srgbClr val="002060"/>
              </a:solidFill>
            </a:endParaRP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757612709"/>
              </p:ext>
            </p:extLst>
          </p:nvPr>
        </p:nvGraphicFramePr>
        <p:xfrm>
          <a:off x="762000" y="762000"/>
          <a:ext cx="8208912" cy="6096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0421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Thành viên nhóm nghiên cứu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3400" smtClean="0"/>
              <a:t>1. PGS.TS. Đặng Thị Thanh Huyền, trưởng nhóm NC học viện quản lý giáo dục</a:t>
            </a:r>
          </a:p>
          <a:p>
            <a:r>
              <a:rPr lang="en-US" sz="3400" smtClean="0"/>
              <a:t>2. TS. Phan Lan Anh – Vụ GDMN</a:t>
            </a:r>
          </a:p>
          <a:p>
            <a:r>
              <a:rPr lang="en-US" sz="3400" smtClean="0"/>
              <a:t>3. PGS.TS. Nguyễn Thị Kim Anh, Phó Hiệu trưởng trường CĐTW TP Hồ Chí Minh</a:t>
            </a:r>
          </a:p>
          <a:p>
            <a:r>
              <a:rPr lang="en-US" sz="3400" smtClean="0"/>
              <a:t>4. TS. Chu Thị Hồng Nhung – Viện KHGDVN</a:t>
            </a:r>
          </a:p>
          <a:p>
            <a:r>
              <a:rPr lang="en-US" sz="3400" smtClean="0"/>
              <a:t>5. ThS. Nguyễn Thanh Hương – Trưởng phòng GD Sở GD Hà Nội</a:t>
            </a:r>
          </a:p>
          <a:p>
            <a:r>
              <a:rPr lang="en-US" sz="3400" smtClean="0"/>
              <a:t>6. TS. Nguyễn Thị Thanh – Trường CĐ TW Hà Nội</a:t>
            </a:r>
          </a:p>
          <a:p>
            <a:r>
              <a:rPr lang="en-US" sz="3400" smtClean="0"/>
              <a:t>7. ThS. Nguyễn Thị Hiền – Vụ Giáo dục mầm non</a:t>
            </a:r>
          </a:p>
          <a:p>
            <a:r>
              <a:rPr lang="en-US" sz="3400" smtClean="0"/>
              <a:t>8. ThS. Nguyễn Thị An – Hiệu trưởng trường MN Hoa Hồng – Vĩnh Phúc</a:t>
            </a:r>
          </a:p>
          <a:p>
            <a:r>
              <a:rPr lang="en-US" sz="3400" smtClean="0"/>
              <a:t>9. ThS. Kiều Thị Hương – Cục Nhà giáo CBQL giáo dục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019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err="1">
                <a:solidFill>
                  <a:srgbClr val="002060"/>
                </a:solidFill>
              </a:rPr>
              <a:t>Chuẩn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Hiệu</a:t>
            </a:r>
            <a:r>
              <a:rPr lang="en-US" sz="3600" b="1" dirty="0">
                <a:solidFill>
                  <a:srgbClr val="002060"/>
                </a:solidFill>
              </a:rPr>
              <a:t> tr</a:t>
            </a:r>
            <a:r>
              <a:rPr lang="vi-VN" sz="3600" b="1" dirty="0">
                <a:solidFill>
                  <a:srgbClr val="002060"/>
                </a:solidFill>
              </a:rPr>
              <a:t>ư</a:t>
            </a:r>
            <a:r>
              <a:rPr lang="en-US" sz="3600" b="1" dirty="0" err="1">
                <a:solidFill>
                  <a:srgbClr val="002060"/>
                </a:solidFill>
              </a:rPr>
              <a:t>ởng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trường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Mầm</a:t>
            </a:r>
            <a:r>
              <a:rPr lang="en-US" sz="3600" b="1" dirty="0">
                <a:solidFill>
                  <a:srgbClr val="002060"/>
                </a:solidFill>
              </a:rPr>
              <a:t> non: </a:t>
            </a:r>
            <a:br>
              <a:rPr lang="en-US" sz="3600" b="1" dirty="0">
                <a:solidFill>
                  <a:srgbClr val="002060"/>
                </a:solidFill>
              </a:rPr>
            </a:br>
            <a:r>
              <a:rPr lang="en-US" sz="3600" b="1" dirty="0">
                <a:solidFill>
                  <a:srgbClr val="002060"/>
                </a:solidFill>
              </a:rPr>
              <a:t>5 </a:t>
            </a:r>
            <a:r>
              <a:rPr lang="en-US" sz="3600" b="1" dirty="0" err="1">
                <a:solidFill>
                  <a:srgbClr val="002060"/>
                </a:solidFill>
              </a:rPr>
              <a:t>tiêu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 err="1">
                <a:solidFill>
                  <a:srgbClr val="002060"/>
                </a:solidFill>
              </a:rPr>
              <a:t>chuẩn</a:t>
            </a:r>
            <a:r>
              <a:rPr lang="en-US" sz="3600" b="1" dirty="0">
                <a:solidFill>
                  <a:srgbClr val="002060"/>
                </a:solidFill>
              </a:rPr>
              <a:t> 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253577321"/>
              </p:ext>
            </p:extLst>
          </p:nvPr>
        </p:nvGraphicFramePr>
        <p:xfrm>
          <a:off x="762000" y="990600"/>
          <a:ext cx="8077200" cy="556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95144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73B2536-E669-48A3-9133-7146B6018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94996485"/>
              </p:ext>
            </p:extLst>
          </p:nvPr>
        </p:nvGraphicFramePr>
        <p:xfrm>
          <a:off x="304800" y="304800"/>
          <a:ext cx="8382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6959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1. </a:t>
            </a:r>
            <a:r>
              <a:rPr lang="en-US" dirty="0" err="1"/>
              <a:t>Đạo</a:t>
            </a:r>
            <a:r>
              <a:rPr lang="en-US" dirty="0"/>
              <a:t> </a:t>
            </a:r>
            <a:r>
              <a:rPr lang="en-US" dirty="0" err="1"/>
              <a:t>đức</a:t>
            </a:r>
            <a:r>
              <a:rPr lang="en-US" dirty="0"/>
              <a:t> </a:t>
            </a:r>
            <a:r>
              <a:rPr lang="en-US" dirty="0" err="1"/>
              <a:t>nghề</a:t>
            </a:r>
            <a:r>
              <a:rPr lang="en-US" dirty="0"/>
              <a:t> </a:t>
            </a:r>
            <a:r>
              <a:rPr lang="en-US" dirty="0" err="1"/>
              <a:t>nghiệp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9338310"/>
              </p:ext>
            </p:extLst>
          </p:nvPr>
        </p:nvGraphicFramePr>
        <p:xfrm>
          <a:off x="457200" y="1397000"/>
          <a:ext cx="82296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66207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2. </a:t>
            </a:r>
            <a:r>
              <a:rPr lang="en-US" dirty="0" err="1"/>
              <a:t>Tư</a:t>
            </a:r>
            <a:r>
              <a:rPr lang="en-US" dirty="0"/>
              <a:t> </a:t>
            </a:r>
            <a:r>
              <a:rPr lang="en-US" dirty="0" err="1"/>
              <a:t>tưởng</a:t>
            </a:r>
            <a:r>
              <a:rPr lang="en-US" dirty="0"/>
              <a:t> </a:t>
            </a:r>
            <a:r>
              <a:rPr lang="en-US" dirty="0" err="1"/>
              <a:t>đổi</a:t>
            </a:r>
            <a:r>
              <a:rPr lang="en-US" dirty="0"/>
              <a:t> </a:t>
            </a:r>
            <a:r>
              <a:rPr lang="en-US" dirty="0" err="1"/>
              <a:t>mới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lãnh</a:t>
            </a:r>
            <a:r>
              <a:rPr lang="en-US" dirty="0"/>
              <a:t> </a:t>
            </a:r>
            <a:r>
              <a:rPr lang="en-US" dirty="0" err="1"/>
              <a:t>đạo</a:t>
            </a:r>
            <a:r>
              <a:rPr lang="en-US" dirty="0"/>
              <a:t>,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trường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7579031"/>
              </p:ext>
            </p:extLst>
          </p:nvPr>
        </p:nvGraphicFramePr>
        <p:xfrm>
          <a:off x="457200" y="1397000"/>
          <a:ext cx="82296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162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3.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chuyên</a:t>
            </a:r>
            <a:r>
              <a:rPr lang="en-US" dirty="0"/>
              <a:t> </a:t>
            </a:r>
            <a:r>
              <a:rPr lang="en-US" dirty="0" err="1"/>
              <a:t>môn</a:t>
            </a:r>
            <a:r>
              <a:rPr lang="en-US" dirty="0"/>
              <a:t>, </a:t>
            </a:r>
            <a:r>
              <a:rPr lang="en-US" dirty="0" err="1"/>
              <a:t>nghiệp</a:t>
            </a:r>
            <a:r>
              <a:rPr lang="en-US" dirty="0"/>
              <a:t> </a:t>
            </a:r>
            <a:r>
              <a:rPr lang="en-US" dirty="0" err="1"/>
              <a:t>vụ</a:t>
            </a:r>
            <a:r>
              <a:rPr lang="en-US" dirty="0"/>
              <a:t> </a:t>
            </a:r>
            <a:r>
              <a:rPr lang="en-US" dirty="0" err="1"/>
              <a:t>bản</a:t>
            </a:r>
            <a:r>
              <a:rPr lang="en-US" dirty="0"/>
              <a:t> </a:t>
            </a:r>
            <a:r>
              <a:rPr lang="en-US" dirty="0" err="1"/>
              <a:t>thân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05510980"/>
              </p:ext>
            </p:extLst>
          </p:nvPr>
        </p:nvGraphicFramePr>
        <p:xfrm>
          <a:off x="-228600" y="1397000"/>
          <a:ext cx="93726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0861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73B2536-E669-48A3-9133-7146B6018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15659163"/>
              </p:ext>
            </p:extLst>
          </p:nvPr>
        </p:nvGraphicFramePr>
        <p:xfrm>
          <a:off x="304800" y="1143000"/>
          <a:ext cx="83820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84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4.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kế</a:t>
            </a:r>
            <a:r>
              <a:rPr lang="en-US" dirty="0"/>
              <a:t> </a:t>
            </a:r>
            <a:r>
              <a:rPr lang="en-US" dirty="0" err="1"/>
              <a:t>hoạch</a:t>
            </a:r>
            <a:r>
              <a:rPr lang="en-US" dirty="0"/>
              <a:t> </a:t>
            </a:r>
            <a:r>
              <a:rPr lang="en-US" dirty="0" err="1"/>
              <a:t>phát</a:t>
            </a:r>
            <a:r>
              <a:rPr lang="en-US" dirty="0"/>
              <a:t> </a:t>
            </a:r>
            <a:r>
              <a:rPr lang="en-US" dirty="0" err="1"/>
              <a:t>triển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3806043"/>
              </p:ext>
            </p:extLst>
          </p:nvPr>
        </p:nvGraphicFramePr>
        <p:xfrm>
          <a:off x="457200" y="1397000"/>
          <a:ext cx="8229600" cy="485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15116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5.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nb-NO" dirty="0"/>
              <a:t>nuôi dưỡng, chăm sóc sức khỏe của trẻ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87487687"/>
              </p:ext>
            </p:extLst>
          </p:nvPr>
        </p:nvGraphicFramePr>
        <p:xfrm>
          <a:off x="0" y="1397000"/>
          <a:ext cx="9677400" cy="561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8655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6.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hoạt</a:t>
            </a:r>
            <a:r>
              <a:rPr lang="en-US" dirty="0"/>
              <a:t> </a:t>
            </a:r>
            <a:r>
              <a:rPr lang="en-US" dirty="0" err="1"/>
              <a:t>động</a:t>
            </a:r>
            <a:r>
              <a:rPr lang="en-US" dirty="0"/>
              <a:t> </a:t>
            </a:r>
            <a:r>
              <a:rPr lang="nb-NO" dirty="0"/>
              <a:t>giáo dục trẻ em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53738550"/>
              </p:ext>
            </p:extLst>
          </p:nvPr>
        </p:nvGraphicFramePr>
        <p:xfrm>
          <a:off x="0" y="1397000"/>
          <a:ext cx="9677400" cy="5613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3240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7.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nhân</a:t>
            </a:r>
            <a:r>
              <a:rPr lang="en-US" dirty="0"/>
              <a:t> </a:t>
            </a:r>
            <a:r>
              <a:rPr lang="en-US" dirty="0" err="1"/>
              <a:t>sự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trường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49434312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47565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1E23AAAD-F74A-46A0-90C3-389033C620A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 err="1">
                <a:solidFill>
                  <a:srgbClr val="FF0000"/>
                </a:solidFill>
              </a:rPr>
              <a:t>Nội</a:t>
            </a:r>
            <a:r>
              <a:rPr lang="en-US" sz="4800" b="1" dirty="0">
                <a:solidFill>
                  <a:srgbClr val="FF0000"/>
                </a:solidFill>
              </a:rPr>
              <a:t> dung </a:t>
            </a:r>
            <a:r>
              <a:rPr lang="en-US" sz="4800" b="1" dirty="0" err="1">
                <a:solidFill>
                  <a:srgbClr val="FF0000"/>
                </a:solidFill>
              </a:rPr>
              <a:t>chính</a:t>
            </a:r>
            <a:endParaRPr lang="en-US" altLang="en-US" sz="4800" dirty="0">
              <a:solidFill>
                <a:srgbClr val="FF0000"/>
              </a:solidFill>
            </a:endParaRPr>
          </a:p>
        </p:txBody>
      </p:sp>
      <p:sp>
        <p:nvSpPr>
          <p:cNvPr id="70659" name="AutoShape 3">
            <a:extLst>
              <a:ext uri="{FF2B5EF4-FFF2-40B4-BE49-F238E27FC236}">
                <a16:creationId xmlns:a16="http://schemas.microsoft.com/office/drawing/2014/main" id="{0D0EB0C8-6499-4DF0-82AC-E5A6803AA6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14950" y="3371849"/>
            <a:ext cx="3067050" cy="2571751"/>
          </a:xfrm>
          <a:prstGeom prst="roundRect">
            <a:avLst>
              <a:gd name="adj" fmla="val 16667"/>
            </a:avLst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/>
            <a:endParaRPr lang="en-US" altLang="en-US" sz="1350">
              <a:latin typeface="Verdana" panose="020B0604030504040204" pitchFamily="34" charset="0"/>
            </a:endParaRPr>
          </a:p>
        </p:txBody>
      </p:sp>
      <p:sp>
        <p:nvSpPr>
          <p:cNvPr id="70661" name="AutoShape 5">
            <a:extLst>
              <a:ext uri="{FF2B5EF4-FFF2-40B4-BE49-F238E27FC236}">
                <a16:creationId xmlns:a16="http://schemas.microsoft.com/office/drawing/2014/main" id="{D4F4B284-2239-48EA-BB13-4156F3E895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2000" y="3371850"/>
            <a:ext cx="2952750" cy="280035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/>
            </a:solidFill>
            <a:round/>
            <a:headEnd/>
            <a:tailEnd/>
          </a:ln>
          <a:effectLst/>
          <a:extLst/>
        </p:spPr>
        <p:txBody>
          <a:bodyPr wrap="none" anchor="ctr"/>
          <a:lstStyle/>
          <a:p>
            <a:pPr algn="ctr" eaLnBrk="0" hangingPunct="0"/>
            <a:endParaRPr lang="en-US" altLang="en-US" sz="1350">
              <a:latin typeface="Verdana" panose="020B0604030504040204" pitchFamily="34" charset="0"/>
            </a:endParaRPr>
          </a:p>
        </p:txBody>
      </p:sp>
      <p:sp>
        <p:nvSpPr>
          <p:cNvPr id="70662" name="Text Box 6">
            <a:extLst>
              <a:ext uri="{FF2B5EF4-FFF2-40B4-BE49-F238E27FC236}">
                <a16:creationId xmlns:a16="http://schemas.microsoft.com/office/drawing/2014/main" id="{C2A58BE7-096E-451C-885B-F4528BF54C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3538273"/>
            <a:ext cx="2952751" cy="2554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</a:rPr>
              <a:t>Phần</a:t>
            </a:r>
            <a:r>
              <a:rPr lang="en-US" sz="3200" b="1" dirty="0">
                <a:solidFill>
                  <a:srgbClr val="0070C0"/>
                </a:solidFill>
              </a:rPr>
              <a:t> 1. </a:t>
            </a:r>
          </a:p>
          <a:p>
            <a:pPr algn="ctr"/>
            <a:r>
              <a:rPr lang="en-US" sz="3200" b="1" dirty="0" err="1">
                <a:solidFill>
                  <a:srgbClr val="0070C0"/>
                </a:solidFill>
              </a:rPr>
              <a:t>Tiếp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cận</a:t>
            </a:r>
            <a:r>
              <a:rPr lang="en-US" sz="3200" b="1" dirty="0">
                <a:solidFill>
                  <a:srgbClr val="0070C0"/>
                </a:solidFill>
              </a:rPr>
              <a:t>, </a:t>
            </a:r>
            <a:r>
              <a:rPr lang="en-US" sz="3200" b="1" dirty="0" err="1">
                <a:solidFill>
                  <a:srgbClr val="0070C0"/>
                </a:solidFill>
              </a:rPr>
              <a:t>nguyên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tắc</a:t>
            </a:r>
            <a:r>
              <a:rPr lang="en-US" sz="3200" b="1" dirty="0">
                <a:solidFill>
                  <a:srgbClr val="0070C0"/>
                </a:solidFill>
              </a:rPr>
              <a:t> XD, </a:t>
            </a:r>
            <a:r>
              <a:rPr lang="en-US" sz="3200" b="1" dirty="0" err="1">
                <a:solidFill>
                  <a:srgbClr val="0070C0"/>
                </a:solidFill>
              </a:rPr>
              <a:t>Nội</a:t>
            </a:r>
            <a:r>
              <a:rPr lang="en-US" sz="3200" b="1" dirty="0">
                <a:solidFill>
                  <a:srgbClr val="0070C0"/>
                </a:solidFill>
              </a:rPr>
              <a:t> dung </a:t>
            </a:r>
          </a:p>
          <a:p>
            <a:pPr algn="ctr"/>
            <a:r>
              <a:rPr lang="en-US" sz="3200" b="1" dirty="0" err="1">
                <a:solidFill>
                  <a:srgbClr val="0070C0"/>
                </a:solidFill>
              </a:rPr>
              <a:t>Chuẩn</a:t>
            </a:r>
            <a:r>
              <a:rPr lang="en-US" sz="3200" b="1" dirty="0">
                <a:solidFill>
                  <a:srgbClr val="0070C0"/>
                </a:solidFill>
              </a:rPr>
              <a:t> HT MN</a:t>
            </a:r>
          </a:p>
        </p:txBody>
      </p:sp>
      <p:sp>
        <p:nvSpPr>
          <p:cNvPr id="70663" name="Freeform 7">
            <a:extLst>
              <a:ext uri="{FF2B5EF4-FFF2-40B4-BE49-F238E27FC236}">
                <a16:creationId xmlns:a16="http://schemas.microsoft.com/office/drawing/2014/main" id="{37A4B8EB-4DC1-4859-8D4C-DF0B6C1740D6}"/>
              </a:ext>
            </a:extLst>
          </p:cNvPr>
          <p:cNvSpPr>
            <a:spLocks/>
          </p:cNvSpPr>
          <p:nvPr/>
        </p:nvSpPr>
        <p:spPr bwMode="gray">
          <a:xfrm>
            <a:off x="3559969" y="3299223"/>
            <a:ext cx="677466" cy="93106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70664" name="AutoShape 8">
            <a:extLst>
              <a:ext uri="{FF2B5EF4-FFF2-40B4-BE49-F238E27FC236}">
                <a16:creationId xmlns:a16="http://schemas.microsoft.com/office/drawing/2014/main" id="{61207D4E-BC94-4CDC-9DCB-EDF1A7CB9513}"/>
              </a:ext>
            </a:extLst>
          </p:cNvPr>
          <p:cNvSpPr>
            <a:spLocks noChangeAspect="1" noChangeArrowheads="1" noTextEdit="1"/>
          </p:cNvSpPr>
          <p:nvPr/>
        </p:nvSpPr>
        <p:spPr bwMode="gray">
          <a:xfrm flipH="1">
            <a:off x="4794648" y="3296841"/>
            <a:ext cx="682228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/>
          </a:p>
        </p:txBody>
      </p:sp>
      <p:sp>
        <p:nvSpPr>
          <p:cNvPr id="70665" name="Freeform 9">
            <a:extLst>
              <a:ext uri="{FF2B5EF4-FFF2-40B4-BE49-F238E27FC236}">
                <a16:creationId xmlns:a16="http://schemas.microsoft.com/office/drawing/2014/main" id="{E596D250-A606-47ED-8305-844594CC038B}"/>
              </a:ext>
            </a:extLst>
          </p:cNvPr>
          <p:cNvSpPr>
            <a:spLocks/>
          </p:cNvSpPr>
          <p:nvPr/>
        </p:nvSpPr>
        <p:spPr bwMode="gray">
          <a:xfrm flipH="1">
            <a:off x="4799411" y="3299223"/>
            <a:ext cx="677465" cy="931069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 sz="1350"/>
          </a:p>
        </p:txBody>
      </p:sp>
      <p:grpSp>
        <p:nvGrpSpPr>
          <p:cNvPr id="70666" name="Group 10">
            <a:extLst>
              <a:ext uri="{FF2B5EF4-FFF2-40B4-BE49-F238E27FC236}">
                <a16:creationId xmlns:a16="http://schemas.microsoft.com/office/drawing/2014/main" id="{A29B2DF7-FCE7-410D-ADA3-2FAC837BC947}"/>
              </a:ext>
            </a:extLst>
          </p:cNvPr>
          <p:cNvGrpSpPr>
            <a:grpSpLocks/>
          </p:cNvGrpSpPr>
          <p:nvPr/>
        </p:nvGrpSpPr>
        <p:grpSpPr bwMode="auto">
          <a:xfrm>
            <a:off x="2819400" y="1380735"/>
            <a:ext cx="3581400" cy="1899438"/>
            <a:chOff x="1997" y="1314"/>
            <a:chExt cx="1889" cy="1009"/>
          </a:xfrm>
          <a:solidFill>
            <a:srgbClr val="FFC000"/>
          </a:solidFill>
        </p:grpSpPr>
        <p:grpSp>
          <p:nvGrpSpPr>
            <p:cNvPr id="70667" name="Group 11">
              <a:extLst>
                <a:ext uri="{FF2B5EF4-FFF2-40B4-BE49-F238E27FC236}">
                  <a16:creationId xmlns:a16="http://schemas.microsoft.com/office/drawing/2014/main" id="{FD2C2963-5C58-4007-B3C8-423676239E2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  <a:grpFill/>
          </p:grpSpPr>
          <p:sp>
            <p:nvSpPr>
              <p:cNvPr id="70668" name="Oval 12">
                <a:extLst>
                  <a:ext uri="{FF2B5EF4-FFF2-40B4-BE49-F238E27FC236}">
                    <a16:creationId xmlns:a16="http://schemas.microsoft.com/office/drawing/2014/main" id="{4624AEA6-3F0E-49ED-AC71-9A193149123C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350"/>
              </a:p>
            </p:txBody>
          </p:sp>
          <p:sp>
            <p:nvSpPr>
              <p:cNvPr id="70669" name="Oval 13">
                <a:extLst>
                  <a:ext uri="{FF2B5EF4-FFF2-40B4-BE49-F238E27FC236}">
                    <a16:creationId xmlns:a16="http://schemas.microsoft.com/office/drawing/2014/main" id="{FDCC5902-12AB-4592-9C4A-D599D9400CF9}"/>
                  </a:ext>
                </a:extLst>
              </p:cNvPr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pFill/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1350"/>
              </a:p>
            </p:txBody>
          </p:sp>
        </p:grpSp>
        <p:sp>
          <p:nvSpPr>
            <p:cNvPr id="70670" name="Oval 14">
              <a:extLst>
                <a:ext uri="{FF2B5EF4-FFF2-40B4-BE49-F238E27FC236}">
                  <a16:creationId xmlns:a16="http://schemas.microsoft.com/office/drawing/2014/main" id="{5D26719F-76DC-45BB-A8D6-7AF89B35229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350"/>
            </a:p>
          </p:txBody>
        </p:sp>
        <p:sp>
          <p:nvSpPr>
            <p:cNvPr id="70671" name="Oval 15">
              <a:extLst>
                <a:ext uri="{FF2B5EF4-FFF2-40B4-BE49-F238E27FC236}">
                  <a16:creationId xmlns:a16="http://schemas.microsoft.com/office/drawing/2014/main" id="{7BE2035E-6789-4FCD-B9D9-4504A373F58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350"/>
            </a:p>
          </p:txBody>
        </p:sp>
        <p:sp>
          <p:nvSpPr>
            <p:cNvPr id="70672" name="Oval 16">
              <a:extLst>
                <a:ext uri="{FF2B5EF4-FFF2-40B4-BE49-F238E27FC236}">
                  <a16:creationId xmlns:a16="http://schemas.microsoft.com/office/drawing/2014/main" id="{27C88D1F-34F9-4745-9076-5BD0B5B0BC12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350"/>
            </a:p>
          </p:txBody>
        </p:sp>
        <p:sp>
          <p:nvSpPr>
            <p:cNvPr id="70673" name="Oval 17">
              <a:extLst>
                <a:ext uri="{FF2B5EF4-FFF2-40B4-BE49-F238E27FC236}">
                  <a16:creationId xmlns:a16="http://schemas.microsoft.com/office/drawing/2014/main" id="{402FEA1A-C67B-47FB-A1B1-410FF33125F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p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en-US" sz="1350"/>
            </a:p>
          </p:txBody>
        </p:sp>
      </p:grpSp>
      <p:sp>
        <p:nvSpPr>
          <p:cNvPr id="70674" name="Text Box 18">
            <a:extLst>
              <a:ext uri="{FF2B5EF4-FFF2-40B4-BE49-F238E27FC236}">
                <a16:creationId xmlns:a16="http://schemas.microsoft.com/office/drawing/2014/main" id="{C0A674DC-C99E-4C2E-82BF-4B175BD77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4083" y="1533492"/>
            <a:ext cx="3130985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CHUẨN </a:t>
            </a:r>
          </a:p>
          <a:p>
            <a:pPr algn="ctr" eaLnBrk="0" hangingPunct="0"/>
            <a:r>
              <a:rPr lang="en-US" alt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HIỆU TR</a:t>
            </a:r>
            <a:r>
              <a:rPr lang="vi-VN" alt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Ư</a:t>
            </a:r>
            <a:r>
              <a:rPr lang="en-US" alt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ỞNG</a:t>
            </a:r>
          </a:p>
          <a:p>
            <a:pPr algn="ctr" eaLnBrk="0" hangingPunct="0"/>
            <a:r>
              <a:rPr lang="en-US" altLang="en-US" sz="3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MN</a:t>
            </a:r>
          </a:p>
        </p:txBody>
      </p:sp>
      <p:sp>
        <p:nvSpPr>
          <p:cNvPr id="70675" name="Text Box 19">
            <a:extLst>
              <a:ext uri="{FF2B5EF4-FFF2-40B4-BE49-F238E27FC236}">
                <a16:creationId xmlns:a16="http://schemas.microsoft.com/office/drawing/2014/main" id="{311B5312-F1C7-48BF-BDC3-BC2436F54C2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11404" y="3763566"/>
            <a:ext cx="2743200" cy="20621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3200" b="1" dirty="0" err="1">
                <a:solidFill>
                  <a:srgbClr val="0070C0"/>
                </a:solidFill>
              </a:rPr>
              <a:t>Phần</a:t>
            </a:r>
            <a:r>
              <a:rPr lang="en-US" sz="3200" b="1" dirty="0">
                <a:solidFill>
                  <a:srgbClr val="0070C0"/>
                </a:solidFill>
              </a:rPr>
              <a:t> 2.</a:t>
            </a:r>
          </a:p>
          <a:p>
            <a:pPr algn="ctr"/>
            <a:r>
              <a:rPr lang="en-US" sz="3200" b="1" dirty="0">
                <a:solidFill>
                  <a:srgbClr val="0070C0"/>
                </a:solidFill>
              </a:rPr>
              <a:t>H</a:t>
            </a:r>
            <a:r>
              <a:rPr lang="vi-VN" sz="3200" b="1" dirty="0">
                <a:solidFill>
                  <a:srgbClr val="0070C0"/>
                </a:solidFill>
              </a:rPr>
              <a:t>ư</a:t>
            </a:r>
            <a:r>
              <a:rPr lang="en-US" sz="3200" b="1" dirty="0" err="1">
                <a:solidFill>
                  <a:srgbClr val="0070C0"/>
                </a:solidFill>
              </a:rPr>
              <a:t>ớng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dẫn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thực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hiện</a:t>
            </a:r>
            <a:r>
              <a:rPr lang="en-US" sz="3200" b="1" dirty="0">
                <a:solidFill>
                  <a:srgbClr val="0070C0"/>
                </a:solidFill>
              </a:rPr>
              <a:t> </a:t>
            </a:r>
            <a:r>
              <a:rPr lang="en-US" sz="3200" b="1" dirty="0" err="1">
                <a:solidFill>
                  <a:srgbClr val="0070C0"/>
                </a:solidFill>
              </a:rPr>
              <a:t>Chuẩn</a:t>
            </a:r>
            <a:endParaRPr lang="en-US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8.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tổ</a:t>
            </a:r>
            <a:r>
              <a:rPr lang="en-US" dirty="0"/>
              <a:t> </a:t>
            </a:r>
            <a:r>
              <a:rPr lang="en-US" dirty="0" err="1"/>
              <a:t>chức</a:t>
            </a:r>
            <a:r>
              <a:rPr lang="en-US" dirty="0"/>
              <a:t>, </a:t>
            </a:r>
            <a:r>
              <a:rPr lang="en-US" dirty="0" err="1"/>
              <a:t>hành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trường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63241548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6210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9.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tài</a:t>
            </a:r>
            <a:r>
              <a:rPr lang="en-US" dirty="0"/>
              <a:t> </a:t>
            </a:r>
            <a:r>
              <a:rPr lang="en-US" dirty="0" err="1"/>
              <a:t>chính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trường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2869934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648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err="1"/>
              <a:t>Tiêu</a:t>
            </a:r>
            <a:r>
              <a:rPr lang="en-US" sz="2800" dirty="0"/>
              <a:t> </a:t>
            </a:r>
            <a:r>
              <a:rPr lang="en-US" sz="2800" dirty="0" err="1"/>
              <a:t>chí</a:t>
            </a:r>
            <a:r>
              <a:rPr lang="en-US" sz="2800" dirty="0"/>
              <a:t> 10. </a:t>
            </a:r>
            <a:r>
              <a:rPr lang="en-US" sz="2800" dirty="0" err="1"/>
              <a:t>Quản</a:t>
            </a:r>
            <a:r>
              <a:rPr lang="en-US" sz="2800" dirty="0"/>
              <a:t> </a:t>
            </a:r>
            <a:r>
              <a:rPr lang="en-US" sz="2800" dirty="0" err="1"/>
              <a:t>trị</a:t>
            </a:r>
            <a:r>
              <a:rPr lang="en-US" sz="2800" dirty="0"/>
              <a:t> CSVC, </a:t>
            </a:r>
            <a:r>
              <a:rPr lang="nb-NO" sz="2800" dirty="0"/>
              <a:t>cơ sở vật chất, đồ dùng đồ chơi, thiết bị dạy học của nhà trường.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95451680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753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11. </a:t>
            </a:r>
            <a:r>
              <a:rPr lang="en-US" dirty="0" err="1"/>
              <a:t>Quản</a:t>
            </a:r>
            <a:r>
              <a:rPr lang="en-US" dirty="0"/>
              <a:t> </a:t>
            </a:r>
            <a:r>
              <a:rPr lang="en-US" dirty="0" err="1"/>
              <a:t>trị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lượng</a:t>
            </a:r>
            <a:r>
              <a:rPr lang="en-US" dirty="0"/>
              <a:t> </a:t>
            </a:r>
            <a:r>
              <a:rPr lang="en-US" dirty="0" err="1"/>
              <a:t>giáo</a:t>
            </a:r>
            <a:r>
              <a:rPr lang="en-US" dirty="0"/>
              <a:t> </a:t>
            </a:r>
            <a:r>
              <a:rPr lang="en-US" dirty="0" err="1"/>
              <a:t>dục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trường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69923911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3080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73B2536-E669-48A3-9133-7146B6018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1739842"/>
              </p:ext>
            </p:extLst>
          </p:nvPr>
        </p:nvGraphicFramePr>
        <p:xfrm>
          <a:off x="304800" y="304800"/>
          <a:ext cx="8382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593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12.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văn</a:t>
            </a:r>
            <a:r>
              <a:rPr lang="en-US" dirty="0"/>
              <a:t> </a:t>
            </a:r>
            <a:r>
              <a:rPr lang="en-US" dirty="0" err="1"/>
              <a:t>hóa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61473429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07500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13.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hiện</a:t>
            </a:r>
            <a:r>
              <a:rPr lang="en-US" dirty="0"/>
              <a:t> </a:t>
            </a:r>
            <a:r>
              <a:rPr lang="en-US" dirty="0" err="1"/>
              <a:t>dân</a:t>
            </a:r>
            <a:r>
              <a:rPr lang="en-US" dirty="0"/>
              <a:t> </a:t>
            </a:r>
            <a:r>
              <a:rPr lang="en-US" dirty="0" err="1"/>
              <a:t>chủ</a:t>
            </a:r>
            <a:r>
              <a:rPr lang="en-US" dirty="0"/>
              <a:t> </a:t>
            </a:r>
            <a:r>
              <a:rPr lang="en-US" dirty="0" err="1"/>
              <a:t>cơ</a:t>
            </a:r>
            <a:r>
              <a:rPr lang="en-US" dirty="0"/>
              <a:t> </a:t>
            </a:r>
            <a:r>
              <a:rPr lang="en-US" dirty="0" err="1"/>
              <a:t>sở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nhà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29420723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82902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. </a:t>
            </a:r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14. </a:t>
            </a:r>
            <a:r>
              <a:rPr lang="en-US" dirty="0" err="1"/>
              <a:t>Xây</a:t>
            </a:r>
            <a:r>
              <a:rPr lang="en-US" dirty="0"/>
              <a:t> </a:t>
            </a:r>
            <a:r>
              <a:rPr lang="en-US" dirty="0" err="1"/>
              <a:t>dựng</a:t>
            </a:r>
            <a:r>
              <a:rPr lang="en-US" dirty="0"/>
              <a:t> </a:t>
            </a:r>
            <a:r>
              <a:rPr lang="en-US" dirty="0" err="1"/>
              <a:t>trường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an </a:t>
            </a:r>
            <a:r>
              <a:rPr lang="en-US" dirty="0" err="1"/>
              <a:t>toàn</a:t>
            </a:r>
            <a:r>
              <a:rPr lang="en-US" dirty="0"/>
              <a:t>, </a:t>
            </a:r>
            <a:r>
              <a:rPr lang="en-US" dirty="0" err="1"/>
              <a:t>phòng</a:t>
            </a:r>
            <a:r>
              <a:rPr lang="en-US" dirty="0"/>
              <a:t> </a:t>
            </a:r>
            <a:r>
              <a:rPr lang="en-US" dirty="0" err="1"/>
              <a:t>chống</a:t>
            </a:r>
            <a:r>
              <a:rPr lang="en-US" dirty="0"/>
              <a:t> </a:t>
            </a:r>
            <a:r>
              <a:rPr lang="en-US" dirty="0" err="1"/>
              <a:t>bạo</a:t>
            </a:r>
            <a:r>
              <a:rPr lang="en-US" dirty="0"/>
              <a:t> </a:t>
            </a:r>
            <a:r>
              <a:rPr lang="en-US" dirty="0" err="1"/>
              <a:t>lực</a:t>
            </a:r>
            <a:r>
              <a:rPr lang="en-US" dirty="0"/>
              <a:t> </a:t>
            </a:r>
            <a:r>
              <a:rPr lang="en-US" dirty="0" err="1"/>
              <a:t>học</a:t>
            </a:r>
            <a:r>
              <a:rPr lang="en-US" dirty="0"/>
              <a:t> </a:t>
            </a:r>
            <a:r>
              <a:rPr lang="en-US" dirty="0" err="1"/>
              <a:t>đường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0129763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890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73B2536-E669-48A3-9133-7146B6018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4113467"/>
              </p:ext>
            </p:extLst>
          </p:nvPr>
        </p:nvGraphicFramePr>
        <p:xfrm>
          <a:off x="304800" y="304800"/>
          <a:ext cx="8382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7533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err="1"/>
              <a:t>Tiêu</a:t>
            </a:r>
            <a:r>
              <a:rPr lang="en-US" sz="3200" dirty="0"/>
              <a:t> </a:t>
            </a:r>
            <a:r>
              <a:rPr lang="en-US" sz="3200" dirty="0" err="1"/>
              <a:t>chí</a:t>
            </a:r>
            <a:r>
              <a:rPr lang="en-US" sz="3200" dirty="0"/>
              <a:t> 14. </a:t>
            </a:r>
            <a:r>
              <a:rPr lang="en-US" sz="3200" dirty="0" err="1"/>
              <a:t>Phối</a:t>
            </a:r>
            <a:r>
              <a:rPr lang="en-US" sz="3200" dirty="0"/>
              <a:t> </a:t>
            </a:r>
            <a:r>
              <a:rPr lang="en-US" sz="3200" dirty="0" err="1"/>
              <a:t>hợp</a:t>
            </a:r>
            <a:r>
              <a:rPr lang="en-US" sz="3200" dirty="0"/>
              <a:t> </a:t>
            </a:r>
            <a:r>
              <a:rPr lang="en-US" sz="3200" dirty="0" err="1"/>
              <a:t>giữa</a:t>
            </a:r>
            <a:r>
              <a:rPr lang="en-US" sz="3200" dirty="0"/>
              <a:t> </a:t>
            </a:r>
            <a:r>
              <a:rPr lang="en-US" sz="3200" dirty="0" err="1"/>
              <a:t>nhà</a:t>
            </a:r>
            <a:r>
              <a:rPr lang="en-US" sz="3200" dirty="0"/>
              <a:t> </a:t>
            </a:r>
            <a:r>
              <a:rPr lang="en-US" sz="3200" dirty="0" err="1"/>
              <a:t>trường</a:t>
            </a:r>
            <a:r>
              <a:rPr lang="en-US" sz="3200" dirty="0"/>
              <a:t>, </a:t>
            </a:r>
            <a:r>
              <a:rPr lang="en-US" sz="3200" dirty="0" err="1"/>
              <a:t>gia</a:t>
            </a:r>
            <a:r>
              <a:rPr lang="en-US" sz="3200" dirty="0"/>
              <a:t> </a:t>
            </a:r>
            <a:r>
              <a:rPr lang="en-US" sz="3200" dirty="0" err="1"/>
              <a:t>đình</a:t>
            </a:r>
            <a:r>
              <a:rPr lang="en-US" sz="3200" dirty="0"/>
              <a:t>, </a:t>
            </a:r>
            <a:r>
              <a:rPr lang="en-US" sz="3200" dirty="0" err="1"/>
              <a:t>xã</a:t>
            </a:r>
            <a:r>
              <a:rPr lang="en-US" sz="3200" dirty="0"/>
              <a:t> </a:t>
            </a:r>
            <a:r>
              <a:rPr lang="en-US" sz="3200" dirty="0" err="1"/>
              <a:t>hội</a:t>
            </a:r>
            <a:r>
              <a:rPr lang="en-US" sz="3200" dirty="0"/>
              <a:t> </a:t>
            </a:r>
            <a:r>
              <a:rPr lang="en-US" sz="3200" dirty="0" err="1"/>
              <a:t>để</a:t>
            </a:r>
            <a:r>
              <a:rPr lang="en-US" sz="3200" dirty="0"/>
              <a:t> </a:t>
            </a:r>
            <a:r>
              <a:rPr lang="en-US" sz="3200" dirty="0" err="1"/>
              <a:t>thực</a:t>
            </a:r>
            <a:r>
              <a:rPr lang="en-US" sz="3200" dirty="0"/>
              <a:t> </a:t>
            </a:r>
            <a:r>
              <a:rPr lang="en-US" sz="3200" dirty="0" err="1"/>
              <a:t>hiện</a:t>
            </a:r>
            <a:r>
              <a:rPr lang="en-US" sz="3200" dirty="0"/>
              <a:t> </a:t>
            </a:r>
            <a:r>
              <a:rPr lang="en-US" sz="3200" dirty="0" err="1"/>
              <a:t>hoạt</a:t>
            </a:r>
            <a:r>
              <a:rPr lang="en-US" sz="3200" dirty="0"/>
              <a:t> </a:t>
            </a:r>
            <a:r>
              <a:rPr lang="en-US" sz="3200" dirty="0" err="1"/>
              <a:t>động</a:t>
            </a:r>
            <a:r>
              <a:rPr lang="en-US" sz="3200" dirty="0"/>
              <a:t> </a:t>
            </a:r>
            <a:r>
              <a:rPr lang="en-US" sz="3200" dirty="0" err="1"/>
              <a:t>dạy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cho</a:t>
            </a:r>
            <a:r>
              <a:rPr lang="en-US" sz="3200" dirty="0"/>
              <a:t> </a:t>
            </a:r>
            <a:r>
              <a:rPr lang="en-US" sz="3200" dirty="0" err="1"/>
              <a:t>học</a:t>
            </a:r>
            <a:r>
              <a:rPr lang="en-US" sz="3200" dirty="0"/>
              <a:t> </a:t>
            </a:r>
            <a:r>
              <a:rPr lang="en-US" sz="3200" dirty="0" err="1"/>
              <a:t>sinh</a:t>
            </a:r>
            <a:endParaRPr lang="en-US" sz="32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96659343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5290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F6ADC2-37B0-4213-890C-BCAA2C38F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0070C0"/>
                </a:solidFill>
              </a:rPr>
              <a:t>Chúng</a:t>
            </a:r>
            <a:r>
              <a:rPr lang="en-US" b="1" dirty="0">
                <a:solidFill>
                  <a:srgbClr val="0070C0"/>
                </a:solidFill>
              </a:rPr>
              <a:t> ta </a:t>
            </a:r>
            <a:r>
              <a:rPr lang="en-US" b="1" dirty="0" err="1">
                <a:solidFill>
                  <a:srgbClr val="0070C0"/>
                </a:solidFill>
              </a:rPr>
              <a:t>có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các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câu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hỏi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nào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cần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trả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lời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về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chuẩn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Hiệu</a:t>
            </a:r>
            <a:r>
              <a:rPr lang="en-US" b="1" dirty="0">
                <a:solidFill>
                  <a:srgbClr val="0070C0"/>
                </a:solidFill>
              </a:rPr>
              <a:t> tr</a:t>
            </a:r>
            <a:r>
              <a:rPr lang="vi-VN" b="1" dirty="0">
                <a:solidFill>
                  <a:srgbClr val="0070C0"/>
                </a:solidFill>
              </a:rPr>
              <a:t>ư</a:t>
            </a:r>
            <a:r>
              <a:rPr lang="en-US" b="1" dirty="0" err="1">
                <a:solidFill>
                  <a:srgbClr val="0070C0"/>
                </a:solidFill>
              </a:rPr>
              <a:t>ởng</a:t>
            </a:r>
            <a:r>
              <a:rPr lang="en-US" b="1" dirty="0">
                <a:solidFill>
                  <a:srgbClr val="0070C0"/>
                </a:solidFill>
              </a:rPr>
              <a:t> MN?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E0852-828E-4B33-8844-2200850A1E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938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err="1"/>
              <a:t>Tiêu</a:t>
            </a:r>
            <a:r>
              <a:rPr lang="en-US" sz="2800" dirty="0"/>
              <a:t> </a:t>
            </a:r>
            <a:r>
              <a:rPr lang="en-US" sz="2800" dirty="0" err="1"/>
              <a:t>chí</a:t>
            </a:r>
            <a:r>
              <a:rPr lang="en-US" sz="2800" dirty="0"/>
              <a:t> 15. </a:t>
            </a:r>
            <a:r>
              <a:rPr lang="en-US" sz="2800" dirty="0" err="1"/>
              <a:t>Phối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giữa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trường</a:t>
            </a:r>
            <a:r>
              <a:rPr lang="en-US" sz="2800" dirty="0"/>
              <a:t>, </a:t>
            </a:r>
            <a:r>
              <a:rPr lang="en-US" sz="2800" dirty="0" err="1"/>
              <a:t>gia</a:t>
            </a:r>
            <a:r>
              <a:rPr lang="en-US" sz="2800" dirty="0"/>
              <a:t> </a:t>
            </a:r>
            <a:r>
              <a:rPr lang="en-US" sz="2800" dirty="0" err="1"/>
              <a:t>đình</a:t>
            </a:r>
            <a:r>
              <a:rPr lang="en-US" sz="2800" dirty="0"/>
              <a:t>, </a:t>
            </a:r>
            <a:r>
              <a:rPr lang="en-US" sz="2800" dirty="0" err="1"/>
              <a:t>xã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HĐ  </a:t>
            </a:r>
            <a:r>
              <a:rPr lang="nb-NO" sz="2800" dirty="0"/>
              <a:t>nuôi dưỡng, chăm sóc, giáo dục trẻ em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15148714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676375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err="1"/>
              <a:t>Tiêu</a:t>
            </a:r>
            <a:r>
              <a:rPr lang="en-US" sz="2800" dirty="0"/>
              <a:t> </a:t>
            </a:r>
            <a:r>
              <a:rPr lang="en-US" sz="2800" dirty="0" err="1"/>
              <a:t>chí</a:t>
            </a:r>
            <a:r>
              <a:rPr lang="en-US" sz="2800" dirty="0"/>
              <a:t> 15. </a:t>
            </a:r>
            <a:r>
              <a:rPr lang="en-US" sz="2800" dirty="0" err="1"/>
              <a:t>Phối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giữa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trường</a:t>
            </a:r>
            <a:r>
              <a:rPr lang="en-US" sz="2800" dirty="0"/>
              <a:t>, </a:t>
            </a:r>
            <a:r>
              <a:rPr lang="en-US" sz="2800" dirty="0" err="1"/>
              <a:t>gia</a:t>
            </a:r>
            <a:r>
              <a:rPr lang="en-US" sz="2800" dirty="0"/>
              <a:t> </a:t>
            </a:r>
            <a:r>
              <a:rPr lang="en-US" sz="2800" dirty="0" err="1"/>
              <a:t>đình</a:t>
            </a:r>
            <a:r>
              <a:rPr lang="en-US" sz="2800" dirty="0"/>
              <a:t>, </a:t>
            </a:r>
            <a:r>
              <a:rPr lang="en-US" sz="2800" dirty="0" err="1"/>
              <a:t>xã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HĐ  </a:t>
            </a:r>
            <a:r>
              <a:rPr lang="nb-NO" sz="2800" dirty="0"/>
              <a:t>nuôi dưỡng, chăm sóc, giáo dục trẻ em </a:t>
            </a:r>
            <a:r>
              <a:rPr lang="en-US" sz="2800" dirty="0"/>
              <a:t/>
            </a:r>
            <a:br>
              <a:rPr lang="en-US" sz="2800" dirty="0"/>
            </a:br>
            <a:endParaRPr lang="en-US" sz="28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/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8535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2800" dirty="0" err="1"/>
              <a:t>Tiêu</a:t>
            </a:r>
            <a:r>
              <a:rPr lang="en-US" sz="2800" dirty="0"/>
              <a:t> </a:t>
            </a:r>
            <a:r>
              <a:rPr lang="en-US" sz="2800" dirty="0" err="1"/>
              <a:t>chí</a:t>
            </a:r>
            <a:r>
              <a:rPr lang="en-US" sz="2800" dirty="0"/>
              <a:t> 16. </a:t>
            </a:r>
            <a:r>
              <a:rPr lang="en-US" sz="2800" dirty="0" err="1"/>
              <a:t>Phối</a:t>
            </a:r>
            <a:r>
              <a:rPr lang="en-US" sz="2800" dirty="0"/>
              <a:t> </a:t>
            </a:r>
            <a:r>
              <a:rPr lang="en-US" sz="2800" dirty="0" err="1"/>
              <a:t>hợp</a:t>
            </a:r>
            <a:r>
              <a:rPr lang="en-US" sz="2800" dirty="0"/>
              <a:t> </a:t>
            </a:r>
            <a:r>
              <a:rPr lang="en-US" sz="2800" dirty="0" err="1"/>
              <a:t>giữa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trường</a:t>
            </a:r>
            <a:r>
              <a:rPr lang="en-US" sz="2800" dirty="0"/>
              <a:t>, </a:t>
            </a:r>
            <a:r>
              <a:rPr lang="en-US" sz="2800" dirty="0" err="1"/>
              <a:t>gia</a:t>
            </a:r>
            <a:r>
              <a:rPr lang="en-US" sz="2800" dirty="0"/>
              <a:t> </a:t>
            </a:r>
            <a:r>
              <a:rPr lang="en-US" sz="2800" dirty="0" err="1"/>
              <a:t>đình</a:t>
            </a:r>
            <a:r>
              <a:rPr lang="en-US" sz="2800" dirty="0"/>
              <a:t>, </a:t>
            </a:r>
            <a:r>
              <a:rPr lang="en-US" sz="2800" dirty="0" err="1"/>
              <a:t>xã</a:t>
            </a:r>
            <a:r>
              <a:rPr lang="en-US" sz="2800" dirty="0"/>
              <a:t> </a:t>
            </a:r>
            <a:r>
              <a:rPr lang="en-US" sz="2800" dirty="0" err="1"/>
              <a:t>hội</a:t>
            </a:r>
            <a:r>
              <a:rPr lang="en-US" sz="2800" dirty="0"/>
              <a:t> </a:t>
            </a:r>
            <a:r>
              <a:rPr lang="en-US" sz="2800" dirty="0" err="1"/>
              <a:t>trong</a:t>
            </a:r>
            <a:r>
              <a:rPr lang="en-US" sz="2800" dirty="0"/>
              <a:t> </a:t>
            </a:r>
            <a:r>
              <a:rPr lang="en-US" sz="2800" dirty="0" err="1"/>
              <a:t>huy</a:t>
            </a:r>
            <a:r>
              <a:rPr lang="en-US" sz="2800" dirty="0"/>
              <a:t> </a:t>
            </a:r>
            <a:r>
              <a:rPr lang="en-US" sz="2800" dirty="0" err="1"/>
              <a:t>động</a:t>
            </a:r>
            <a:r>
              <a:rPr lang="en-US" sz="2800" dirty="0"/>
              <a:t> </a:t>
            </a:r>
            <a:r>
              <a:rPr lang="en-US" sz="2800" dirty="0" err="1"/>
              <a:t>và</a:t>
            </a:r>
            <a:r>
              <a:rPr lang="en-US" sz="2800" dirty="0"/>
              <a:t> </a:t>
            </a:r>
            <a:r>
              <a:rPr lang="en-US" sz="2800" dirty="0" err="1"/>
              <a:t>sử</a:t>
            </a:r>
            <a:r>
              <a:rPr lang="en-US" sz="2800" dirty="0"/>
              <a:t> </a:t>
            </a:r>
            <a:r>
              <a:rPr lang="en-US" sz="2800" dirty="0" err="1"/>
              <a:t>dụng</a:t>
            </a:r>
            <a:r>
              <a:rPr lang="en-US" sz="2800" dirty="0"/>
              <a:t> </a:t>
            </a:r>
            <a:r>
              <a:rPr lang="en-US" sz="2800" dirty="0" err="1"/>
              <a:t>nguồn</a:t>
            </a:r>
            <a:r>
              <a:rPr lang="en-US" sz="2800" dirty="0"/>
              <a:t> </a:t>
            </a:r>
            <a:r>
              <a:rPr lang="en-US" sz="2800" dirty="0" err="1"/>
              <a:t>lực</a:t>
            </a:r>
            <a:r>
              <a:rPr lang="en-US" sz="2800" dirty="0"/>
              <a:t> </a:t>
            </a:r>
            <a:r>
              <a:rPr lang="en-US" sz="2800" dirty="0" err="1"/>
              <a:t>để</a:t>
            </a:r>
            <a:r>
              <a:rPr lang="en-US" sz="2800" dirty="0"/>
              <a:t> </a:t>
            </a:r>
            <a:r>
              <a:rPr lang="en-US" sz="2800" dirty="0" err="1"/>
              <a:t>phát</a:t>
            </a:r>
            <a:r>
              <a:rPr lang="en-US" sz="2800" dirty="0"/>
              <a:t> </a:t>
            </a:r>
            <a:r>
              <a:rPr lang="en-US" sz="2800" dirty="0" err="1"/>
              <a:t>triển</a:t>
            </a:r>
            <a:r>
              <a:rPr lang="en-US" sz="2800" dirty="0"/>
              <a:t> </a:t>
            </a:r>
            <a:r>
              <a:rPr lang="en-US" sz="2800" dirty="0" err="1"/>
              <a:t>nhà</a:t>
            </a:r>
            <a:r>
              <a:rPr lang="en-US" sz="2800" dirty="0"/>
              <a:t> </a:t>
            </a:r>
            <a:r>
              <a:rPr lang="en-US" sz="2800" dirty="0" err="1"/>
              <a:t>trường</a:t>
            </a:r>
            <a:endParaRPr lang="en-US" sz="28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87678849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0248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73B2536-E669-48A3-9133-7146B6018CB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9356101"/>
              </p:ext>
            </p:extLst>
          </p:nvPr>
        </p:nvGraphicFramePr>
        <p:xfrm>
          <a:off x="304800" y="304800"/>
          <a:ext cx="8382000" cy="5943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9263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17. </a:t>
            </a:r>
            <a:r>
              <a:rPr lang="en-US" dirty="0" err="1"/>
              <a:t>Sử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ngoại</a:t>
            </a:r>
            <a:r>
              <a:rPr lang="en-US" dirty="0"/>
              <a:t> </a:t>
            </a:r>
            <a:r>
              <a:rPr lang="en-US" dirty="0" err="1"/>
              <a:t>ngữ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46165000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6827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449BA-605E-461E-BA74-5C36F21B61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759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dirty="0" err="1"/>
              <a:t>Tiêu</a:t>
            </a:r>
            <a:r>
              <a:rPr lang="en-US" dirty="0"/>
              <a:t> </a:t>
            </a:r>
            <a:r>
              <a:rPr lang="en-US" dirty="0" err="1"/>
              <a:t>chí</a:t>
            </a:r>
            <a:r>
              <a:rPr lang="en-US" dirty="0"/>
              <a:t> 18. </a:t>
            </a:r>
            <a:r>
              <a:rPr lang="en-US" dirty="0" err="1"/>
              <a:t>Ứng</a:t>
            </a:r>
            <a:r>
              <a:rPr lang="en-US" dirty="0"/>
              <a:t> </a:t>
            </a:r>
            <a:r>
              <a:rPr lang="en-US" dirty="0" err="1"/>
              <a:t>dụng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nghệ</a:t>
            </a:r>
            <a:r>
              <a:rPr lang="en-US" dirty="0"/>
              <a:t> </a:t>
            </a:r>
            <a:r>
              <a:rPr lang="en-US" dirty="0" err="1"/>
              <a:t>thông</a:t>
            </a:r>
            <a:r>
              <a:rPr lang="en-US" dirty="0"/>
              <a:t> tin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406E9B37-3F2A-497B-A4DB-320E48234A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61462841"/>
              </p:ext>
            </p:extLst>
          </p:nvPr>
        </p:nvGraphicFramePr>
        <p:xfrm>
          <a:off x="228600" y="1397000"/>
          <a:ext cx="84582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60820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KẾT QUẢ THỬ NGHIỆM CHUẨN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533400" y="1143000"/>
          <a:ext cx="8229600" cy="5410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5737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KẾT QUẢ THỬ NGHIỆM CHUẨN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/>
          </p:nvPr>
        </p:nvGraphicFramePr>
        <p:xfrm>
          <a:off x="533400" y="1143000"/>
          <a:ext cx="8305800" cy="50053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9497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Rectangle 136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9" name="Rectangle 138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5C4F3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79E7391-C40C-4958-8FA4-804AABC7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275" b="1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Hỏi và Đáp</a:t>
            </a:r>
          </a:p>
        </p:txBody>
      </p:sp>
      <p:pic>
        <p:nvPicPr>
          <p:cNvPr id="1028" name="Picture 4" descr="Image result for Question">
            <a:extLst>
              <a:ext uri="{FF2B5EF4-FFF2-40B4-BE49-F238E27FC236}">
                <a16:creationId xmlns:a16="http://schemas.microsoft.com/office/drawing/2014/main" id="{B195CEF5-0A27-470A-91A9-467E72380F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68" r="1" b="1"/>
          <a:stretch/>
        </p:blipFill>
        <p:spPr bwMode="auto">
          <a:xfrm>
            <a:off x="3532995" y="608330"/>
            <a:ext cx="4900127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35719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42797B-6017-4A5A-9E7E-5FD7CE6160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Liên</a:t>
            </a:r>
            <a:r>
              <a:rPr lang="en-US" dirty="0"/>
              <a:t> </a:t>
            </a:r>
            <a:r>
              <a:rPr lang="en-US" dirty="0" err="1"/>
              <a:t>hệ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B8D91B-625A-4A7D-BFB3-109E3FBEB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TS. Chu Thị Hồng Nhung 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DT</a:t>
            </a:r>
            <a:r>
              <a:rPr lang="en-US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0982427974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Email</a:t>
            </a:r>
            <a:r>
              <a:rPr lang="en-US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  <a:r>
              <a:rPr lang="en-US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Chunhung.vnies@gmail.com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3130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CÁC CÂU HỎI CẦN TRẢ LỜI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1.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Vì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sao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chỉnh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bổ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sung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HTMN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HTMN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chỉnh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những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dung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gì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</a:p>
          <a:p>
            <a:pPr marL="0" indent="0">
              <a:buNone/>
            </a:pP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3.Sử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như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thế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nào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HT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khách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quan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bằng</a:t>
            </a:r>
            <a:r>
              <a:rPr lang="en-US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76166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987" y="33779"/>
            <a:ext cx="8229600" cy="1143000"/>
          </a:xfrm>
        </p:spPr>
        <p:txBody>
          <a:bodyPr/>
          <a:lstStyle/>
          <a:p>
            <a:r>
              <a:rPr lang="en-US" i="1" dirty="0" err="1">
                <a:solidFill>
                  <a:srgbClr val="0070C0"/>
                </a:solidFill>
                <a:latin typeface="Algerian" panose="04020705040A02060702" pitchFamily="82" charset="0"/>
                <a:cs typeface="Angsana New" panose="020B0502040204020203" pitchFamily="18" charset="-34"/>
              </a:rPr>
              <a:t>Trân</a:t>
            </a:r>
            <a:r>
              <a:rPr lang="en-US" i="1" dirty="0">
                <a:solidFill>
                  <a:srgbClr val="0070C0"/>
                </a:solidFill>
                <a:latin typeface="Algerian" panose="04020705040A02060702" pitchFamily="82" charset="0"/>
                <a:cs typeface="Angsana New" panose="020B0502040204020203" pitchFamily="18" charset="-34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Algerian" panose="04020705040A02060702" pitchFamily="82" charset="0"/>
                <a:cs typeface="Angsana New" panose="020B0502040204020203" pitchFamily="18" charset="-34"/>
              </a:rPr>
              <a:t>trọng</a:t>
            </a:r>
            <a:r>
              <a:rPr lang="en-US" i="1" dirty="0">
                <a:solidFill>
                  <a:srgbClr val="0070C0"/>
                </a:solidFill>
                <a:latin typeface="Algerian" panose="04020705040A02060702" pitchFamily="82" charset="0"/>
                <a:cs typeface="Angsana New" panose="020B0502040204020203" pitchFamily="18" charset="-34"/>
              </a:rPr>
              <a:t> </a:t>
            </a:r>
            <a:r>
              <a:rPr lang="en-US" i="1" dirty="0" err="1">
                <a:solidFill>
                  <a:srgbClr val="0070C0"/>
                </a:solidFill>
                <a:latin typeface="Algerian" panose="04020705040A02060702" pitchFamily="82" charset="0"/>
                <a:cs typeface="Angsana New" panose="020B0502040204020203" pitchFamily="18" charset="-34"/>
              </a:rPr>
              <a:t>cảm</a:t>
            </a:r>
            <a:r>
              <a:rPr lang="en-US" i="1" dirty="0">
                <a:solidFill>
                  <a:srgbClr val="0070C0"/>
                </a:solidFill>
                <a:latin typeface="Algerian" panose="04020705040A02060702" pitchFamily="82" charset="0"/>
                <a:cs typeface="Angsana New" panose="020B0502040204020203" pitchFamily="18" charset="-34"/>
              </a:rPr>
              <a:t> </a:t>
            </a:r>
            <a:r>
              <a:rPr lang="vi-VN" i="1" dirty="0">
                <a:solidFill>
                  <a:srgbClr val="0070C0"/>
                </a:solidFill>
                <a:cs typeface="Angsana New" panose="020B0502040204020203" pitchFamily="18" charset="-34"/>
              </a:rPr>
              <a:t>ơ</a:t>
            </a:r>
            <a:r>
              <a:rPr lang="en-US" i="1" dirty="0">
                <a:solidFill>
                  <a:srgbClr val="0070C0"/>
                </a:solidFill>
                <a:latin typeface="Algerian" panose="04020705040A02060702" pitchFamily="82" charset="0"/>
                <a:cs typeface="Angsana New" panose="020B0502040204020203" pitchFamily="18" charset="-34"/>
              </a:rPr>
              <a:t>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098" name="Picture 2" descr="Kết quả hình ảnh cho hoa đào đẹp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43000"/>
            <a:ext cx="9299575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0610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bất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cập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tiễn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</a:b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sử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dụng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HT MN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sz="36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hành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</a:b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562600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Nội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dung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trưởng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mầm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non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gồm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04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tiêu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 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đặc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riêng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trưởng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mầm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non,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còn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nặng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lý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hành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chính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công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HT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trong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rõ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cận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triển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trí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tuệ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thẩm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mỹ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xã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hội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trẻ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mục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đích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trị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trường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cập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đến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chuyên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môn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ngoại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ngữ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tin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học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...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trưởng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chuyên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môn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HTMN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đạt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trình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độ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đào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giáo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quy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Luật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Giáo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dục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đối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GDMN - 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phù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so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điều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lệ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mầm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non.</a:t>
            </a:r>
          </a:p>
          <a:p>
            <a:pPr lvl="0"/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xếp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loại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HT: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theo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4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mức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đạt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-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loại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kém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hoặc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đạt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chuẩn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loại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bình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loại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khá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hoặc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loại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xuất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sắc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 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này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tạo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áp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trưởng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phù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hợp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khung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giá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KĐCLGD MN.</a:t>
            </a:r>
          </a:p>
          <a:p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Chưa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có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phần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Gợi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ý minh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chứng</a:t>
            </a:r>
            <a:r>
              <a:rPr lang="en-US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- </a:t>
            </a:r>
            <a:r>
              <a:rPr lang="en-US" b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hó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khăn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đánh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giá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lvl="0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5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Tiếp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cận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xây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dựng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chuẩn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Hiệu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trưởng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trường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Mầm</a:t>
            </a:r>
            <a:r>
              <a:rPr lang="en-US" b="1" dirty="0">
                <a:solidFill>
                  <a:srgbClr val="FF0000"/>
                </a:solidFill>
              </a:rPr>
              <a:t> non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Tiếp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cận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“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Quản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lý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nguồn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dựa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trên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i="1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”,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trung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vào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việc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xác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định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thiết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đạt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được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nhiệm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vụ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trưởng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/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Phó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trưởng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MN.</a:t>
            </a:r>
          </a:p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Lấy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sự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phát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triển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về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thể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chất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trí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tuệ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thẩm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mỹ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tình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cảm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xã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hội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mỗi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trẻ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làm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mục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đích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hàng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đầu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của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trị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đó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đề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năng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cần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thiết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để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HT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hoạt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động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quản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trị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trường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</a:t>
            </a:r>
          </a:p>
          <a:p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Chuyển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từ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chấp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hành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sang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thực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hiện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chủ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và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trách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nhiệm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giải</a:t>
            </a:r>
            <a:r>
              <a:rPr lang="en-US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trình</a:t>
            </a:r>
            <a:endParaRPr lang="en-US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8017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TIẾP CẬN: LẤY TRẺ LÀM TRUNG TÂM</a:t>
            </a:r>
            <a:endParaRPr lang="en-US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381000" y="1397000"/>
          <a:ext cx="815340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7221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b="1" dirty="0">
                <a:solidFill>
                  <a:srgbClr val="0070C0"/>
                </a:solidFill>
              </a:rPr>
              <a:t>YÊU CẦU PHÁT TRIỂN CỦA TRẺ MẦM NON</a:t>
            </a:r>
          </a:p>
        </p:txBody>
      </p:sp>
      <p:graphicFrame>
        <p:nvGraphicFramePr>
          <p:cNvPr id="4" name="Diagram 3"/>
          <p:cNvGraphicFramePr/>
          <p:nvPr>
            <p:extLst/>
          </p:nvPr>
        </p:nvGraphicFramePr>
        <p:xfrm>
          <a:off x="457200" y="1397000"/>
          <a:ext cx="7848600" cy="508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 descr="Kết quả hình ảnh cho KHỎE ICO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800" y="2971800"/>
            <a:ext cx="1883229" cy="18832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9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5149</TotalTime>
  <Words>3630</Words>
  <Application>Microsoft Office PowerPoint</Application>
  <PresentationFormat>On-screen Show (4:3)</PresentationFormat>
  <Paragraphs>353</Paragraphs>
  <Slides>50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7" baseType="lpstr">
      <vt:lpstr>Algerian</vt:lpstr>
      <vt:lpstr>Angsana New</vt:lpstr>
      <vt:lpstr>Arial</vt:lpstr>
      <vt:lpstr>Calibri</vt:lpstr>
      <vt:lpstr>Times New Roman</vt:lpstr>
      <vt:lpstr>Verdana</vt:lpstr>
      <vt:lpstr>Office Theme</vt:lpstr>
      <vt:lpstr>GIỚI THIỆU CHUẨN HIỆU TRƯỞNG  CƠ SỞ GIÁO DỤC MẦM NON Hà Nội, 20-21/2/201 TS. Chu Thị Hồng Nhung – Viện Khoa học Giáo dục Việt Nam   </vt:lpstr>
      <vt:lpstr>Thành viên nhóm nghiên cứu</vt:lpstr>
      <vt:lpstr>Nội dung chính</vt:lpstr>
      <vt:lpstr>Chúng ta có các câu hỏi nào cần trả lời về chuẩn Hiệu trưởng MN?</vt:lpstr>
      <vt:lpstr>CÁC CÂU HỎI CẦN TRẢ LỜI</vt:lpstr>
      <vt:lpstr>Một số bất cập từ thực tiễn sử dụng Chuẩn HT MN hiện hành </vt:lpstr>
      <vt:lpstr>Tiếp cận xây dựng chuẩn Hiệu trưởng trường Mầm non </vt:lpstr>
      <vt:lpstr>TIẾP CẬN: LẤY TRẺ LÀM TRUNG TÂM</vt:lpstr>
      <vt:lpstr>YÊU CẦU PHÁT TRIỂN CỦA TRẺ MẦM NON</vt:lpstr>
      <vt:lpstr>Đổi mới quản trị trường học</vt:lpstr>
      <vt:lpstr>Xây dựng chuẩn Hiệu trưởng trường MN theo tiếp cận năng lực</vt:lpstr>
      <vt:lpstr>Xây dựng chuẩn Hiệu trưởng theo tiếp cận năng lực  “Quản lý nguồn nhân lực dựa trên năng lực”  </vt:lpstr>
      <vt:lpstr>Hệ thống năng lực của HT:  mô hình T-Shape</vt:lpstr>
      <vt:lpstr>PowerPoint Presentation</vt:lpstr>
      <vt:lpstr>Các mức phát triển năng lưc của HT MN</vt:lpstr>
      <vt:lpstr>Những điểm mới trong chuẩn HT sửa đổi là gì?</vt:lpstr>
      <vt:lpstr>Phạm vi điều chỉnh và đối tượng áp dụng Chuẩn Hiệu trưởng MN</vt:lpstr>
      <vt:lpstr>Mục đích ban hành chuẩn hiệu trưởng trường MN</vt:lpstr>
      <vt:lpstr> Cấu trúc của chuẩn HT </vt:lpstr>
      <vt:lpstr>Chuẩn Hiệu trưởng trường Mầm non:  5 tiêu chuẩn  </vt:lpstr>
      <vt:lpstr>PowerPoint Presentation</vt:lpstr>
      <vt:lpstr>Tiêu chí 1. Đạo đức nghề nghiệp  </vt:lpstr>
      <vt:lpstr>Tiêu chí 2. Tư tưởng đổi mới trong lãnh đạo, quản trị nhà trường</vt:lpstr>
      <vt:lpstr>Tiêu chí 3. Phát triển chuyên môn, nghiệp vụ bản thân</vt:lpstr>
      <vt:lpstr>PowerPoint Presentation</vt:lpstr>
      <vt:lpstr>Tiêu chí 4. Tổ chức xây dựng kế hoạch phát triển nhà trường </vt:lpstr>
      <vt:lpstr>Tiêu chí 5. Quản trị hoạt động nuôi dưỡng, chăm sóc sức khỏe của trẻ </vt:lpstr>
      <vt:lpstr>Tiêu chí 6. Quản trị hoạt động giáo dục trẻ em</vt:lpstr>
      <vt:lpstr>Tiêu chí 7. Quản trị nhân sự nhà trường</vt:lpstr>
      <vt:lpstr>Tiêu chí 8. Quản trị tổ chức, hành chính nhà trường</vt:lpstr>
      <vt:lpstr>Tiêu chí 9. Quản trị tài chính nhà trường</vt:lpstr>
      <vt:lpstr>Tiêu chí 10. Quản trị CSVC, cơ sở vật chất, đồ dùng đồ chơi, thiết bị dạy học của nhà trường. </vt:lpstr>
      <vt:lpstr>Tiêu chí 11. Quản trị chất lượng giáo dục trong nhà trường</vt:lpstr>
      <vt:lpstr>PowerPoint Presentation</vt:lpstr>
      <vt:lpstr>Tiêu chí 12. Xây dựng văn hóa nhà trường </vt:lpstr>
      <vt:lpstr>Tiêu chí 13. Thực hiện dân chủ cơ sở trong nhà trường </vt:lpstr>
      <vt:lpstr>. Tiêu chí 14. Xây dựng trường học an toàn, phòng chống bạo lực học đường</vt:lpstr>
      <vt:lpstr>PowerPoint Presentation</vt:lpstr>
      <vt:lpstr>Tiêu chí 14. Phối hợp giữa nhà trường, gia đình, xã hội để thực hiện hoạt động dạy học cho học sinh</vt:lpstr>
      <vt:lpstr>Tiêu chí 15. Phối hợp giữa nhà trường, gia đình, xã hội trong HĐ  nuôi dưỡng, chăm sóc, giáo dục trẻ em  </vt:lpstr>
      <vt:lpstr>Tiêu chí 15. Phối hợp giữa nhà trường, gia đình, xã hội trong HĐ  nuôi dưỡng, chăm sóc, giáo dục trẻ em  </vt:lpstr>
      <vt:lpstr>Tiêu chí 16. Phối hợp giữa nhà trường, gia đình, xã hội trong huy động và sử dụng nguồn lực để phát triển nhà trường</vt:lpstr>
      <vt:lpstr>PowerPoint Presentation</vt:lpstr>
      <vt:lpstr>Tiêu chí 17. Sử dụng ngoại ngữ</vt:lpstr>
      <vt:lpstr>Tiêu chí 18. Ứng dụng công nghệ thông tin</vt:lpstr>
      <vt:lpstr>KẾT QUẢ THỬ NGHIỆM CHUẨN</vt:lpstr>
      <vt:lpstr>KẾT QUẢ THỬ NGHIỆM CHUẨN</vt:lpstr>
      <vt:lpstr>Hỏi và Đáp</vt:lpstr>
      <vt:lpstr>Liên hệ</vt:lpstr>
      <vt:lpstr>Trân trọng cảm ơn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GIỚI THIỆU CHUẨN HIỆU TRƯỞNG  CƠ SỞ GIÁO DỤC MẦM NON Hà Nội, 20-21/2/2019 Tp HCM,26-27/2/2019  PGS.TS. Đặng Thị Thanh Huyền Trưởng nhóm nghiên cứu chuẩn Hiệu trưởng trường Mầm non</dc:title>
  <dc:creator>Dang Huyen</dc:creator>
  <cp:lastModifiedBy>DELL</cp:lastModifiedBy>
  <cp:revision>14</cp:revision>
  <dcterms:created xsi:type="dcterms:W3CDTF">2019-02-13T10:59:41Z</dcterms:created>
  <dcterms:modified xsi:type="dcterms:W3CDTF">2019-04-17T15:39:39Z</dcterms:modified>
</cp:coreProperties>
</file>