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AD51-C104-49C1-8946-28BAC6DE235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98A-09C4-497E-8CDE-2C14BF15D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427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AD51-C104-49C1-8946-28BAC6DE235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98A-09C4-497E-8CDE-2C14BF15D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022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AD51-C104-49C1-8946-28BAC6DE235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98A-09C4-497E-8CDE-2C14BF15D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593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AD51-C104-49C1-8946-28BAC6DE235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98A-09C4-497E-8CDE-2C14BF15D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603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AD51-C104-49C1-8946-28BAC6DE235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98A-09C4-497E-8CDE-2C14BF15D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110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AD51-C104-49C1-8946-28BAC6DE235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98A-09C4-497E-8CDE-2C14BF15D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567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AD51-C104-49C1-8946-28BAC6DE235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98A-09C4-497E-8CDE-2C14BF15D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764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AD51-C104-49C1-8946-28BAC6DE235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98A-09C4-497E-8CDE-2C14BF15D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4267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AD51-C104-49C1-8946-28BAC6DE235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98A-09C4-497E-8CDE-2C14BF15D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07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AD51-C104-49C1-8946-28BAC6DE235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98A-09C4-497E-8CDE-2C14BF15D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7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AD51-C104-49C1-8946-28BAC6DE235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F698A-09C4-497E-8CDE-2C14BF15D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38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4AD51-C104-49C1-8946-28BAC6DE2356}" type="datetimeFigureOut">
              <a:rPr lang="en-US" smtClean="0"/>
              <a:pPr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F698A-09C4-497E-8CDE-2C14BF15DB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887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971799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4343400"/>
            <a:ext cx="6400800" cy="1752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</a:rPr>
              <a:t>Giáo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viên</a:t>
            </a:r>
            <a:r>
              <a:rPr lang="en-US" b="1" dirty="0" smtClean="0">
                <a:solidFill>
                  <a:srgbClr val="00B050"/>
                </a:solidFill>
              </a:rPr>
              <a:t>: </a:t>
            </a:r>
            <a:r>
              <a:rPr lang="en-US" b="1" dirty="0" err="1" smtClean="0">
                <a:solidFill>
                  <a:srgbClr val="00B050"/>
                </a:solidFill>
              </a:rPr>
              <a:t>Nguyễn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Thị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Ngân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err="1" smtClean="0">
                <a:solidFill>
                  <a:srgbClr val="00B0F0"/>
                </a:solidFill>
              </a:rPr>
              <a:t>Lớp</a:t>
            </a:r>
            <a:r>
              <a:rPr lang="en-US" b="1" dirty="0" smtClean="0">
                <a:solidFill>
                  <a:srgbClr val="00B0F0"/>
                </a:solidFill>
              </a:rPr>
              <a:t>: MGL A2</a:t>
            </a:r>
          </a:p>
          <a:p>
            <a:r>
              <a:rPr lang="en-US" b="1" dirty="0" err="1" smtClean="0">
                <a:solidFill>
                  <a:srgbClr val="7030A0"/>
                </a:solidFill>
              </a:rPr>
              <a:t>Tr</a:t>
            </a:r>
            <a:r>
              <a:rPr lang="vi-VN" b="1" dirty="0" smtClean="0">
                <a:solidFill>
                  <a:srgbClr val="7030A0"/>
                </a:solidFill>
              </a:rPr>
              <a:t>ường</a:t>
            </a:r>
            <a:r>
              <a:rPr lang="en-US" b="1" dirty="0" smtClean="0">
                <a:solidFill>
                  <a:srgbClr val="7030A0"/>
                </a:solidFill>
              </a:rPr>
              <a:t> MN </a:t>
            </a:r>
            <a:r>
              <a:rPr lang="en-US" b="1" dirty="0" err="1" smtClean="0">
                <a:solidFill>
                  <a:srgbClr val="7030A0"/>
                </a:solidFill>
              </a:rPr>
              <a:t>Giang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Biên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Users\Administrator\Desktop\anh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2667000" cy="2209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764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BTC\Desktop\IMG_35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8153399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14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iệt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600" dirty="0"/>
          </a:p>
        </p:txBody>
      </p:sp>
      <p:pic>
        <p:nvPicPr>
          <p:cNvPr id="9218" name="Picture 2" descr="C:\Users\Administrator\Desktop\anh 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41" y="1600200"/>
            <a:ext cx="68031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462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Administrator\Desktop\an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371600"/>
            <a:ext cx="7493000" cy="510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501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dirty="0"/>
          </a:p>
        </p:txBody>
      </p:sp>
      <p:pic>
        <p:nvPicPr>
          <p:cNvPr id="3074" name="Picture 2" descr="C:\Users\Administrator\Desktop\anh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543800" cy="487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1594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/>
          </a:p>
        </p:txBody>
      </p:sp>
      <p:pic>
        <p:nvPicPr>
          <p:cNvPr id="4098" name="Picture 2" descr="C:\Users\Administrator\Desktop\anh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" y="1634330"/>
            <a:ext cx="7458075" cy="4690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649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endParaRPr lang="en-US" sz="3600" dirty="0"/>
          </a:p>
        </p:txBody>
      </p:sp>
      <p:pic>
        <p:nvPicPr>
          <p:cNvPr id="5122" name="Picture 2" descr="C:\Users\Administrator\Desktop\anh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772400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8871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endParaRPr lang="en-US" sz="3600" dirty="0"/>
          </a:p>
        </p:txBody>
      </p:sp>
      <p:pic>
        <p:nvPicPr>
          <p:cNvPr id="6146" name="Picture 2" descr="C:\Users\Administrator\Desktop\anh 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20000" cy="4876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774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ưới</a:t>
            </a:r>
            <a:endParaRPr lang="en-US" dirty="0"/>
          </a:p>
        </p:txBody>
      </p:sp>
      <p:pic>
        <p:nvPicPr>
          <p:cNvPr id="7170" name="Picture 2" descr="C:\Users\Administrator\Desktop\anh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772400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265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78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Bài giảng điện tử:  Thí nghiệm với nến  </vt:lpstr>
      <vt:lpstr>Nến dùng để thắp sáng</vt:lpstr>
      <vt:lpstr>Nến dùng để tri ân các anh hùng liệt sĩ</vt:lpstr>
      <vt:lpstr>Nến dùng để trang trí</vt:lpstr>
      <vt:lpstr>Nến dùng để trang trí</vt:lpstr>
      <vt:lpstr>Nến dùng trong ngày sinh nhật</vt:lpstr>
      <vt:lpstr>Nến dùng để trang trí trong ngày cưới</vt:lpstr>
      <vt:lpstr>Nến dùng  để trang trí trong ngày cưới</vt:lpstr>
      <vt:lpstr>Nến dùng trang trí trong ngày cưới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tử:  Thí nghiệm với nến</dc:title>
  <dc:creator>Windows User</dc:creator>
  <cp:lastModifiedBy>BTC</cp:lastModifiedBy>
  <cp:revision>5</cp:revision>
  <dcterms:created xsi:type="dcterms:W3CDTF">2017-10-29T14:20:32Z</dcterms:created>
  <dcterms:modified xsi:type="dcterms:W3CDTF">2017-11-26T14:58:01Z</dcterms:modified>
</cp:coreProperties>
</file>