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717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CA2B3-0C9B-423A-AD54-4CCE733E779F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D1FA7-6A9F-407B-AD23-D4BEE50F9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Vui%20Den%20Truong%20-%20ok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Di%20hoc%20-%20Nhac%20Beat%20ok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0"/>
          <p:cNvSpPr>
            <a:spLocks noChangeArrowheads="1" noChangeShapeType="1" noTextEdit="1"/>
          </p:cNvSpPr>
          <p:nvPr/>
        </p:nvSpPr>
        <p:spPr bwMode="auto">
          <a:xfrm>
            <a:off x="533400" y="1295400"/>
            <a:ext cx="8153400" cy="3276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HoẠT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ĐỘNG ÂM NHẠC</a:t>
            </a:r>
          </a:p>
          <a:p>
            <a:pPr algn="ctr"/>
            <a:endParaRPr lang="en-US" sz="3600" b="1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VĐ: VUI ĐẾN TRƯỜNG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9800" y="4876800"/>
            <a:ext cx="463966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Lứa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tuổi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Mẫu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giáo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Nhỡ</a:t>
            </a:r>
            <a:r>
              <a:rPr lang="en-US" b="1" dirty="0">
                <a:solidFill>
                  <a:srgbClr val="FF0000"/>
                </a:solidFill>
              </a:rPr>
              <a:t> (4-5 </a:t>
            </a:r>
            <a:r>
              <a:rPr lang="en-US" b="1" dirty="0" err="1">
                <a:solidFill>
                  <a:srgbClr val="FF0000"/>
                </a:solidFill>
              </a:rPr>
              <a:t>tuổi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GV: </a:t>
            </a:r>
            <a:r>
              <a:rPr lang="en-US" b="1" dirty="0" err="1" smtClean="0">
                <a:solidFill>
                  <a:srgbClr val="FF0000"/>
                </a:solidFill>
              </a:rPr>
              <a:t>Phạm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Đoan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Trang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Đơn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tác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MN </a:t>
            </a:r>
            <a:r>
              <a:rPr lang="en-US" b="1" dirty="0" err="1">
                <a:solidFill>
                  <a:srgbClr val="FF0000"/>
                </a:solidFill>
              </a:rPr>
              <a:t>Gia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Thượng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Địa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chỉ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Tổ</a:t>
            </a:r>
            <a:r>
              <a:rPr lang="en-US" b="1" dirty="0">
                <a:solidFill>
                  <a:srgbClr val="FF0000"/>
                </a:solidFill>
              </a:rPr>
              <a:t> 18 – </a:t>
            </a:r>
            <a:r>
              <a:rPr lang="en-US" b="1" dirty="0" err="1">
                <a:solidFill>
                  <a:srgbClr val="FF0000"/>
                </a:solidFill>
              </a:rPr>
              <a:t>Ngọc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Thụy</a:t>
            </a:r>
            <a:r>
              <a:rPr lang="en-US" b="1" dirty="0">
                <a:solidFill>
                  <a:srgbClr val="FF0000"/>
                </a:solidFill>
              </a:rPr>
              <a:t> – Long </a:t>
            </a:r>
            <a:r>
              <a:rPr lang="en-US" b="1" dirty="0" err="1">
                <a:solidFill>
                  <a:srgbClr val="FF0000"/>
                </a:solidFill>
              </a:rPr>
              <a:t>Biên</a:t>
            </a:r>
            <a:r>
              <a:rPr lang="en-US" b="1" dirty="0">
                <a:solidFill>
                  <a:srgbClr val="FF0000"/>
                </a:solidFill>
              </a:rPr>
              <a:t> –</a:t>
            </a:r>
            <a:r>
              <a:rPr lang="en-US" b="1" dirty="0" err="1">
                <a:solidFill>
                  <a:srgbClr val="FF0000"/>
                </a:solidFill>
              </a:rPr>
              <a:t>Hà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Nội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Năm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: 2017 -2018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3336" y="76200"/>
            <a:ext cx="64828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7030A0"/>
                </a:solidFill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7030A0"/>
                </a:solidFill>
              </a:rPr>
              <a:t>TRƯỜNG MẦM NON GIA THƯỢNG</a:t>
            </a:r>
          </a:p>
        </p:txBody>
      </p:sp>
      <p:pic>
        <p:nvPicPr>
          <p:cNvPr id="8" name="Picture 2" descr="C:\Users\Welcome\Desktop\LOGO MNG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762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U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7086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 </a:t>
            </a: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7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Vui Den Truong - o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4191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5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U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1447800" y="1295400"/>
            <a:ext cx="63246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</a:p>
          <a:p>
            <a:pPr algn="ctr"/>
            <a:r>
              <a:rPr lang="en-US" sz="8800" b="1" dirty="0" smtClean="0">
                <a:solidFill>
                  <a:srgbClr val="D717AE"/>
                </a:solidFill>
                <a:latin typeface="Times New Roman" pitchFamily="18" charset="0"/>
                <a:cs typeface="Times New Roman" pitchFamily="18" charset="0"/>
              </a:rPr>
              <a:t>Nghe Hát: Đi Học </a:t>
            </a:r>
          </a:p>
        </p:txBody>
      </p:sp>
      <p:pic>
        <p:nvPicPr>
          <p:cNvPr id="5" name="Di hoc - Nhac Beat o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810000" y="54864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5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609600" y="1295400"/>
            <a:ext cx="7924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algn="ctr"/>
            <a:r>
              <a:rPr lang="en-US" sz="6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TCAN: </a:t>
            </a:r>
            <a:endParaRPr lang="en-US" sz="6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6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6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6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Đoán Tên Nhạc Cụ </a:t>
            </a:r>
            <a:endParaRPr lang="en-US" sz="66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97</Words>
  <Application>Microsoft Office PowerPoint</Application>
  <PresentationFormat>On-screen Show (4:3)</PresentationFormat>
  <Paragraphs>18</Paragraphs>
  <Slides>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Welcome</cp:lastModifiedBy>
  <cp:revision>10</cp:revision>
  <dcterms:created xsi:type="dcterms:W3CDTF">2006-08-16T00:00:00Z</dcterms:created>
  <dcterms:modified xsi:type="dcterms:W3CDTF">2018-01-30T04:38:55Z</dcterms:modified>
</cp:coreProperties>
</file>