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2" r:id="rId3"/>
    <p:sldId id="263" r:id="rId4"/>
    <p:sldId id="264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0560E-80C6-4976-941B-B7E171D5E1F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0E918-17EA-407B-9893-4C49C6B37F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46C2-4391-4EB3-851A-F200F1234E3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33A-B0DC-4BD3-A400-2C6BCD29D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983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46C2-4391-4EB3-851A-F200F1234E3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33A-B0DC-4BD3-A400-2C6BCD29D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86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46C2-4391-4EB3-851A-F200F1234E3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33A-B0DC-4BD3-A400-2C6BCD29D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85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46C2-4391-4EB3-851A-F200F1234E3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33A-B0DC-4BD3-A400-2C6BCD29D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36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46C2-4391-4EB3-851A-F200F1234E3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33A-B0DC-4BD3-A400-2C6BCD29D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48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46C2-4391-4EB3-851A-F200F1234E3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33A-B0DC-4BD3-A400-2C6BCD29D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81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46C2-4391-4EB3-851A-F200F1234E3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33A-B0DC-4BD3-A400-2C6BCD29D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87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46C2-4391-4EB3-851A-F200F1234E3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33A-B0DC-4BD3-A400-2C6BCD29D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49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46C2-4391-4EB3-851A-F200F1234E3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33A-B0DC-4BD3-A400-2C6BCD29D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90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46C2-4391-4EB3-851A-F200F1234E3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33A-B0DC-4BD3-A400-2C6BCD29D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830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46C2-4391-4EB3-851A-F200F1234E3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33A-B0DC-4BD3-A400-2C6BCD29D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9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46C2-4391-4EB3-851A-F200F1234E3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533A-B0DC-4BD3-A400-2C6BCD29D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60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7" name="WordArt 17"/>
          <p:cNvSpPr>
            <a:spLocks noChangeArrowheads="1" noChangeShapeType="1" noTextEdit="1"/>
          </p:cNvSpPr>
          <p:nvPr/>
        </p:nvSpPr>
        <p:spPr bwMode="auto">
          <a:xfrm>
            <a:off x="2438400" y="2286000"/>
            <a:ext cx="45720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Times New Roman"/>
                <a:cs typeface="Times New Roman"/>
              </a:rPr>
              <a:t>GIÁO ÁN ÂM NHẠC</a:t>
            </a:r>
            <a:endParaRPr lang="en-US" sz="3600" i="1" kern="10" dirty="0">
              <a:ln w="9525">
                <a:solidFill>
                  <a:srgbClr val="808000"/>
                </a:solidFill>
                <a:round/>
                <a:headEnd/>
                <a:tailEnd/>
              </a:ln>
              <a:solidFill>
                <a:srgbClr val="808000"/>
              </a:solidFill>
              <a:latin typeface="Times New Roman"/>
              <a:cs typeface="Times New Roman"/>
            </a:endParaRPr>
          </a:p>
        </p:txBody>
      </p:sp>
      <p:sp>
        <p:nvSpPr>
          <p:cNvPr id="56338" name="WordArt 18"/>
          <p:cNvSpPr>
            <a:spLocks noChangeArrowheads="1" noChangeShapeType="1" noTextEdit="1"/>
          </p:cNvSpPr>
          <p:nvPr/>
        </p:nvSpPr>
        <p:spPr bwMode="auto">
          <a:xfrm>
            <a:off x="2057400" y="3276600"/>
            <a:ext cx="4881562" cy="839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Đề tài: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Có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ông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có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bà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có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ba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má</a:t>
            </a:r>
            <a:endParaRPr lang="en-US" sz="3600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(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Trọng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tâm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Dạy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vận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)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.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 descr="Hinh dong (5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inh dong (5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495" y="560098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1782675tih4sethg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77" y="2790031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1782675tih4sethg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0995" y="3175287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4874420"/>
            <a:ext cx="2376584" cy="19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38200" y="4902875"/>
            <a:ext cx="635783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Lứa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tuổi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en-US" sz="1800" b="1" dirty="0" err="1">
                <a:solidFill>
                  <a:srgbClr val="FF0000"/>
                </a:solidFill>
              </a:rPr>
              <a:t>Mẫu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giáo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Nhỡ</a:t>
            </a:r>
            <a:r>
              <a:rPr lang="en-US" sz="1800" b="1" dirty="0">
                <a:solidFill>
                  <a:srgbClr val="FF0000"/>
                </a:solidFill>
              </a:rPr>
              <a:t> (4-5 </a:t>
            </a:r>
            <a:r>
              <a:rPr lang="en-US" sz="1800" b="1" dirty="0" err="1">
                <a:solidFill>
                  <a:srgbClr val="FF0000"/>
                </a:solidFill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GV: </a:t>
            </a:r>
            <a:r>
              <a:rPr lang="en-US" sz="1800" b="1" dirty="0" err="1" smtClean="0">
                <a:solidFill>
                  <a:srgbClr val="FF0000"/>
                </a:solidFill>
              </a:rPr>
              <a:t>Phùng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Thị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Tuyết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 err="1" smtClean="0">
                <a:solidFill>
                  <a:srgbClr val="FF0000"/>
                </a:solidFill>
              </a:rPr>
              <a:t>Đơn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vị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tác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en-US" sz="1800" b="1" dirty="0" err="1">
                <a:solidFill>
                  <a:srgbClr val="FF0000"/>
                </a:solidFill>
              </a:rPr>
              <a:t>Trường</a:t>
            </a:r>
            <a:r>
              <a:rPr lang="en-US" sz="1800" b="1" dirty="0">
                <a:solidFill>
                  <a:srgbClr val="FF0000"/>
                </a:solidFill>
              </a:rPr>
              <a:t> MN </a:t>
            </a:r>
            <a:r>
              <a:rPr lang="en-US" sz="1800" b="1" dirty="0" err="1">
                <a:solidFill>
                  <a:srgbClr val="FF0000"/>
                </a:solidFill>
              </a:rPr>
              <a:t>Gia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Thượng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Địa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chỉ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en-US" sz="1800" b="1" dirty="0" err="1">
                <a:solidFill>
                  <a:srgbClr val="FF0000"/>
                </a:solidFill>
              </a:rPr>
              <a:t>Tổ</a:t>
            </a:r>
            <a:r>
              <a:rPr lang="en-US" sz="1800" b="1" dirty="0">
                <a:solidFill>
                  <a:srgbClr val="FF0000"/>
                </a:solidFill>
              </a:rPr>
              <a:t> 18 – </a:t>
            </a:r>
            <a:r>
              <a:rPr lang="en-US" sz="1800" b="1" dirty="0" err="1">
                <a:solidFill>
                  <a:srgbClr val="FF0000"/>
                </a:solidFill>
              </a:rPr>
              <a:t>Ngọc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Thụy</a:t>
            </a:r>
            <a:r>
              <a:rPr lang="en-US" sz="1800" b="1" dirty="0">
                <a:solidFill>
                  <a:srgbClr val="FF0000"/>
                </a:solidFill>
              </a:rPr>
              <a:t> – Long </a:t>
            </a:r>
            <a:r>
              <a:rPr lang="en-US" sz="1800" b="1" dirty="0" err="1">
                <a:solidFill>
                  <a:srgbClr val="FF0000"/>
                </a:solidFill>
              </a:rPr>
              <a:t>Biên</a:t>
            </a:r>
            <a:r>
              <a:rPr lang="en-US" sz="1800" b="1" dirty="0">
                <a:solidFill>
                  <a:srgbClr val="FF0000"/>
                </a:solidFill>
              </a:rPr>
              <a:t> –</a:t>
            </a:r>
            <a:r>
              <a:rPr lang="en-US" sz="1800" b="1" dirty="0" err="1">
                <a:solidFill>
                  <a:srgbClr val="FF0000"/>
                </a:solidFill>
              </a:rPr>
              <a:t>Hà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Nội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Năm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học</a:t>
            </a:r>
            <a:r>
              <a:rPr lang="en-US" sz="1800" b="1" dirty="0">
                <a:solidFill>
                  <a:srgbClr val="FF0000"/>
                </a:solidFill>
              </a:rPr>
              <a:t>: 2017 -2018</a:t>
            </a:r>
          </a:p>
          <a:p>
            <a:pPr algn="ctr"/>
            <a:endParaRPr lang="en-US" sz="1800" b="1" dirty="0">
              <a:solidFill>
                <a:srgbClr val="FF0000"/>
              </a:solidFill>
            </a:endParaRPr>
          </a:p>
          <a:p>
            <a:pPr algn="ctr"/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47800" y="80189"/>
            <a:ext cx="6482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+mj-lt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+mj-lt"/>
              </a:rPr>
              <a:t>TRƯỜNG MẦM NON GIA THƯỢNG</a:t>
            </a:r>
          </a:p>
        </p:txBody>
      </p:sp>
      <p:pic>
        <p:nvPicPr>
          <p:cNvPr id="22" name="Picture 2" descr="C:\Users\Welcome\Desktop\LOGO MNG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7118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250621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7" grpId="0" animBg="1"/>
      <p:bldP spid="56337" grpId="1" animBg="1"/>
      <p:bldP spid="56338" grpId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143000" y="838200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9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nature_00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6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609600" y="4495800"/>
            <a:ext cx="7783657" cy="134389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icrosoft Sans Serif"/>
                <a:cs typeface="Microsoft Sans Serif"/>
              </a:rPr>
              <a:t>Hoạt 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icrosoft Sans Serif"/>
                <a:cs typeface="Microsoft Sans Serif"/>
              </a:rPr>
              <a:t>động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icrosoft Sans Serif"/>
                <a:cs typeface="Microsoft Sans Serif"/>
              </a:rPr>
              <a:t> 2: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icrosoft Sans Serif"/>
                <a:cs typeface="Microsoft Sans Serif"/>
              </a:rPr>
              <a:t>Dạy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icrosoft Sans Serif"/>
                <a:cs typeface="Microsoft Sans Serif"/>
              </a:rPr>
              <a:t>vận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icrosoft Sans Serif"/>
                <a:cs typeface="Microsoft Sans Serif"/>
              </a:rPr>
              <a:t>động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4111" name="Picture 15" descr="SAO TÍ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 ong ba co ba ma - Song tr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4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EWTWE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0772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</a:t>
            </a:r>
            <a:r>
              <a:rPr lang="en-US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3: </a:t>
            </a:r>
            <a:r>
              <a:rPr lang="en-US" sz="28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r>
              <a:rPr lang="en-US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hát</a:t>
            </a:r>
            <a:endParaRPr lang="en-US" sz="28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57200" y="4191000"/>
            <a:ext cx="7387936" cy="2133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en-US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Niềm</a:t>
            </a:r>
            <a:r>
              <a:rPr lang="en-US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</a:t>
            </a:r>
            <a:r>
              <a:rPr lang="en-US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đình</a:t>
            </a:r>
            <a:r>
              <a:rPr lang="vi-VN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28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6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ovely_illgia đ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NiemVuiGiaDinh-NhatNguyet-2429259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246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3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4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9938"/>
            <a:ext cx="457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344613"/>
            <a:ext cx="381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60463"/>
            <a:ext cx="3048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17525"/>
            <a:ext cx="2286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990600" y="3581400"/>
            <a:ext cx="7010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chơi: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Nghe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tấu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tìm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đồ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61" name="Picture 74" descr="question_pop_up_from_box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13319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Slide Number Placeholder 1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D426459-AF75-44D6-ABB9-4A6D02C63E92}" type="slidenum">
              <a:rPr lang="en-US" sz="1400"/>
              <a:pPr algn="r" eaLnBrk="1" hangingPunct="1"/>
              <a:t>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23632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120</Words>
  <Application>Microsoft Office PowerPoint</Application>
  <PresentationFormat>On-screen Show (4:3)</PresentationFormat>
  <Paragraphs>16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Welcome</cp:lastModifiedBy>
  <cp:revision>8</cp:revision>
  <dcterms:created xsi:type="dcterms:W3CDTF">2015-11-10T02:38:33Z</dcterms:created>
  <dcterms:modified xsi:type="dcterms:W3CDTF">2018-01-29T04:46:42Z</dcterms:modified>
</cp:coreProperties>
</file>