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dục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âm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nhạc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90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Gia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đình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GDAN: </a:t>
            </a:r>
            <a:r>
              <a:rPr lang="en-US" dirty="0" err="1" smtClean="0">
                <a:solidFill>
                  <a:srgbClr val="FF0000"/>
                </a:solidFill>
              </a:rPr>
              <a:t>Dạy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hát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Cháu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smtClean="0">
                <a:solidFill>
                  <a:srgbClr val="FF0000"/>
                </a:solidFill>
              </a:rPr>
              <a:t>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Nghe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hát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thương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nhau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Đào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Nga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4478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100</Words>
  <Application>Microsoft Office PowerPoint</Application>
  <PresentationFormat>On-screen Show (4:3)</PresentationFormat>
  <Paragraphs>18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Welcome</cp:lastModifiedBy>
  <cp:revision>21</cp:revision>
  <dcterms:created xsi:type="dcterms:W3CDTF">2016-11-10T06:19:47Z</dcterms:created>
  <dcterms:modified xsi:type="dcterms:W3CDTF">2018-01-31T02:28:54Z</dcterms:modified>
</cp:coreProperties>
</file>