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85" autoAdjust="0"/>
    <p:restoredTop sz="94660"/>
  </p:normalViewPr>
  <p:slideViewPr>
    <p:cSldViewPr>
      <p:cViewPr>
        <p:scale>
          <a:sx n="93" d="100"/>
          <a:sy n="93" d="100"/>
        </p:scale>
        <p:origin x="-73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3C97F-0A25-46C2-B4C2-4FF4BDB28BFB}" type="datetimeFigureOut">
              <a:rPr lang="en-US" smtClean="0"/>
              <a:pPr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EA071-5AAB-42B1-8EB8-EF7BD2043E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3C97F-0A25-46C2-B4C2-4FF4BDB28BFB}" type="datetimeFigureOut">
              <a:rPr lang="en-US" smtClean="0"/>
              <a:pPr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EA071-5AAB-42B1-8EB8-EF7BD2043E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3C97F-0A25-46C2-B4C2-4FF4BDB28BFB}" type="datetimeFigureOut">
              <a:rPr lang="en-US" smtClean="0"/>
              <a:pPr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EA071-5AAB-42B1-8EB8-EF7BD2043E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3C97F-0A25-46C2-B4C2-4FF4BDB28BFB}" type="datetimeFigureOut">
              <a:rPr lang="en-US" smtClean="0"/>
              <a:pPr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EA071-5AAB-42B1-8EB8-EF7BD2043E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3C97F-0A25-46C2-B4C2-4FF4BDB28BFB}" type="datetimeFigureOut">
              <a:rPr lang="en-US" smtClean="0"/>
              <a:pPr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EA071-5AAB-42B1-8EB8-EF7BD2043E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3C97F-0A25-46C2-B4C2-4FF4BDB28BFB}" type="datetimeFigureOut">
              <a:rPr lang="en-US" smtClean="0"/>
              <a:pPr/>
              <a:t>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EA071-5AAB-42B1-8EB8-EF7BD2043E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3C97F-0A25-46C2-B4C2-4FF4BDB28BFB}" type="datetimeFigureOut">
              <a:rPr lang="en-US" smtClean="0"/>
              <a:pPr/>
              <a:t>2/2/2018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EA071-5AAB-42B1-8EB8-EF7BD2043E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3C97F-0A25-46C2-B4C2-4FF4BDB28BFB}" type="datetimeFigureOut">
              <a:rPr lang="en-US" smtClean="0"/>
              <a:pPr/>
              <a:t>2/2/2018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EA071-5AAB-42B1-8EB8-EF7BD2043E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3C97F-0A25-46C2-B4C2-4FF4BDB28BFB}" type="datetimeFigureOut">
              <a:rPr lang="en-US" smtClean="0"/>
              <a:pPr/>
              <a:t>2/2/2018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EA071-5AAB-42B1-8EB8-EF7BD2043E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3C97F-0A25-46C2-B4C2-4FF4BDB28BFB}" type="datetimeFigureOut">
              <a:rPr lang="en-US" smtClean="0"/>
              <a:pPr/>
              <a:t>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EA071-5AAB-42B1-8EB8-EF7BD2043E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3C97F-0A25-46C2-B4C2-4FF4BDB28BFB}" type="datetimeFigureOut">
              <a:rPr lang="en-US" smtClean="0"/>
              <a:pPr/>
              <a:t>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EA071-5AAB-42B1-8EB8-EF7BD2043E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3C97F-0A25-46C2-B4C2-4FF4BDB28BFB}" type="datetimeFigureOut">
              <a:rPr lang="en-US" smtClean="0"/>
              <a:pPr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EA071-5AAB-42B1-8EB8-EF7BD2043EC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Welcome\Downloads\EmYeuCayXanh-NganHa_35pmp.mp3" TargetMode="Externa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Welcome\Downloads\Mau-Hoa-Thieu-Nhi-Yen-Nhi.mp3" TargetMode="Externa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Welcome\Downloads\Theme-from-missing-James-Last.mp3" TargetMode="Externa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9"/>
          <p:cNvSpPr txBox="1">
            <a:spLocks noGrp="1" noChangeArrowheads="1"/>
          </p:cNvSpPr>
          <p:nvPr>
            <p:ph type="subTitle" idx="1"/>
          </p:nvPr>
        </p:nvSpPr>
        <p:spPr bwMode="auto">
          <a:xfrm>
            <a:off x="1371600" y="3124200"/>
            <a:ext cx="6400800" cy="229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2800" b="1" dirty="0">
                <a:solidFill>
                  <a:srgbClr val="FF0000"/>
                </a:solidFill>
              </a:rPr>
              <a:t>GIÁO ÁN 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endParaRPr lang="en-US" sz="2400" b="1" dirty="0">
              <a:solidFill>
                <a:srgbClr val="FF0000"/>
              </a:solidFill>
            </a:endParaRPr>
          </a:p>
          <a:p>
            <a:pPr eaLnBrk="1" hangingPunct="1"/>
            <a:r>
              <a:rPr lang="en-US" sz="2400" b="1" dirty="0" err="1">
                <a:solidFill>
                  <a:srgbClr val="FF0000"/>
                </a:solidFill>
              </a:rPr>
              <a:t>Đề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tài</a:t>
            </a:r>
            <a:r>
              <a:rPr lang="en-US" sz="2400" b="1" dirty="0">
                <a:solidFill>
                  <a:srgbClr val="FF0000"/>
                </a:solidFill>
              </a:rPr>
              <a:t>: </a:t>
            </a:r>
            <a:r>
              <a:rPr lang="en-US" sz="2400" b="1" dirty="0" err="1" smtClean="0">
                <a:solidFill>
                  <a:srgbClr val="FF0000"/>
                </a:solidFill>
              </a:rPr>
              <a:t>Ôn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sắp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xếp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theo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quy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tắc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có</a:t>
            </a:r>
            <a:r>
              <a:rPr lang="en-US" sz="2400" b="1" dirty="0" smtClean="0">
                <a:solidFill>
                  <a:srgbClr val="FF0000"/>
                </a:solidFill>
              </a:rPr>
              <a:t> 2 </a:t>
            </a:r>
            <a:r>
              <a:rPr lang="en-US" sz="2400" b="1" dirty="0" err="1" smtClean="0">
                <a:solidFill>
                  <a:srgbClr val="FF0000"/>
                </a:solidFill>
              </a:rPr>
              <a:t>đối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tượng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en-US" sz="2400" b="1" dirty="0" err="1" smtClean="0">
                <a:solidFill>
                  <a:srgbClr val="FF0000"/>
                </a:solidFill>
              </a:rPr>
              <a:t>Độ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tuổi</a:t>
            </a:r>
            <a:r>
              <a:rPr lang="en-US" sz="2400" b="1" dirty="0">
                <a:solidFill>
                  <a:srgbClr val="FF0000"/>
                </a:solidFill>
              </a:rPr>
              <a:t>: </a:t>
            </a:r>
            <a:r>
              <a:rPr lang="en-US" sz="2400" b="1" dirty="0" smtClean="0">
                <a:solidFill>
                  <a:srgbClr val="FF0000"/>
                </a:solidFill>
              </a:rPr>
              <a:t>MGB </a:t>
            </a:r>
            <a:r>
              <a:rPr lang="en-US" sz="2400" b="1" dirty="0">
                <a:solidFill>
                  <a:srgbClr val="FF0000"/>
                </a:solidFill>
              </a:rPr>
              <a:t>3 - 4 </a:t>
            </a:r>
            <a:r>
              <a:rPr lang="en-US" sz="2400" b="1" dirty="0" err="1">
                <a:solidFill>
                  <a:srgbClr val="FF0000"/>
                </a:solidFill>
              </a:rPr>
              <a:t>tuổi</a:t>
            </a:r>
            <a:endParaRPr lang="en-US" sz="2400" b="1" dirty="0">
              <a:solidFill>
                <a:srgbClr val="FF0000"/>
              </a:solidFill>
            </a:endParaRPr>
          </a:p>
          <a:p>
            <a:pPr eaLnBrk="1" hangingPunct="1"/>
            <a:r>
              <a:rPr lang="en-US" sz="2400" b="1" dirty="0" err="1">
                <a:solidFill>
                  <a:srgbClr val="FF0000"/>
                </a:solidFill>
              </a:rPr>
              <a:t>Người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dạy</a:t>
            </a:r>
            <a:r>
              <a:rPr lang="en-US" sz="2400" b="1" dirty="0">
                <a:solidFill>
                  <a:srgbClr val="FF0000"/>
                </a:solidFill>
              </a:rPr>
              <a:t>: </a:t>
            </a:r>
            <a:r>
              <a:rPr lang="en-US" sz="2400" b="1" dirty="0" err="1" smtClean="0">
                <a:solidFill>
                  <a:srgbClr val="FF0000"/>
                </a:solidFill>
              </a:rPr>
              <a:t>Nguyễn</a:t>
            </a:r>
            <a:r>
              <a:rPr lang="en-US" sz="2400" b="1" dirty="0" smtClean="0">
                <a:solidFill>
                  <a:srgbClr val="FF0000"/>
                </a:solidFill>
              </a:rPr>
              <a:t> Thu </a:t>
            </a:r>
            <a:r>
              <a:rPr lang="en-US" sz="2400" b="1" dirty="0" err="1" smtClean="0">
                <a:solidFill>
                  <a:srgbClr val="FF0000"/>
                </a:solidFill>
              </a:rPr>
              <a:t>Thảo</a:t>
            </a:r>
            <a:endParaRPr lang="en-US" sz="2400" b="1" dirty="0">
              <a:solidFill>
                <a:srgbClr val="FF0000"/>
              </a:solidFill>
            </a:endParaRPr>
          </a:p>
          <a:p>
            <a:pPr eaLnBrk="1" hangingPunct="1"/>
            <a:r>
              <a:rPr lang="en-US" sz="2400" b="1" dirty="0" err="1">
                <a:solidFill>
                  <a:srgbClr val="FF0000"/>
                </a:solidFill>
              </a:rPr>
              <a:t>Đơn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vị</a:t>
            </a:r>
            <a:r>
              <a:rPr lang="en-US" sz="2400" b="1" dirty="0">
                <a:solidFill>
                  <a:srgbClr val="FF0000"/>
                </a:solidFill>
              </a:rPr>
              <a:t>: </a:t>
            </a:r>
            <a:r>
              <a:rPr lang="en-US" sz="2400" b="1" dirty="0" err="1">
                <a:solidFill>
                  <a:srgbClr val="FF0000"/>
                </a:solidFill>
              </a:rPr>
              <a:t>Trường</a:t>
            </a:r>
            <a:r>
              <a:rPr lang="en-US" sz="2400" b="1" dirty="0">
                <a:solidFill>
                  <a:srgbClr val="FF0000"/>
                </a:solidFill>
              </a:rPr>
              <a:t> MN </a:t>
            </a:r>
            <a:r>
              <a:rPr lang="en-US" sz="2400" b="1" dirty="0" err="1" smtClean="0">
                <a:solidFill>
                  <a:srgbClr val="FF0000"/>
                </a:solidFill>
              </a:rPr>
              <a:t>Gia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Thượng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5" name="Picture 4" descr="LOGO MNG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86200" y="1066800"/>
            <a:ext cx="1447800" cy="13716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514600" y="228600"/>
            <a:ext cx="44958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UBND QUẬN LONG BIÊN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TRƯỜNG MẦM NON GIA THƯỢNG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EmYeuCayXanh-NganHa_35pmp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 flipH="1">
            <a:off x="8000999" y="5867400"/>
            <a:ext cx="533401" cy="3048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0334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762000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sắp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1- 2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cach-trong-hoa-hong-trong-chau-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14600"/>
            <a:ext cx="1447800" cy="1723657"/>
          </a:xfrm>
          <a:prstGeom prst="rect">
            <a:avLst/>
          </a:prstGeom>
        </p:spPr>
      </p:pic>
      <p:pic>
        <p:nvPicPr>
          <p:cNvPr id="5" name="Picture 4" descr="y-nghia-cua-hoa-cuc-trong-van-hoa-viet-nam-va-cac-nuoc-phuong-dong-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2514600"/>
            <a:ext cx="1447800" cy="1676400"/>
          </a:xfrm>
          <a:prstGeom prst="rect">
            <a:avLst/>
          </a:prstGeom>
        </p:spPr>
      </p:pic>
      <p:pic>
        <p:nvPicPr>
          <p:cNvPr id="6" name="Picture 5" descr="cach-trong-hoa-hong-trong-chau-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3400" y="2514600"/>
            <a:ext cx="1447800" cy="1723657"/>
          </a:xfrm>
          <a:prstGeom prst="rect">
            <a:avLst/>
          </a:prstGeom>
        </p:spPr>
      </p:pic>
      <p:pic>
        <p:nvPicPr>
          <p:cNvPr id="7" name="Picture 6" descr="y-nghia-cua-hoa-cuc-trong-van-hoa-viet-nam-va-cac-nuoc-phuong-dong-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5600" y="2514600"/>
            <a:ext cx="1447800" cy="1676400"/>
          </a:xfrm>
          <a:prstGeom prst="rect">
            <a:avLst/>
          </a:prstGeom>
        </p:spPr>
      </p:pic>
      <p:pic>
        <p:nvPicPr>
          <p:cNvPr id="8" name="Picture 7" descr="y-nghia-cua-hoa-cuc-trong-van-hoa-viet-nam-va-cac-nuoc-phuong-dong-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9000" y="2514600"/>
            <a:ext cx="1447800" cy="1676400"/>
          </a:xfrm>
          <a:prstGeom prst="rect">
            <a:avLst/>
          </a:prstGeom>
        </p:spPr>
      </p:pic>
      <p:pic>
        <p:nvPicPr>
          <p:cNvPr id="9" name="Picture 8" descr="y-nghia-cua-hoa-cuc-trong-van-hoa-viet-nam-va-cac-nuoc-phuong-dong-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1200" y="2514600"/>
            <a:ext cx="1447800" cy="16764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sắp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Mau-Hoa-Thieu-Nhi-Yen-Nhi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304800" y="62484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407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đua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Theme-from-missing-James-Last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229600" y="6172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791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1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83</Words>
  <Application>Microsoft Office PowerPoint</Application>
  <PresentationFormat>On-screen Show (4:3)</PresentationFormat>
  <Paragraphs>12</Paragraphs>
  <Slides>7</Slides>
  <Notes>0</Notes>
  <HiddenSlides>0</HiddenSlides>
  <MMClips>3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Hát: Em yêu cây xanh</vt:lpstr>
      <vt:lpstr>Ôn quy tắc sắp xếp: 1- 2</vt:lpstr>
      <vt:lpstr>Trò chơi: sắp xếp theo yêu cầu của cô</vt:lpstr>
      <vt:lpstr>Trò chơi: Thi xem ai nhanh</vt:lpstr>
      <vt:lpstr>Trò chơi: Cùng bé đua tài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Welcome</dc:creator>
  <cp:lastModifiedBy>Welcome</cp:lastModifiedBy>
  <cp:revision>3</cp:revision>
  <dcterms:created xsi:type="dcterms:W3CDTF">2018-02-01T05:47:26Z</dcterms:created>
  <dcterms:modified xsi:type="dcterms:W3CDTF">2018-02-02T08:32:45Z</dcterms:modified>
</cp:coreProperties>
</file>