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48A56-4DC9-410B-A8F0-9F2B589A6A0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10FDB-CC8B-4B8E-8786-6C35C2EADC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10FDB-CC8B-4B8E-8786-6C35C2EADCF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10FDB-CC8B-4B8E-8786-6C35C2EADCF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10FDB-CC8B-4B8E-8786-6C35C2EADCF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10FDB-CC8B-4B8E-8786-6C35C2EADCF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10FDB-CC8B-4B8E-8786-6C35C2EADCF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10FDB-CC8B-4B8E-8786-6C35C2EADCF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3DE-1518-4F9C-84FC-03C8BD0E67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19E3-6D90-4D08-87B3-CCBB72E98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3DE-1518-4F9C-84FC-03C8BD0E67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19E3-6D90-4D08-87B3-CCBB72E98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3DE-1518-4F9C-84FC-03C8BD0E67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19E3-6D90-4D08-87B3-CCBB72E98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3DE-1518-4F9C-84FC-03C8BD0E67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19E3-6D90-4D08-87B3-CCBB72E98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3DE-1518-4F9C-84FC-03C8BD0E67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19E3-6D90-4D08-87B3-CCBB72E98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3DE-1518-4F9C-84FC-03C8BD0E67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19E3-6D90-4D08-87B3-CCBB72E98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3DE-1518-4F9C-84FC-03C8BD0E67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19E3-6D90-4D08-87B3-CCBB72E98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3DE-1518-4F9C-84FC-03C8BD0E67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19E3-6D90-4D08-87B3-CCBB72E98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3DE-1518-4F9C-84FC-03C8BD0E67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19E3-6D90-4D08-87B3-CCBB72E98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3DE-1518-4F9C-84FC-03C8BD0E67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19E3-6D90-4D08-87B3-CCBB72E98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3DE-1518-4F9C-84FC-03C8BD0E67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19E3-6D90-4D08-87B3-CCBB72E98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CE3DE-1518-4F9C-84FC-03C8BD0E67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719E3-6D90-4D08-87B3-CCBB72E98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icture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371600" y="381000"/>
            <a:ext cx="73152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6600CC"/>
                </a:solidFill>
              </a:rPr>
              <a:t>      </a:t>
            </a:r>
            <a:endParaRPr lang="en-US" sz="4000" b="1" dirty="0">
              <a:solidFill>
                <a:srgbClr val="6666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4000" dirty="0">
              <a:solidFill>
                <a:srgbClr val="6666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4000" dirty="0">
              <a:solidFill>
                <a:srgbClr val="6666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4000" dirty="0">
              <a:solidFill>
                <a:srgbClr val="6666FF"/>
              </a:solidFill>
              <a:latin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4000" dirty="0" smtClean="0">
                <a:solidFill>
                  <a:srgbClr val="6666FF"/>
                </a:solidFill>
                <a:latin typeface="Times New Roman" pitchFamily="18" charset="0"/>
              </a:rPr>
              <a:t>        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Phát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triển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vận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động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Đề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dirty="0">
                <a:solidFill>
                  <a:srgbClr val="0000FF"/>
                </a:solidFill>
              </a:rPr>
              <a:t>"</a:t>
            </a:r>
            <a:r>
              <a:rPr lang="en-US" sz="2800" b="1" dirty="0" err="1">
                <a:solidFill>
                  <a:srgbClr val="0000FF"/>
                </a:solidFill>
              </a:rPr>
              <a:t>Trèo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thang</a:t>
            </a:r>
            <a:r>
              <a:rPr lang="en-US" sz="2800" b="1" dirty="0">
                <a:solidFill>
                  <a:srgbClr val="0000FF"/>
                </a:solidFill>
              </a:rPr>
              <a:t> 7-10 </a:t>
            </a:r>
            <a:r>
              <a:rPr lang="en-US" sz="2800" b="1" dirty="0" err="1">
                <a:solidFill>
                  <a:srgbClr val="0000FF"/>
                </a:solidFill>
              </a:rPr>
              <a:t>gióng</a:t>
            </a:r>
            <a:r>
              <a:rPr lang="en-US" sz="2800" b="1" dirty="0" smtClean="0">
                <a:solidFill>
                  <a:srgbClr val="0000FF"/>
                </a:solidFill>
              </a:rPr>
              <a:t>"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Lứa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tuổi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: 3-4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tuổi</a:t>
            </a:r>
            <a:endParaRPr lang="en-US" sz="2800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thực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hiện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Nguyễn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Thị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Thu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</a:rPr>
              <a:t>Thảo.</a:t>
            </a:r>
            <a:endParaRPr lang="en-US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914400"/>
            <a:ext cx="815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vi-VN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RƯỜNG MẦM NON GIA THƯỢNG</a:t>
            </a:r>
          </a:p>
        </p:txBody>
      </p:sp>
      <p:pic>
        <p:nvPicPr>
          <p:cNvPr id="7" name="Picture 7" descr="C:\Users\Welcome\Desktop\LOGO MNG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1676400"/>
            <a:ext cx="3124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quantri.longbien.edu.vn/UploadImages/mngiathuong/admin/%C4%90o%C3%A0n%20th%E1%BB%83/L%E1%BB%9Bp%20C1/th%E1%BB%83%20ch%E1%BA%A5t/17455073_1365794833487047_1729552544_o.jpg?w=8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quantri.longbien.edu.vn/UploadImages/mngiathuong/admin/%C4%90o%C3%A0n%20th%E1%BB%83/L%E1%BB%9Bp%20C1/th%E1%BB%83%20ch%E1%BA%A5t/17474148_1365794650153732_1111571345_o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quantri.longbien.edu.vn/UploadImages/mngiathuong/admin/%C4%90o%C3%A0n%20th%E1%BB%83/L%E1%BB%9Bp%20C1/th%E1%BB%83%20ch%E1%BA%A5t/17474197_1365792883487242_463960279_o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uantri.longbien.edu.vn/UploadImages/mngiathuong/admin/%C4%90o%C3%A0n%20th%E1%BB%83/L%E1%BB%9Bp%20C1/th%E1%BB%83%20ch%E1%BA%A5t/17453286_1365792330153964_1816245138_o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quantri.longbien.edu.vn/UploadImages/mngiathuong/admin/%C4%90o%C3%A0n%20th%E1%BB%83/L%E1%BB%9Bp%20C1/th%E1%BB%83%20ch%E1%BA%A5t/17474343_1365790850154112_1019539453_o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7C441764-D8EA-459E-8D70-05B6BC1730B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Trèo thang 7-10 gióng 3-4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50</Words>
  <Application>Microsoft Office PowerPoint</Application>
  <PresentationFormat>On-screen Show (4:3)</PresentationFormat>
  <Paragraphs>16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Trèo thang 7-10 gióng 3-4t</dc:title>
  <dc:creator>Welcome</dc:creator>
  <cp:lastModifiedBy>Welcome</cp:lastModifiedBy>
  <cp:revision>3</cp:revision>
  <dcterms:created xsi:type="dcterms:W3CDTF">2018-02-05T08:42:04Z</dcterms:created>
  <dcterms:modified xsi:type="dcterms:W3CDTF">2018-02-05T09:33:11Z</dcterms:modified>
</cp:coreProperties>
</file>