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0" r:id="rId4"/>
    <p:sldId id="258" r:id="rId5"/>
    <p:sldId id="259" r:id="rId6"/>
    <p:sldId id="261" r:id="rId7"/>
    <p:sldId id="266" r:id="rId8"/>
    <p:sldId id="268" r:id="rId9"/>
    <p:sldId id="26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60"/>
  </p:normalViewPr>
  <p:slideViewPr>
    <p:cSldViewPr>
      <p:cViewPr>
        <p:scale>
          <a:sx n="44" d="100"/>
          <a:sy n="44" d="100"/>
        </p:scale>
        <p:origin x="-218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45A-63C2-4A18-8EE2-F659130759B6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71CF-3FF8-4708-B5FC-0CBCF06C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20.wmf"/><Relationship Id="rId12" Type="http://schemas.openxmlformats.org/officeDocument/2006/relationships/image" Target="../media/image25.gif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gif"/><Relationship Id="rId1" Type="http://schemas.openxmlformats.org/officeDocument/2006/relationships/video" Target="file:///C:\Users\Admin\Downloads\CA%20NHAC\Kia%20Con%20Buom%20Vang.mp4" TargetMode="External"/><Relationship Id="rId6" Type="http://schemas.openxmlformats.org/officeDocument/2006/relationships/image" Target="../media/image19.wmf"/><Relationship Id="rId11" Type="http://schemas.openxmlformats.org/officeDocument/2006/relationships/image" Target="../media/image24.gif"/><Relationship Id="rId5" Type="http://schemas.openxmlformats.org/officeDocument/2006/relationships/image" Target="../media/image18.wmf"/><Relationship Id="rId15" Type="http://schemas.openxmlformats.org/officeDocument/2006/relationships/image" Target="../media/image28.gif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hi&#803;%20Ong%20N&#226;u%20va&#768;%20em%20be&#769;%20(Karaoke%20_%20L&#417;&#769;p%203)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hi&#803;%20Ong%20N&#226;u%20va&#768;%20em%20be&#769;%20(Karaoke%20_%20L&#417;&#769;p%203).mp4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hang%202\NHAC%20DONG%20VAT\CUNG%20NHAY%20LEN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thang%202\NHAC%20DONG%20VAT\CUNG%20NHAY%20LEN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TRƯỜNG MẦM NON GIA THƯỢNG</a:t>
            </a: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714500" y="3286125"/>
            <a:ext cx="53276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dục âm nhạc: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00188" y="4119563"/>
            <a:ext cx="6096000" cy="218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mầm</a:t>
            </a:r>
            <a:r>
              <a:rPr lang="en-US" dirty="0">
                <a:solidFill>
                  <a:srgbClr val="FF0000"/>
                </a:solidFill>
              </a:rPr>
              <a:t> non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GDAN:Nghe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Chị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nâu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Lứa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Nhà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( 24- 36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Phan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Xuân</a:t>
            </a:r>
            <a:endParaRPr lang="en-US" dirty="0">
              <a:solidFill>
                <a:srgbClr val="FF0000"/>
              </a:solidFill>
            </a:endParaRPr>
          </a:p>
          <a:p>
            <a:pPr lvl="2">
              <a:lnSpc>
                <a:spcPct val="115000"/>
              </a:lnSpc>
              <a:spcBef>
                <a:spcPct val="65000"/>
              </a:spcBef>
            </a:pP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: 2017- 2018	</a:t>
            </a:r>
          </a:p>
        </p:txBody>
      </p:sp>
      <p:pic>
        <p:nvPicPr>
          <p:cNvPr id="2053" name="Picture 4" descr="LOGO MNG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143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vi-VN" sz="4400">
              <a:solidFill>
                <a:schemeClr val="tx2"/>
              </a:solidFill>
            </a:endParaRPr>
          </a:p>
        </p:txBody>
      </p:sp>
      <p:pic>
        <p:nvPicPr>
          <p:cNvPr id="21509" name="Picture 5" descr="A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7432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113213"/>
            <a:ext cx="24796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463632" y="39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3968" y="4880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67126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876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sunflowers_wave_h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60198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5" descr="Urso_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5257800"/>
            <a:ext cx="115093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4419600"/>
            <a:ext cx="3048000" cy="2438400"/>
            <a:chOff x="1968" y="1152"/>
            <a:chExt cx="1829" cy="2688"/>
          </a:xfrm>
        </p:grpSpPr>
        <p:pic>
          <p:nvPicPr>
            <p:cNvPr id="21526" name="Picture 17" descr="hoahong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21528" name="Picture 19" descr="hoahong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29" name="Picture 20" descr="hoahong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0" name="Picture 21" descr="hoahong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1" name="Picture 22" descr="hoahong"/>
              <p:cNvPicPr>
                <a:picLocks noChangeAspect="1" noChangeArrowheads="1" noCrop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520" name="Picture 23" descr="Butterfly-01-june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5410200"/>
            <a:ext cx="800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4" descr="Butterfly-03-jun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794619">
            <a:off x="7239000" y="29718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5" descr="Butterfly-02-june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939257">
            <a:off x="685800" y="60960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WordArt 26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01000" cy="4819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Chúc các cô giáo khoẻ mạnh</a:t>
            </a:r>
          </a:p>
        </p:txBody>
      </p:sp>
      <p:sp>
        <p:nvSpPr>
          <p:cNvPr id="24603" name="WordArt 27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553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Chúc các cháu chăm ngoan, học giỏi</a:t>
            </a:r>
            <a:endParaRPr lang="en-US" sz="3600" kern="10">
              <a:ln w="9525"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21525" name="Picture 22" descr="25543ne2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0400" y="3352800"/>
            <a:ext cx="2133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Kia Con Buom Va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7"/>
          <a:stretch>
            <a:fillRect/>
          </a:stretch>
        </p:blipFill>
        <p:spPr>
          <a:xfrm>
            <a:off x="0" y="3200400"/>
            <a:ext cx="15240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24602" grpId="0" animBg="1"/>
      <p:bldP spid="246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Kết quả hình ảnh cho hình ảnh con bướm và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Kết quả hình ảnh cho hình ảnh con 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Kết quả hình ảnh cho hình ảnh con bướm và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2" name="AutoShape 2" descr="Kết quả hình ảnh cho hình ảnh con 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Kết quả hình ảnh cho hình ảnh con 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Kết quả hình ảnh cho hình ảnh con 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Kết quả hình ảnh cho hình ảnh con 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762000"/>
            <a:ext cx="7316026" cy="2971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hị Ong Nâu và em bé (Karaoke _ Lớp 3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524000" cy="1243012"/>
          </a:xfrm>
          <a:prstGeom prst="rect">
            <a:avLst/>
          </a:prstGeom>
        </p:spPr>
      </p:pic>
      <p:pic>
        <p:nvPicPr>
          <p:cNvPr id="10" name="Chị Ong Nâu và em bé (Karaoke _ Lớp 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96200" y="0"/>
            <a:ext cx="14478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900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4" name="Chị Ong Nâu và em bé (Karaoke _ Lớp 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0"/>
            <a:ext cx="1600200" cy="1066800"/>
          </a:xfrm>
          <a:prstGeom prst="rect">
            <a:avLst/>
          </a:prstGeom>
        </p:spPr>
      </p:pic>
      <p:pic>
        <p:nvPicPr>
          <p:cNvPr id="5" name="Chị Ong Nâu và em bé (Karaoke _ Lớp 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764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4113831" y="2371728"/>
            <a:ext cx="2045363" cy="243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5782817" y="745850"/>
            <a:ext cx="1886487" cy="18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ING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1752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1526804" y="4124119"/>
            <a:ext cx="2466742" cy="20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G0013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18755">
            <a:off x="2486348" y="1472493"/>
            <a:ext cx="1775733" cy="10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k_anhdong_amnha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6670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UNG NHAY LE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60020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4113831" y="2371728"/>
            <a:ext cx="2045363" cy="243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5782817" y="745850"/>
            <a:ext cx="1886487" cy="18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ING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1752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39466">
            <a:off x="1526804" y="4124119"/>
            <a:ext cx="2466742" cy="20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G0013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18755">
            <a:off x="2486348" y="1472493"/>
            <a:ext cx="1775733" cy="10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k_anhdong_amnha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2438400"/>
            <a:ext cx="426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UNG NHAY LEN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676400" y="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7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80</Words>
  <Application>Microsoft Office PowerPoint</Application>
  <PresentationFormat>On-screen Show (4:3)</PresentationFormat>
  <Paragraphs>12</Paragraphs>
  <Slides>10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Welcome</cp:lastModifiedBy>
  <cp:revision>8</cp:revision>
  <dcterms:created xsi:type="dcterms:W3CDTF">2017-03-01T14:26:24Z</dcterms:created>
  <dcterms:modified xsi:type="dcterms:W3CDTF">2018-02-01T01:54:22Z</dcterms:modified>
</cp:coreProperties>
</file>