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2" r:id="rId2"/>
    <p:sldId id="269" r:id="rId3"/>
    <p:sldId id="270" r:id="rId4"/>
    <p:sldId id="271" r:id="rId5"/>
    <p:sldId id="273" r:id="rId6"/>
    <p:sldId id="275" r:id="rId7"/>
    <p:sldId id="274" r:id="rId8"/>
    <p:sldId id="259" r:id="rId9"/>
    <p:sldId id="257" r:id="rId10"/>
    <p:sldId id="258" r:id="rId11"/>
    <p:sldId id="267" r:id="rId12"/>
    <p:sldId id="268" r:id="rId13"/>
    <p:sldId id="277" r:id="rId14"/>
    <p:sldId id="280" r:id="rId15"/>
    <p:sldId id="279" r:id="rId16"/>
    <p:sldId id="281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>
        <p:scale>
          <a:sx n="60" d="100"/>
          <a:sy n="60" d="100"/>
        </p:scale>
        <p:origin x="-24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FB232-6BED-4123-909F-053FD5D8001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38DEC-0238-4154-B3A9-52C6A104D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6E595-B376-4D98-909E-DFCE772501F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him\Qu&#234;%20H&#432;&#417;ng%20T&#432;&#417;i%20&#272;&#7865;p%20beat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 descr="abf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133600" y="2819402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PHÁT TRIỂN NGÔN NGỮ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09600" y="3703640"/>
            <a:ext cx="7924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000099"/>
              </a:solidFill>
              <a:latin typeface="Arial" charset="0"/>
            </a:endParaRPr>
          </a:p>
          <a:p>
            <a:r>
              <a:rPr lang="en-US" sz="3200" b="1" dirty="0" err="1" smtClean="0">
                <a:solidFill>
                  <a:srgbClr val="000099"/>
                </a:solidFill>
                <a:latin typeface="Arial" charset="0"/>
              </a:rPr>
              <a:t>Đề</a:t>
            </a:r>
            <a:r>
              <a:rPr lang="en-US" sz="32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charset="0"/>
              </a:rPr>
              <a:t>tài:Thơ</a:t>
            </a:r>
            <a:r>
              <a:rPr lang="en-US" sz="32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charset="0"/>
              </a:rPr>
              <a:t>Buổi</a:t>
            </a:r>
            <a:r>
              <a:rPr lang="en-US" sz="32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charset="0"/>
              </a:rPr>
              <a:t>sáng</a:t>
            </a:r>
            <a:r>
              <a:rPr lang="en-US" sz="32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charset="0"/>
              </a:rPr>
              <a:t>quê</a:t>
            </a:r>
            <a:r>
              <a:rPr lang="en-US" sz="32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charset="0"/>
              </a:rPr>
              <a:t>nội</a:t>
            </a:r>
            <a:endParaRPr lang="en-US" sz="3200" b="1" dirty="0">
              <a:solidFill>
                <a:srgbClr val="000099"/>
              </a:solidFill>
              <a:latin typeface="Arial" charset="0"/>
            </a:endParaRPr>
          </a:p>
          <a:p>
            <a:r>
              <a:rPr lang="en-US" sz="3200" b="1" dirty="0" err="1" smtClean="0">
                <a:solidFill>
                  <a:srgbClr val="000099"/>
                </a:solidFill>
                <a:latin typeface="Arial" charset="0"/>
              </a:rPr>
              <a:t>Lứa</a:t>
            </a:r>
            <a:r>
              <a:rPr lang="en-US" sz="32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tuổi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</a:rPr>
              <a:t>: 4- 5 </a:t>
            </a:r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tuổi</a:t>
            </a:r>
            <a:endParaRPr lang="en-US" sz="3200" b="1" dirty="0">
              <a:solidFill>
                <a:srgbClr val="000099"/>
              </a:solidFill>
              <a:latin typeface="Arial" charset="0"/>
            </a:endParaRPr>
          </a:p>
          <a:p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Giáo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viên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</a:rPr>
              <a:t>: </a:t>
            </a:r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Hà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Thị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Chiềm</a:t>
            </a:r>
            <a:endParaRPr lang="en-US" sz="3200" b="1" dirty="0">
              <a:solidFill>
                <a:srgbClr val="000099"/>
              </a:solidFill>
              <a:latin typeface="Arial" charset="0"/>
            </a:endParaRPr>
          </a:p>
          <a:p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Năm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học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</a:rPr>
              <a:t>: 2017-2018</a:t>
            </a:r>
            <a:endParaRPr lang="en-US" sz="3200" b="1" dirty="0">
              <a:solidFill>
                <a:srgbClr val="000099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flipH="1">
            <a:off x="0" y="1524000"/>
            <a:ext cx="5486400" cy="5334000"/>
            <a:chOff x="3429000" y="685800"/>
            <a:chExt cx="5715000" cy="6248400"/>
          </a:xfrm>
        </p:grpSpPr>
        <p:pic>
          <p:nvPicPr>
            <p:cNvPr id="4110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15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16200000" flipH="1">
            <a:off x="3848100" y="1562100"/>
            <a:ext cx="5486400" cy="5105400"/>
            <a:chOff x="3429000" y="685800"/>
            <a:chExt cx="5715000" cy="6248400"/>
          </a:xfrm>
        </p:grpSpPr>
        <p:pic>
          <p:nvPicPr>
            <p:cNvPr id="4106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15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3820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UBND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</p:spTree>
  </p:cSld>
  <p:clrMapOvr>
    <a:masterClrMapping/>
  </p:clrMapOvr>
  <p:transition advTm="12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762000"/>
            <a:ext cx="1301115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00200" y="-685800"/>
            <a:ext cx="1301115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7800" y="-838200"/>
            <a:ext cx="13011150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b490\Desktop\nhi\PPT\10 - Hinh Anh - 100 Nen Dep\PMSV - Hinh Dep (4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0"/>
            <a:ext cx="16764000" cy="807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024"/>
            <a:ext cx="8991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Đàm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thoại</a:t>
            </a:r>
            <a:endParaRPr lang="en-US" sz="6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3600" b="1" i="1" dirty="0" smtClean="0"/>
              <a:t> </a:t>
            </a:r>
            <a:r>
              <a:rPr lang="vi-VN" sz="3600" b="1" i="1" dirty="0" smtClean="0"/>
              <a:t>	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vừa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đọc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tên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 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do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ai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sáng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tác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- Con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nhận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xét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nói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điều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hình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ảnh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 </a:t>
            </a:r>
          </a:p>
          <a:p>
            <a:pPr>
              <a:buFontTx/>
              <a:buChar char="-"/>
            </a:pPr>
            <a:r>
              <a:rPr lang="vi-VN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nhận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xét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vi-VN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endParaRPr lang="vi-VN" sz="4000" dirty="0" smtClean="0">
              <a:solidFill>
                <a:srgbClr val="0070C0"/>
              </a:solidFill>
              <a:latin typeface="Vini-avo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hình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ảnh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đó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</a:t>
            </a:r>
            <a:endParaRPr lang="en-US" sz="4000" dirty="0">
              <a:solidFill>
                <a:srgbClr val="0070C0"/>
              </a:solidFill>
              <a:latin typeface="Vini-avo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490\Desktop\nhi\PPT\13 - Hinh Anh - Hinh Nen\Hinh Nen PMSV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170325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Vini-avo"/>
              </a:rPr>
              <a:t>Cả</a:t>
            </a:r>
            <a:r>
              <a:rPr lang="en-US" sz="8800" dirty="0" smtClean="0">
                <a:solidFill>
                  <a:srgbClr val="FF0000"/>
                </a:solidFill>
                <a:latin typeface="Vini-avo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Vini-avo"/>
              </a:rPr>
              <a:t>lớp</a:t>
            </a:r>
            <a:r>
              <a:rPr lang="en-US" sz="8800" dirty="0" smtClean="0">
                <a:solidFill>
                  <a:srgbClr val="FF0000"/>
                </a:solidFill>
                <a:latin typeface="Vini-avo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Vini-avo"/>
              </a:rPr>
              <a:t>đọc</a:t>
            </a:r>
            <a:r>
              <a:rPr lang="en-US" sz="8800" dirty="0" smtClean="0">
                <a:solidFill>
                  <a:srgbClr val="FF0000"/>
                </a:solidFill>
                <a:latin typeface="Vini-avo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Vini-avo"/>
              </a:rPr>
              <a:t>thơ</a:t>
            </a:r>
            <a:endParaRPr lang="en-US" sz="8800" dirty="0" smtClean="0">
              <a:solidFill>
                <a:srgbClr val="FF0000"/>
              </a:solidFill>
              <a:latin typeface="Vini-avo"/>
            </a:endParaRP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         </a:t>
            </a:r>
            <a:endParaRPr lang="en-US" sz="2800" dirty="0">
              <a:solidFill>
                <a:srgbClr val="0070C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bacsytructuyen.com/tin/wp-content/uploads/2012/10/chieu-cao-tre-e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9753601" cy="754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-1066800"/>
            <a:ext cx="9906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rgbClr val="FF0000"/>
              </a:solidFill>
              <a:latin typeface="Vini-avo"/>
            </a:endParaRPr>
          </a:p>
          <a:p>
            <a:pPr algn="ctr"/>
            <a:endParaRPr lang="en-US" sz="2800" dirty="0" smtClean="0">
              <a:solidFill>
                <a:srgbClr val="FF0000"/>
              </a:solidFill>
              <a:latin typeface="Vini-avo"/>
            </a:endParaRP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Vini-avo"/>
              </a:rPr>
              <a:t>Tổ</a:t>
            </a:r>
            <a:r>
              <a:rPr lang="en-US" sz="8800" dirty="0" smtClean="0">
                <a:solidFill>
                  <a:srgbClr val="FF0000"/>
                </a:solidFill>
                <a:latin typeface="Vini-avo"/>
              </a:rPr>
              <a:t>, </a:t>
            </a:r>
            <a:r>
              <a:rPr lang="en-US" sz="8800" dirty="0" err="1" smtClean="0">
                <a:solidFill>
                  <a:srgbClr val="FF0000"/>
                </a:solidFill>
                <a:latin typeface="Vini-avo"/>
              </a:rPr>
              <a:t>nhóm</a:t>
            </a:r>
            <a:r>
              <a:rPr lang="en-US" sz="8800" dirty="0" smtClean="0">
                <a:solidFill>
                  <a:srgbClr val="FF0000"/>
                </a:solidFill>
                <a:latin typeface="Vini-avo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Vini-avo"/>
              </a:rPr>
              <a:t>đọc</a:t>
            </a:r>
            <a:r>
              <a:rPr lang="en-US" sz="8800" dirty="0" smtClean="0">
                <a:solidFill>
                  <a:srgbClr val="FF0000"/>
                </a:solidFill>
                <a:latin typeface="Vini-avo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Vini-avo"/>
              </a:rPr>
              <a:t>thơ</a:t>
            </a:r>
            <a:endParaRPr lang="en-US" sz="8800" dirty="0" smtClean="0">
              <a:solidFill>
                <a:srgbClr val="FF0000"/>
              </a:solidFill>
              <a:latin typeface="Vini-avo"/>
            </a:endParaRP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         </a:t>
            </a:r>
            <a:endParaRPr lang="en-US" sz="2800" dirty="0">
              <a:solidFill>
                <a:srgbClr val="0070C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490\Desktop\nhi\PPT\13 - Hinh Anh - Hinh Nen\Hinh Nen PMSV (3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800" y="2286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Cá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nhân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ini-avo"/>
              <a:ea typeface="+mj-ea"/>
              <a:cs typeface="+mj-cs"/>
            </a:endParaRPr>
          </a:p>
        </p:txBody>
      </p:sp>
      <p:pic>
        <p:nvPicPr>
          <p:cNvPr id="6" name="Picture 2" descr="C:\Users\b490\Desktop\tranh luật lệ GT\1323312016874_kanhdongamnha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1752600"/>
            <a:ext cx="369277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WordArt 2"/>
          <p:cNvSpPr>
            <a:spLocks noChangeArrowheads="1" noChangeShapeType="1" noTextEdit="1"/>
          </p:cNvSpPr>
          <p:nvPr/>
        </p:nvSpPr>
        <p:spPr bwMode="auto">
          <a:xfrm>
            <a:off x="1066800" y="2590802"/>
            <a:ext cx="7086600" cy="1427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Kết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thúc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: NX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tuyên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dương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trẻ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6387" name="Picture 3" descr="659204qfhni5vgx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6438900" y="4152900"/>
            <a:ext cx="182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659204qfhni5vgx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667500" y="-1028700"/>
            <a:ext cx="152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659204qfhni5vgx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876300" y="-952500"/>
            <a:ext cx="1676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659204qfhni5vgx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 flipV="1">
            <a:off x="953294" y="4152107"/>
            <a:ext cx="17510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b490\Desktop\nhi\PPT\13 - Hinh Anh - Hinh Nen\Hinh Nen PMSV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3810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1507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Ổn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endParaRPr lang="en-US" sz="6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hát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quê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tươi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đẹp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5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Quê Hương Tươi Đẹp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3810000"/>
            <a:ext cx="1547812" cy="1547812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b490\Desktop\nhi\PPT\10 - Hinh Anh - 100 Nen Dep\PMSV - Hinh Dep (4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0"/>
            <a:ext cx="16764000" cy="807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024"/>
            <a:ext cx="89916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thiệu</a:t>
            </a:r>
            <a:endParaRPr lang="en-US" sz="6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vừa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hát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hát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Nơi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đó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Con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nào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nói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quê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hương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Đọc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cho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cô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bạn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nghe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Cô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biết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nói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quê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hương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rất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hay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muốn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nghe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Vậy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hãy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lắng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nghe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cô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đọc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do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chú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Nguyễn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Lãm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Thắng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sáng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tác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đó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“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Buổi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sáng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quê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nội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”.</a:t>
            </a:r>
            <a:endParaRPr lang="en-US" sz="3600" dirty="0">
              <a:solidFill>
                <a:srgbClr val="0070C0"/>
              </a:solidFill>
              <a:latin typeface="Vini-avo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b490\Desktop\nhi\PPT\10 - Hinh Anh - 100 Nen Dep\PMSV - Hinh Dep (4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0"/>
            <a:ext cx="16764000" cy="807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055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66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b490\Desktop\nhi\PPT\10 - Hinh Anh - 100 Nen Dep\PMSV - Hinh Dep (6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11582400" cy="7239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-1905000" y="3429000"/>
            <a:ext cx="99060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8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8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sz="8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ần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490\Desktop\nhi\PPT\10 - Hinh Anh - 100 Nen Dep\PMSV - Hinh Dep (6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11582400" cy="723900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-381000" y="-28039"/>
            <a:ext cx="99060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Giảng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dung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2133600"/>
            <a:ext cx="5257800" cy="483209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thơ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nói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quê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nội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vào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buổi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sáng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thật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đẹp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hoa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khói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bếp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nội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đàn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trâu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ra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đồng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gánh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rau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ra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chợ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bán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gà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con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gọi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mặt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trời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chú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mực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ra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san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phơi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,…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ảnh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thân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quen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tuyệt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đẹp</a:t>
            </a:r>
            <a:r>
              <a:rPr lang="en-US" sz="4400" dirty="0" smtClean="0">
                <a:latin typeface="Vini-avo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ni-avo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b490\Desktop\nhi\PPT\10 - Hinh Anh - 100 Nen Dep\PMSV - Hinh Dep (5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52475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6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sz="6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ần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6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giảng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6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6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giảng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khó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19200" y="-838200"/>
            <a:ext cx="11430000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-609600"/>
            <a:ext cx="116586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241</Words>
  <Application>Microsoft Office PowerPoint</Application>
  <PresentationFormat>On-screen Show (4:3)</PresentationFormat>
  <Paragraphs>48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43</cp:revision>
  <dcterms:created xsi:type="dcterms:W3CDTF">2015-11-12T09:18:59Z</dcterms:created>
  <dcterms:modified xsi:type="dcterms:W3CDTF">2018-01-31T04:09:50Z</dcterms:modified>
</cp:coreProperties>
</file>