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3" r:id="rId2"/>
    <p:sldId id="350" r:id="rId3"/>
    <p:sldId id="348" r:id="rId4"/>
    <p:sldId id="321" r:id="rId5"/>
    <p:sldId id="334" r:id="rId6"/>
    <p:sldId id="335" r:id="rId7"/>
    <p:sldId id="337" r:id="rId8"/>
    <p:sldId id="336" r:id="rId9"/>
    <p:sldId id="341" r:id="rId10"/>
    <p:sldId id="351" r:id="rId11"/>
    <p:sldId id="344" r:id="rId12"/>
    <p:sldId id="345" r:id="rId13"/>
    <p:sldId id="346" r:id="rId14"/>
    <p:sldId id="352" r:id="rId15"/>
    <p:sldId id="349" r:id="rId16"/>
    <p:sldId id="294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006600"/>
    <a:srgbClr val="F7A7EC"/>
    <a:srgbClr val="FF0000"/>
    <a:srgbClr val="00FFFF"/>
    <a:srgbClr val="663300"/>
    <a:srgbClr val="CC00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1C75F356-6614-42A9-BD86-04315A0F97E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95032858-6B8D-4050-98CD-47297F88AE1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32858-6B8D-4050-98CD-47297F88AE19}" type="slidenum">
              <a:rPr lang="vi-VN" smtClean="0"/>
              <a:pPr>
                <a:defRPr/>
              </a:pPr>
              <a:t>5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97146-206C-4559-A870-029C490D429D}" type="slidenum">
              <a:rPr lang="vi-VN"/>
              <a:pPr/>
              <a:t>16</a:t>
            </a:fld>
            <a:endParaRPr lang="vi-V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D0E3-F52B-46AF-937F-FA88B60C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C042-5366-4A9A-A611-1BD65215A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C8A8-7D48-40BF-B3B1-8725160A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C1E0-D8F1-4DFC-BFBE-0DBA2C53A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7243-167A-451A-905D-BB307BA8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A514-19CF-4D11-8C4C-8C078154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C9AA-FA3B-4807-8D99-45CE0723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938-B901-4D63-93B3-9BE94D217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7BF5-3C74-4400-A94A-2C314B96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B075-5304-4384-BC13-D462F7E0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9DC7-53D2-4D2D-97A4-A05291D95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D10F227-4E42-4C7C-9FBA-736CF3D0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bo%20phan%20mem\thi%20CNTT%202010moi.ppt" TargetMode="Externa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CT%20Computer\Downloads\B&#225;c%20H&#7891;%20v&#224;%20thi&#7871;u%20nhi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2" name="Picture 1" descr="chz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79248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0" dirty="0" smtClean="0"/>
              <a:t>UBND </a:t>
            </a:r>
            <a:r>
              <a:rPr lang="en-US" sz="4000" i="0" dirty="0" err="1" smtClean="0"/>
              <a:t>Quận</a:t>
            </a:r>
            <a:r>
              <a:rPr lang="en-US" sz="4000" i="0" dirty="0" smtClean="0"/>
              <a:t> Long </a:t>
            </a:r>
            <a:r>
              <a:rPr lang="en-US" sz="4000" i="0" dirty="0" err="1" smtClean="0"/>
              <a:t>Biên</a:t>
            </a:r>
            <a:endParaRPr lang="en-US" sz="4000" i="0" dirty="0" smtClean="0"/>
          </a:p>
          <a:p>
            <a:pPr algn="ctr">
              <a:spcBef>
                <a:spcPct val="50000"/>
              </a:spcBef>
            </a:pPr>
            <a:r>
              <a:rPr lang="en-US" sz="4000" i="0" dirty="0" err="1" smtClean="0"/>
              <a:t>Trường</a:t>
            </a:r>
            <a:r>
              <a:rPr lang="en-US" sz="4000" i="0" dirty="0" smtClean="0"/>
              <a:t> </a:t>
            </a:r>
            <a:r>
              <a:rPr lang="en-US" sz="4000" i="0" dirty="0" err="1" smtClean="0"/>
              <a:t>mầm</a:t>
            </a:r>
            <a:r>
              <a:rPr lang="en-US" sz="4000" i="0" dirty="0" smtClean="0"/>
              <a:t> non </a:t>
            </a:r>
            <a:r>
              <a:rPr lang="en-US" sz="4000" i="0" dirty="0" err="1" smtClean="0"/>
              <a:t>Gia</a:t>
            </a:r>
            <a:r>
              <a:rPr lang="en-US" sz="4000" i="0" dirty="0" smtClean="0"/>
              <a:t> </a:t>
            </a:r>
            <a:r>
              <a:rPr lang="en-US" sz="4000" i="0" dirty="0" err="1" smtClean="0"/>
              <a:t>Thượng</a:t>
            </a:r>
            <a:endParaRPr lang="en-US" sz="4000" i="0" dirty="0" smtClean="0"/>
          </a:p>
          <a:p>
            <a:pPr algn="ctr">
              <a:spcBef>
                <a:spcPct val="50000"/>
              </a:spcBef>
            </a:pPr>
            <a:endParaRPr lang="en-US" i="0" dirty="0" smtClean="0"/>
          </a:p>
          <a:p>
            <a:pPr algn="ctr">
              <a:spcBef>
                <a:spcPct val="50000"/>
              </a:spcBef>
            </a:pPr>
            <a:endParaRPr lang="en-US" sz="1800" i="0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8686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i="0" dirty="0" smtClean="0">
              <a:solidFill>
                <a:schemeClr val="tx1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600" i="0" dirty="0" smtClean="0">
              <a:solidFill>
                <a:schemeClr val="tx1"/>
              </a:solidFill>
              <a:latin typeface=".VnTime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3600" i="0" dirty="0" smtClean="0">
                <a:solidFill>
                  <a:schemeClr val="tx1"/>
                </a:solidFill>
                <a:latin typeface=".VnTime" pitchFamily="34" charset="0"/>
              </a:rPr>
              <a:t>Ho¹t </a:t>
            </a:r>
            <a:r>
              <a:rPr lang="en-US" sz="3600" i="0" dirty="0">
                <a:solidFill>
                  <a:schemeClr val="tx1"/>
                </a:solidFill>
                <a:latin typeface=".VnTime" pitchFamily="34" charset="0"/>
              </a:rPr>
              <a:t>®</a:t>
            </a:r>
            <a:r>
              <a:rPr lang="en-US" sz="3600" i="0" dirty="0" err="1">
                <a:solidFill>
                  <a:schemeClr val="tx1"/>
                </a:solidFill>
                <a:latin typeface=".VnTime" pitchFamily="34" charset="0"/>
              </a:rPr>
              <a:t>éng</a:t>
            </a:r>
            <a:r>
              <a:rPr lang="en-US" sz="3600" i="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latin typeface=".VnTime" pitchFamily="34" charset="0"/>
              </a:rPr>
              <a:t>lµm</a:t>
            </a:r>
            <a:r>
              <a:rPr lang="en-US" sz="3600" i="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latin typeface=".VnTime" pitchFamily="34" charset="0"/>
              </a:rPr>
              <a:t>quen</a:t>
            </a:r>
            <a:r>
              <a:rPr lang="en-US" sz="3600" i="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latin typeface=".VnTime" pitchFamily="34" charset="0"/>
              </a:rPr>
              <a:t>víi</a:t>
            </a:r>
            <a:r>
              <a:rPr lang="en-US" sz="3600" i="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latin typeface=".VnTime" pitchFamily="34" charset="0"/>
              </a:rPr>
              <a:t>v¨n</a:t>
            </a:r>
            <a:r>
              <a:rPr lang="en-US" sz="3600" i="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3600" i="0" dirty="0" err="1" smtClean="0">
                <a:solidFill>
                  <a:schemeClr val="tx1"/>
                </a:solidFill>
                <a:latin typeface=".VnTime" pitchFamily="34" charset="0"/>
              </a:rPr>
              <a:t>häc</a:t>
            </a:r>
            <a:r>
              <a:rPr lang="en-US" sz="3600" i="0" dirty="0" smtClean="0">
                <a:solidFill>
                  <a:schemeClr val="tx1"/>
                </a:solidFill>
                <a:latin typeface=".VnTime" pitchFamily="34" charset="0"/>
              </a:rPr>
              <a:t>.</a:t>
            </a:r>
          </a:p>
          <a:p>
            <a:pPr algn="ctr">
              <a:spcBef>
                <a:spcPts val="0"/>
              </a:spcBef>
            </a:pPr>
            <a:r>
              <a:rPr lang="en-US" sz="3600" i="0" dirty="0" smtClean="0">
                <a:solidFill>
                  <a:schemeClr val="tx1"/>
                </a:solidFill>
                <a:latin typeface=".VnTime" pitchFamily="34" charset="0"/>
              </a:rPr>
              <a:t>§Ò </a:t>
            </a:r>
            <a:r>
              <a:rPr lang="en-US" sz="3600" i="0" dirty="0" err="1" smtClean="0">
                <a:solidFill>
                  <a:schemeClr val="tx1"/>
                </a:solidFill>
                <a:latin typeface=".VnTime" pitchFamily="34" charset="0"/>
              </a:rPr>
              <a:t>tµi</a:t>
            </a:r>
            <a:r>
              <a:rPr lang="en-US" sz="3600" i="0" dirty="0" smtClean="0">
                <a:solidFill>
                  <a:schemeClr val="tx1"/>
                </a:solidFill>
                <a:latin typeface=".VnTime" pitchFamily="34" charset="0"/>
              </a:rPr>
              <a:t>: </a:t>
            </a:r>
            <a:r>
              <a:rPr lang="en-US" sz="3600" i="0" dirty="0" err="1" smtClean="0">
                <a:solidFill>
                  <a:schemeClr val="tx1"/>
                </a:solidFill>
                <a:latin typeface=".VnTime" pitchFamily="34" charset="0"/>
              </a:rPr>
              <a:t>Th</a:t>
            </a:r>
            <a:r>
              <a:rPr lang="en-US" sz="3600" i="0" dirty="0" smtClean="0">
                <a:solidFill>
                  <a:schemeClr val="tx1"/>
                </a:solidFill>
                <a:latin typeface=".VnTime" pitchFamily="34" charset="0"/>
              </a:rPr>
              <a:t>¬ </a:t>
            </a:r>
            <a:r>
              <a:rPr lang="en-US" sz="3600" i="0" dirty="0" err="1" smtClean="0">
                <a:solidFill>
                  <a:schemeClr val="tx1"/>
                </a:solidFill>
                <a:latin typeface=".VnTime" pitchFamily="34" charset="0"/>
              </a:rPr>
              <a:t>Em</a:t>
            </a:r>
            <a:r>
              <a:rPr lang="en-US" sz="3600" i="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3600" i="0" dirty="0" err="1" smtClean="0">
                <a:solidFill>
                  <a:schemeClr val="tx1"/>
                </a:solidFill>
                <a:latin typeface=".VnTime" pitchFamily="34" charset="0"/>
              </a:rPr>
              <a:t>vÏ</a:t>
            </a:r>
            <a:r>
              <a:rPr lang="en-US" sz="3600" i="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3600" i="0" dirty="0" err="1" smtClean="0">
                <a:solidFill>
                  <a:schemeClr val="tx1"/>
                </a:solidFill>
                <a:latin typeface=".VnTime" pitchFamily="34" charset="0"/>
              </a:rPr>
              <a:t>B¸c</a:t>
            </a:r>
            <a:r>
              <a:rPr lang="en-US" sz="3600" i="0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3600" i="0" dirty="0" err="1" smtClean="0">
                <a:solidFill>
                  <a:schemeClr val="tx1"/>
                </a:solidFill>
                <a:latin typeface=".VnTime" pitchFamily="34" charset="0"/>
              </a:rPr>
              <a:t>Hå</a:t>
            </a:r>
            <a:endParaRPr lang="en-US" sz="3600" i="0" dirty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3733800"/>
            <a:ext cx="69342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 dirty="0" smtClean="0"/>
              <a:t>                           </a:t>
            </a:r>
          </a:p>
          <a:p>
            <a:pPr>
              <a:spcBef>
                <a:spcPct val="50000"/>
              </a:spcBef>
            </a:pPr>
            <a:endParaRPr lang="en-US" sz="1600" i="0" dirty="0" smtClean="0"/>
          </a:p>
          <a:p>
            <a:pPr>
              <a:spcBef>
                <a:spcPct val="50000"/>
              </a:spcBef>
            </a:pPr>
            <a:r>
              <a:rPr lang="en-US" sz="1600" i="0" dirty="0" smtClean="0"/>
              <a:t>                        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Lớp</a:t>
            </a:r>
            <a:r>
              <a:rPr lang="en-US" sz="2800" i="0" dirty="0" smtClean="0"/>
              <a:t> : </a:t>
            </a:r>
            <a:r>
              <a:rPr lang="en-US" sz="2800" i="0" dirty="0" err="1" smtClean="0"/>
              <a:t>Mẫu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giáo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nhỡ</a:t>
            </a:r>
            <a:r>
              <a:rPr lang="en-US" sz="2800" i="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800" i="0" dirty="0" smtClean="0"/>
              <a:t>               </a:t>
            </a:r>
            <a:r>
              <a:rPr lang="en-US" sz="2800" i="0" dirty="0" err="1" smtClean="0"/>
              <a:t>Giáo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viên</a:t>
            </a:r>
            <a:r>
              <a:rPr lang="en-US" sz="2800" i="0" dirty="0" smtClean="0"/>
              <a:t>: </a:t>
            </a:r>
            <a:r>
              <a:rPr lang="en-US" sz="2800" i="0" dirty="0" err="1" smtClean="0"/>
              <a:t>Âu</a:t>
            </a:r>
            <a:r>
              <a:rPr lang="en-US" sz="2800" i="0" dirty="0" smtClean="0"/>
              <a:t> Thu </a:t>
            </a:r>
            <a:r>
              <a:rPr lang="en-US" sz="2800" i="0" dirty="0" err="1" smtClean="0"/>
              <a:t>Huyền</a:t>
            </a:r>
            <a:endParaRPr lang="en-US" sz="2800" i="0" dirty="0" smtClean="0"/>
          </a:p>
          <a:p>
            <a:pPr>
              <a:spcBef>
                <a:spcPts val="0"/>
              </a:spcBef>
            </a:pPr>
            <a:r>
              <a:rPr lang="en-US" sz="2800" i="0" dirty="0" smtClean="0"/>
              <a:t>                </a:t>
            </a:r>
          </a:p>
          <a:p>
            <a:pPr>
              <a:spcBef>
                <a:spcPts val="0"/>
              </a:spcBef>
            </a:pPr>
            <a:r>
              <a:rPr lang="en-US" sz="2800" i="0" dirty="0" smtClean="0"/>
              <a:t>  </a:t>
            </a:r>
          </a:p>
          <a:p>
            <a:pPr algn="ctr">
              <a:spcBef>
                <a:spcPts val="0"/>
              </a:spcBef>
            </a:pP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 2017-2018</a:t>
            </a:r>
            <a:endParaRPr lang="en-US" dirty="0"/>
          </a:p>
          <a:p>
            <a:pPr algn="ctr">
              <a:spcBef>
                <a:spcPct val="50000"/>
              </a:spcBef>
            </a:pPr>
            <a:endParaRPr lang="en-US" sz="2600" i="0" dirty="0"/>
          </a:p>
        </p:txBody>
      </p:sp>
      <p:pic>
        <p:nvPicPr>
          <p:cNvPr id="10" name="Picture 9" descr="LOGO MNG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981200"/>
            <a:ext cx="2590800" cy="160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819400"/>
            <a:ext cx="7200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Cô</a:t>
            </a:r>
            <a:r>
              <a:rPr lang="en-US" sz="5400" dirty="0" smtClean="0"/>
              <a:t> </a:t>
            </a:r>
            <a:r>
              <a:rPr lang="en-US" sz="5400" dirty="0" err="1" smtClean="0"/>
              <a:t>vừa</a:t>
            </a:r>
            <a:r>
              <a:rPr lang="en-US" sz="5400" dirty="0" smtClean="0"/>
              <a:t> </a:t>
            </a:r>
            <a:r>
              <a:rPr lang="en-US" sz="5400" dirty="0" err="1" smtClean="0"/>
              <a:t>đọc</a:t>
            </a:r>
            <a:r>
              <a:rPr lang="en-US" sz="5400" dirty="0" smtClean="0"/>
              <a:t> </a:t>
            </a:r>
            <a:r>
              <a:rPr lang="en-US" sz="5400" dirty="0" err="1" smtClean="0"/>
              <a:t>bài</a:t>
            </a:r>
            <a:r>
              <a:rPr lang="en-US" sz="5400" dirty="0" smtClean="0"/>
              <a:t> </a:t>
            </a:r>
            <a:r>
              <a:rPr lang="en-US" sz="5400" dirty="0" err="1" smtClean="0"/>
              <a:t>thơ</a:t>
            </a:r>
            <a:r>
              <a:rPr lang="en-US" sz="5400" dirty="0" smtClean="0"/>
              <a:t> </a:t>
            </a:r>
            <a:r>
              <a:rPr lang="en-US" sz="5400" dirty="0" err="1" smtClean="0"/>
              <a:t>gì</a:t>
            </a:r>
            <a:r>
              <a:rPr lang="en-US" sz="5400" dirty="0" smtClean="0"/>
              <a:t>? </a:t>
            </a:r>
          </a:p>
          <a:p>
            <a:r>
              <a:rPr lang="en-US" sz="5400" dirty="0" err="1" smtClean="0"/>
              <a:t>Bài</a:t>
            </a:r>
            <a:r>
              <a:rPr lang="en-US" sz="5400" dirty="0" smtClean="0"/>
              <a:t> </a:t>
            </a:r>
            <a:r>
              <a:rPr lang="en-US" sz="5400" dirty="0" err="1" smtClean="0"/>
              <a:t>thơ</a:t>
            </a:r>
            <a:r>
              <a:rPr lang="en-US" sz="5400" dirty="0" smtClean="0"/>
              <a:t> do </a:t>
            </a:r>
            <a:r>
              <a:rPr lang="en-US" sz="5400" dirty="0" err="1" smtClean="0"/>
              <a:t>ai</a:t>
            </a:r>
            <a:r>
              <a:rPr lang="en-US" sz="5400" dirty="0" smtClean="0"/>
              <a:t> </a:t>
            </a:r>
            <a:r>
              <a:rPr lang="en-US" sz="5400" dirty="0" err="1" smtClean="0"/>
              <a:t>sáng</a:t>
            </a:r>
            <a:r>
              <a:rPr lang="en-US" sz="5400" dirty="0" smtClean="0"/>
              <a:t> </a:t>
            </a:r>
            <a:r>
              <a:rPr lang="en-US" sz="5400" dirty="0" err="1" smtClean="0"/>
              <a:t>tác</a:t>
            </a:r>
            <a:r>
              <a:rPr lang="en-US" sz="5400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a 11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-762000"/>
            <a:ext cx="190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31390">
            <a:off x="4949136" y="1212983"/>
            <a:ext cx="10807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2192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/>
          </a:p>
          <a:p>
            <a:r>
              <a:rPr lang="en-US" sz="4800" dirty="0" err="1" smtClean="0"/>
              <a:t>Bạn</a:t>
            </a:r>
            <a:r>
              <a:rPr lang="en-US" sz="4800" dirty="0" smtClean="0"/>
              <a:t> </a:t>
            </a:r>
            <a:r>
              <a:rPr lang="en-US" sz="4800" dirty="0" err="1" smtClean="0"/>
              <a:t>nhỏ</a:t>
            </a:r>
            <a:r>
              <a:rPr lang="en-US" sz="4800" dirty="0" smtClean="0"/>
              <a:t> </a:t>
            </a:r>
            <a:r>
              <a:rPr lang="en-US" sz="4800" dirty="0" err="1" smtClean="0"/>
              <a:t>vẽ</a:t>
            </a:r>
            <a:r>
              <a:rPr lang="en-US" sz="4800" dirty="0" smtClean="0"/>
              <a:t> </a:t>
            </a:r>
            <a:r>
              <a:rPr lang="en-US" sz="4800" dirty="0" err="1" smtClean="0"/>
              <a:t>về</a:t>
            </a:r>
            <a:r>
              <a:rPr lang="en-US" sz="4800" dirty="0" smtClean="0"/>
              <a:t> </a:t>
            </a:r>
            <a:r>
              <a:rPr lang="en-US" sz="4800" dirty="0" err="1" smtClean="0"/>
              <a:t>ai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6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8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2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4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a 11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43799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156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48006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Trán</a:t>
            </a:r>
            <a:r>
              <a:rPr lang="en-US" sz="6000" dirty="0" smtClean="0"/>
              <a:t> , </a:t>
            </a:r>
            <a:r>
              <a:rPr lang="en-US" sz="6000" dirty="0" err="1" smtClean="0"/>
              <a:t>râu</a:t>
            </a:r>
            <a:r>
              <a:rPr lang="en-US" sz="6000" dirty="0" smtClean="0"/>
              <a:t> </a:t>
            </a:r>
            <a:r>
              <a:rPr lang="en-US" sz="6000" dirty="0" err="1" smtClean="0"/>
              <a:t>và</a:t>
            </a:r>
            <a:r>
              <a:rPr lang="en-US" sz="6000" dirty="0" smtClean="0"/>
              <a:t> </a:t>
            </a:r>
            <a:r>
              <a:rPr lang="en-US" sz="6000" dirty="0" err="1" smtClean="0"/>
              <a:t>tóc</a:t>
            </a:r>
            <a:r>
              <a:rPr lang="en-US" sz="6000" dirty="0" smtClean="0"/>
              <a:t> </a:t>
            </a:r>
            <a:r>
              <a:rPr lang="en-US" sz="6000" dirty="0" err="1" smtClean="0"/>
              <a:t>Bác</a:t>
            </a:r>
            <a:r>
              <a:rPr lang="en-US" sz="6000" dirty="0" smtClean="0"/>
              <a:t> </a:t>
            </a:r>
            <a:r>
              <a:rPr lang="en-US" sz="6000" dirty="0" err="1" smtClean="0"/>
              <a:t>như</a:t>
            </a:r>
            <a:r>
              <a:rPr lang="en-US" sz="6000" dirty="0" smtClean="0"/>
              <a:t> </a:t>
            </a:r>
            <a:r>
              <a:rPr lang="en-US" sz="6000" dirty="0" err="1" smtClean="0"/>
              <a:t>thế</a:t>
            </a:r>
            <a:r>
              <a:rPr lang="en-US" sz="6000" dirty="0" smtClean="0"/>
              <a:t> </a:t>
            </a:r>
            <a:r>
              <a:rPr lang="en-US" sz="6000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1.94444E-6 1.11111E-6 0.00243 -0.01689 0.00312 -0.01666 C 0.00381 -0.01643 1.94444E-6 1.11111E-6 1.94444E-6 1.1111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nh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887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7417">
            <a:off x="4191000" y="2362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447800"/>
            <a:ext cx="14239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514600"/>
            <a:ext cx="20240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810000"/>
            <a:ext cx="2895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00200" y="5257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56 L -3.33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02 L 3.33333E-6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268 L 1.11022E-1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0347 0.0044 0.00694 0.00903 0.00816 0.01088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018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err="1" smtClean="0"/>
              <a:t>Giáo</a:t>
            </a:r>
            <a:r>
              <a:rPr lang="en-US" sz="3600" dirty="0" smtClean="0"/>
              <a:t> </a:t>
            </a:r>
            <a:r>
              <a:rPr lang="en-US" sz="3600" dirty="0" err="1" smtClean="0"/>
              <a:t>dục</a:t>
            </a:r>
            <a:r>
              <a:rPr lang="en-US" sz="3600" dirty="0" smtClean="0"/>
              <a:t> </a:t>
            </a:r>
            <a:r>
              <a:rPr lang="en-US" sz="3600" dirty="0" err="1" smtClean="0"/>
              <a:t>trẻ</a:t>
            </a:r>
            <a:r>
              <a:rPr lang="en-US" sz="3600" dirty="0" smtClean="0"/>
              <a:t>: </a:t>
            </a:r>
            <a:r>
              <a:rPr lang="en-US" sz="3600" dirty="0" err="1" smtClean="0"/>
              <a:t>Bác</a:t>
            </a:r>
            <a:r>
              <a:rPr lang="en-US" sz="3600" dirty="0" smtClean="0"/>
              <a:t> </a:t>
            </a:r>
            <a:r>
              <a:rPr lang="en-US" sz="3600" dirty="0" err="1" smtClean="0"/>
              <a:t>Hồ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vị</a:t>
            </a:r>
            <a:r>
              <a:rPr lang="en-US" sz="3600" dirty="0" smtClean="0"/>
              <a:t> </a:t>
            </a:r>
            <a:r>
              <a:rPr lang="en-US" sz="3600" dirty="0" err="1" smtClean="0"/>
              <a:t>lãnh</a:t>
            </a:r>
            <a:r>
              <a:rPr lang="en-US" sz="3600" dirty="0" smtClean="0"/>
              <a:t> </a:t>
            </a:r>
            <a:r>
              <a:rPr lang="en-US" sz="3600" dirty="0" err="1" smtClean="0"/>
              <a:t>tụ</a:t>
            </a:r>
            <a:r>
              <a:rPr lang="en-US" sz="3600" dirty="0" smtClean="0"/>
              <a:t> </a:t>
            </a:r>
            <a:r>
              <a:rPr lang="en-US" sz="3600" dirty="0" err="1" smtClean="0"/>
              <a:t>vĩ</a:t>
            </a:r>
            <a:r>
              <a:rPr lang="en-US" sz="3600" dirty="0" smtClean="0"/>
              <a:t> </a:t>
            </a:r>
            <a:r>
              <a:rPr lang="en-US" sz="3600" dirty="0" err="1" smtClean="0"/>
              <a:t>đại</a:t>
            </a:r>
            <a:r>
              <a:rPr lang="en-US" sz="3600" dirty="0" smtClean="0"/>
              <a:t> </a:t>
            </a:r>
            <a:r>
              <a:rPr lang="en-US" sz="3600" dirty="0" err="1" smtClean="0"/>
              <a:t>đáng</a:t>
            </a:r>
            <a:r>
              <a:rPr lang="en-US" sz="3600" dirty="0" smtClean="0"/>
              <a:t> </a:t>
            </a:r>
            <a:r>
              <a:rPr lang="en-US" sz="3600" dirty="0" err="1" smtClean="0"/>
              <a:t>kính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dân</a:t>
            </a:r>
            <a:r>
              <a:rPr lang="en-US" sz="3600" dirty="0" smtClean="0"/>
              <a:t> </a:t>
            </a:r>
            <a:r>
              <a:rPr lang="en-US" sz="3600" dirty="0" err="1" smtClean="0"/>
              <a:t>tọc</a:t>
            </a:r>
            <a:r>
              <a:rPr lang="en-US" sz="3600" dirty="0" smtClean="0"/>
              <a:t> </a:t>
            </a:r>
            <a:r>
              <a:rPr lang="en-US" sz="3600" dirty="0" err="1" smtClean="0"/>
              <a:t>ta</a:t>
            </a:r>
            <a:r>
              <a:rPr lang="en-US" sz="3600" dirty="0" smtClean="0"/>
              <a:t>,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hào</a:t>
            </a:r>
            <a:r>
              <a:rPr lang="en-US" sz="3600" dirty="0" smtClean="0"/>
              <a:t> </a:t>
            </a:r>
            <a:r>
              <a:rPr lang="en-US" sz="3600" dirty="0" err="1" smtClean="0"/>
              <a:t>bình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ngày</a:t>
            </a:r>
            <a:r>
              <a:rPr lang="en-US" sz="3600" dirty="0" smtClean="0"/>
              <a:t> </a:t>
            </a:r>
            <a:r>
              <a:rPr lang="en-US" sz="3600" dirty="0" err="1" smtClean="0"/>
              <a:t>hôm</a:t>
            </a:r>
            <a:r>
              <a:rPr lang="en-US" sz="3600" dirty="0" smtClean="0"/>
              <a:t> nay </a:t>
            </a:r>
            <a:r>
              <a:rPr lang="en-US" sz="3600" dirty="0" err="1" smtClean="0"/>
              <a:t>có</a:t>
            </a:r>
            <a:r>
              <a:rPr lang="en-US" sz="3600" dirty="0" smtClean="0"/>
              <a:t> 1 </a:t>
            </a:r>
            <a:r>
              <a:rPr lang="en-US" sz="3600" dirty="0" err="1" smtClean="0"/>
              <a:t>phần</a:t>
            </a:r>
            <a:r>
              <a:rPr lang="en-US" sz="3600" dirty="0" smtClean="0"/>
              <a:t> </a:t>
            </a:r>
            <a:r>
              <a:rPr lang="en-US" sz="3600" dirty="0" err="1" smtClean="0"/>
              <a:t>đóng</a:t>
            </a:r>
            <a:r>
              <a:rPr lang="en-US" sz="3600" dirty="0" smtClean="0"/>
              <a:t> </a:t>
            </a:r>
            <a:r>
              <a:rPr lang="en-US" sz="3600" dirty="0" err="1" smtClean="0"/>
              <a:t>góp</a:t>
            </a:r>
            <a:r>
              <a:rPr lang="en-US" sz="3600" dirty="0" smtClean="0"/>
              <a:t> to </a:t>
            </a:r>
            <a:r>
              <a:rPr lang="en-US" sz="3600" dirty="0" err="1" smtClean="0"/>
              <a:t>lớn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Bác</a:t>
            </a:r>
            <a:r>
              <a:rPr lang="en-US" sz="3600" dirty="0" smtClean="0"/>
              <a:t>. VÌ </a:t>
            </a:r>
            <a:r>
              <a:rPr lang="en-US" sz="3600" dirty="0" err="1" smtClean="0"/>
              <a:t>vậy</a:t>
            </a:r>
            <a:r>
              <a:rPr lang="en-US" sz="3600" dirty="0" smtClean="0"/>
              <a:t>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nhớ</a:t>
            </a:r>
            <a:r>
              <a:rPr lang="en-US" sz="3600" dirty="0" smtClean="0"/>
              <a:t> </a:t>
            </a:r>
            <a:r>
              <a:rPr lang="en-US" sz="3600" dirty="0" err="1" smtClean="0"/>
              <a:t>ơn</a:t>
            </a:r>
            <a:r>
              <a:rPr lang="en-US" sz="3600" dirty="0" smtClean="0"/>
              <a:t> </a:t>
            </a:r>
            <a:r>
              <a:rPr lang="en-US" sz="3600" dirty="0" err="1" smtClean="0"/>
              <a:t>Bác</a:t>
            </a:r>
            <a:r>
              <a:rPr lang="en-US" sz="3600" dirty="0" smtClean="0"/>
              <a:t> </a:t>
            </a:r>
            <a:r>
              <a:rPr lang="en-US" sz="3600" dirty="0" err="1" smtClean="0"/>
              <a:t>chúng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 </a:t>
            </a:r>
            <a:r>
              <a:rPr lang="en-US" sz="3600" dirty="0" err="1" smtClean="0"/>
              <a:t>phải</a:t>
            </a:r>
            <a:r>
              <a:rPr lang="en-US" sz="3600" dirty="0" smtClean="0"/>
              <a:t> </a:t>
            </a:r>
            <a:r>
              <a:rPr lang="en-US" sz="3600" dirty="0" err="1" smtClean="0"/>
              <a:t>chăm</a:t>
            </a:r>
            <a:r>
              <a:rPr lang="en-US" sz="3600" dirty="0" smtClean="0"/>
              <a:t> </a:t>
            </a:r>
            <a:r>
              <a:rPr lang="en-US" sz="3600" dirty="0" err="1" smtClean="0"/>
              <a:t>chỉ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, </a:t>
            </a:r>
            <a:r>
              <a:rPr lang="en-US" sz="3600" dirty="0" err="1" smtClean="0"/>
              <a:t>nghe</a:t>
            </a:r>
            <a:r>
              <a:rPr lang="en-US" sz="3600" dirty="0" smtClean="0"/>
              <a:t>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r>
              <a:rPr lang="en-US" sz="3600" dirty="0" smtClean="0"/>
              <a:t>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trở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cháu</a:t>
            </a:r>
            <a:r>
              <a:rPr lang="en-US" sz="3600" dirty="0" smtClean="0"/>
              <a:t> </a:t>
            </a:r>
            <a:r>
              <a:rPr lang="en-US" sz="3600" dirty="0" err="1" smtClean="0"/>
              <a:t>ngoan</a:t>
            </a:r>
            <a:r>
              <a:rPr lang="en-US" sz="3600" dirty="0" smtClean="0"/>
              <a:t> </a:t>
            </a:r>
            <a:r>
              <a:rPr lang="en-US" sz="3600" dirty="0" err="1" smtClean="0"/>
              <a:t>Bác</a:t>
            </a:r>
            <a:r>
              <a:rPr lang="en-US" sz="3600" dirty="0" smtClean="0"/>
              <a:t> </a:t>
            </a:r>
            <a:r>
              <a:rPr lang="en-US" sz="3600" dirty="0" err="1" smtClean="0"/>
              <a:t>Hồ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2484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vi-VN" sz="6600" b="1" smtClean="0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Vận động bài hát: Đêm qua em mơ gặp Bác Hô</a:t>
            </a:r>
            <a:endParaRPr lang="vi-VN" sz="3600" b="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39" name="Picture 2" descr="EJ02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contrast="18000"/>
          </a:blip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050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1800" b="0" i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14341" name="Picture 6" descr="CAND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AND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6388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8">
            <a:hlinkClick r:id="rId5" action="ppaction://hlinkpres?slideindex=4&amp;slidetitle=Slide 4" highlightClick="1"/>
          </p:cNvPr>
          <p:cNvSpPr>
            <a:spLocks noChangeArrowheads="1"/>
          </p:cNvSpPr>
          <p:nvPr/>
        </p:nvSpPr>
        <p:spPr bwMode="auto">
          <a:xfrm>
            <a:off x="8153400" y="6248400"/>
            <a:ext cx="9906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WordArt 12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667625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4902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cô mạnh khoẻ hạnh phúc</a:t>
            </a:r>
          </a:p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cháu học giỏi chăm ngoan</a:t>
            </a:r>
          </a:p>
          <a:p>
            <a:pPr algn="ctr"/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2" name="Picture 1" descr="chz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381000"/>
            <a:ext cx="6172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i="0" smtClean="0"/>
              <a:t>Ổn định tổ chức:</a:t>
            </a:r>
          </a:p>
          <a:p>
            <a:pPr>
              <a:spcBef>
                <a:spcPct val="50000"/>
              </a:spcBef>
            </a:pPr>
            <a:r>
              <a:rPr lang="en-US" sz="4800" i="0" smtClean="0"/>
              <a:t>Trò chuyện </a:t>
            </a:r>
          </a:p>
          <a:p>
            <a:pPr>
              <a:spcBef>
                <a:spcPct val="50000"/>
              </a:spcBef>
            </a:pPr>
            <a:r>
              <a:rPr lang="en-US" sz="4800" i="0" smtClean="0"/>
              <a:t>  Xem vi deo Bác Hồ với thiếu nhi</a:t>
            </a:r>
            <a:endParaRPr lang="en-US" sz="4800" i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4441954"/>
            <a:ext cx="69342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 smtClean="0"/>
              <a:t>                           </a:t>
            </a:r>
            <a:endParaRPr lang="en-US" sz="1600"/>
          </a:p>
          <a:p>
            <a:pPr algn="ctr">
              <a:spcBef>
                <a:spcPct val="50000"/>
              </a:spcBef>
            </a:pPr>
            <a:endParaRPr lang="en-US" sz="2600" i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icture3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447800" y="12954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0" i="0">
                <a:solidFill>
                  <a:srgbClr val="663300"/>
                </a:solidFill>
                <a:cs typeface="Arial" charset="0"/>
              </a:rPr>
              <a:t>      </a:t>
            </a:r>
            <a:endParaRPr lang="en-US" sz="5000" b="0" i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73949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i="0" smtClean="0"/>
              <a:t>Ồn định tổ chức</a:t>
            </a:r>
          </a:p>
          <a:p>
            <a:r>
              <a:rPr lang="en-US" sz="4000" i="0" smtClean="0"/>
              <a:t>Trò chuyện </a:t>
            </a:r>
          </a:p>
          <a:p>
            <a:r>
              <a:rPr lang="en-US" sz="4000" i="0" smtClean="0"/>
              <a:t>Xem video Bác Hồ với thiếu nhi”</a:t>
            </a:r>
            <a:endParaRPr lang="en-US" sz="4000" i="0"/>
          </a:p>
        </p:txBody>
      </p:sp>
      <p:pic>
        <p:nvPicPr>
          <p:cNvPr id="5" name="Bác Hồ và thiếu nh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icture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447800" y="1295400"/>
            <a:ext cx="708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0" i="0">
                <a:solidFill>
                  <a:srgbClr val="663300"/>
                </a:solidFill>
                <a:cs typeface="Arial" charset="0"/>
              </a:rPr>
              <a:t>      </a:t>
            </a:r>
            <a:endParaRPr lang="en-US" sz="5000" b="0" i="0">
              <a:solidFill>
                <a:srgbClr val="FF0000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82089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i="0"/>
              <a:t>Cô đọc thơ diễn cảm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ua 111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-762000"/>
            <a:ext cx="190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31390">
            <a:off x="4949137" y="1016306"/>
            <a:ext cx="10807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6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-0.01227 0.0052 -0.02431 0.00625 -0.02917 " pathEditMode="relative" ptsTypes="aA">
                                      <p:cBhvr>
                                        <p:cTn id="8" dur="2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2" dur="5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59 -0.00973 0.02118 -0.01922 0.02812 -0.02292 C 0.03506 -0.02662 0.03993 -0.02292 0.04218 -0.02292 " pathEditMode="relative" ptsTypes="aaA">
                                      <p:cBhvr>
                                        <p:cTn id="14" dur="5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a 111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43799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00200"/>
            <a:ext cx="1565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1.94444E-6 1.11111E-6 0.00243 -0.01689 0.00312 -0.01666 C 0.00381 -0.01643 1.94444E-6 1.11111E-6 1.94444E-6 1.11111E-6 Z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2" name="Picture 4" descr="IMG_4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anh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887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7417">
            <a:off x="4191000" y="2362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447800"/>
            <a:ext cx="14239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514600"/>
            <a:ext cx="20240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810000"/>
            <a:ext cx="2895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556 L -3.33333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02 L 3.33333E-6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268 L 1.11022E-1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0347 0.0044 0.00694 0.00903 0.00816 0.01088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0.018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2484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vi-VN" sz="6600" b="1" smtClean="0">
              <a:solidFill>
                <a:srgbClr val="FFFF00"/>
              </a:solidFill>
              <a:latin typeface=".VnTime" pitchFamily="34" charset="0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096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97&quot;/&gt;&lt;/object&gt;&lt;object type=&quot;3&quot; unique_id=&quot;10020&quot;&gt;&lt;property id=&quot;20148&quot; value=&quot;5&quot;/&gt;&lt;property id=&quot;20300&quot; value=&quot;Slide 3&quot;/&gt;&lt;property id=&quot;20307&quot; value=&quot;321&quot;/&gt;&lt;/object&gt;&lt;object type=&quot;3&quot; unique_id=&quot;10021&quot;&gt;&lt;property id=&quot;20148&quot; value=&quot;5&quot;/&gt;&lt;property id=&quot;20300&quot; value=&quot;Slide 13&quot;/&gt;&lt;property id=&quot;20307&quot; value=&quot;294&quot;/&gt;&lt;/object&gt;&lt;object type=&quot;3&quot; unique_id=&quot;10183&quot;&gt;&lt;property id=&quot;20148&quot; value=&quot;5&quot;/&gt;&lt;property id=&quot;20300&quot; value=&quot;Slide 1&quot;/&gt;&lt;property id=&quot;20307&quot; value=&quot;333&quot;/&gt;&lt;/object&gt;&lt;object type=&quot;3&quot; unique_id=&quot;10329&quot;&gt;&lt;property id=&quot;20148&quot; value=&quot;5&quot;/&gt;&lt;property id=&quot;20300&quot; value=&quot;Slide 4&quot;/&gt;&lt;property id=&quot;20307&quot; value=&quot;334&quot;/&gt;&lt;/object&gt;&lt;object type=&quot;3&quot; unique_id=&quot;10363&quot;&gt;&lt;property id=&quot;20148&quot; value=&quot;5&quot;/&gt;&lt;property id=&quot;20300&quot; value=&quot;Slide 5&quot;/&gt;&lt;property id=&quot;20307&quot; value=&quot;335&quot;/&gt;&lt;/object&gt;&lt;object type=&quot;3&quot; unique_id=&quot;10412&quot;&gt;&lt;property id=&quot;20148&quot; value=&quot;5&quot;/&gt;&lt;property id=&quot;20300&quot; value=&quot;Slide 6&quot;/&gt;&lt;property id=&quot;20307&quot; value=&quot;337&quot;/&gt;&lt;/object&gt;&lt;object type=&quot;3&quot; unique_id=&quot;10413&quot;&gt;&lt;property id=&quot;20148&quot; value=&quot;5&quot;/&gt;&lt;property id=&quot;20300&quot; value=&quot;Slide 7&quot;/&gt;&lt;property id=&quot;20307&quot; value=&quot;336&quot;/&gt;&lt;/object&gt;&lt;object type=&quot;3&quot; unique_id=&quot;10512&quot;&gt;&lt;property id=&quot;20148&quot; value=&quot;5&quot;/&gt;&lt;property id=&quot;20300&quot; value=&quot;Slide 8&quot;/&gt;&lt;property id=&quot;20307&quot; value=&quot;341&quot;/&gt;&lt;/object&gt;&lt;object type=&quot;3&quot; unique_id=&quot;10513&quot;&gt;&lt;property id=&quot;20148&quot; value=&quot;5&quot;/&gt;&lt;property id=&quot;20300&quot; value=&quot;Slide 9&quot;/&gt;&lt;property id=&quot;20307&quot; value=&quot;339&quot;/&gt;&lt;/object&gt;&lt;object type=&quot;3&quot; unique_id=&quot;10514&quot;&gt;&lt;property id=&quot;20148&quot; value=&quot;5&quot;/&gt;&lt;property id=&quot;20300&quot; value=&quot;Slide 10&quot;/&gt;&lt;property id=&quot;20307&quot; value=&quot;340&quot;/&gt;&lt;/object&gt;&lt;object type=&quot;3&quot; unique_id=&quot;10515&quot;&gt;&lt;property id=&quot;20148&quot; value=&quot;5&quot;/&gt;&lt;property id=&quot;20300&quot; value=&quot;Slide 14&quot;/&gt;&lt;property id=&quot;20307&quot; value=&quot;338&quot;/&gt;&lt;/object&gt;&lt;object type=&quot;3&quot; unique_id=&quot;10590&quot;&gt;&lt;property id=&quot;20148&quot; value=&quot;5&quot;/&gt;&lt;property id=&quot;20300&quot; value=&quot;Slide 11&quot;/&gt;&lt;property id=&quot;20307&quot; value=&quot;342&quot;/&gt;&lt;/object&gt;&lt;object type=&quot;3&quot; unique_id=&quot;10591&quot;&gt;&lt;property id=&quot;20148&quot; value=&quot;5&quot;/&gt;&lt;property id=&quot;20300&quot; value=&quot;Slide 12&quot;/&gt;&lt;property id=&quot;20307&quot; value=&quot;343&quot;/&gt;&lt;/object&gt;&lt;/object&gt;&lt;/object&gt;&lt;/database&gt;"/>
  <p:tag name="SECTOMILLISECCONVERTED" val="1"/>
  <p:tag name="ISPRING_RESOURCE_PATHS_HASH_2" val="47ddae988fb97dae43c1936f6f90e9c6acfbb0d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1240</TotalTime>
  <Words>218</Words>
  <Application>Microsoft Office PowerPoint</Application>
  <PresentationFormat>On-screen Show (4:3)</PresentationFormat>
  <Paragraphs>37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</cp:lastModifiedBy>
  <cp:revision>134</cp:revision>
  <dcterms:created xsi:type="dcterms:W3CDTF">2009-02-23T04:23:21Z</dcterms:created>
  <dcterms:modified xsi:type="dcterms:W3CDTF">2018-01-29T06:59:09Z</dcterms:modified>
</cp:coreProperties>
</file>