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E46C-FBF2-43DE-9790-F9F83C8C9021}" type="datetimeFigureOut">
              <a:rPr lang="vi-VN" smtClean="0"/>
              <a:pPr/>
              <a:t>05/02/2018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7EC-6D20-4E45-8A54-B08DC9BE11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E46C-FBF2-43DE-9790-F9F83C8C9021}" type="datetimeFigureOut">
              <a:rPr lang="vi-VN" smtClean="0"/>
              <a:pPr/>
              <a:t>05/02/2018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7EC-6D20-4E45-8A54-B08DC9BE11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E46C-FBF2-43DE-9790-F9F83C8C9021}" type="datetimeFigureOut">
              <a:rPr lang="vi-VN" smtClean="0"/>
              <a:pPr/>
              <a:t>05/02/2018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7EC-6D20-4E45-8A54-B08DC9BE11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E46C-FBF2-43DE-9790-F9F83C8C9021}" type="datetimeFigureOut">
              <a:rPr lang="vi-VN" smtClean="0"/>
              <a:pPr/>
              <a:t>05/02/2018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7EC-6D20-4E45-8A54-B08DC9BE11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E46C-FBF2-43DE-9790-F9F83C8C9021}" type="datetimeFigureOut">
              <a:rPr lang="vi-VN" smtClean="0"/>
              <a:pPr/>
              <a:t>05/02/2018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7EC-6D20-4E45-8A54-B08DC9BE11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E46C-FBF2-43DE-9790-F9F83C8C9021}" type="datetimeFigureOut">
              <a:rPr lang="vi-VN" smtClean="0"/>
              <a:pPr/>
              <a:t>05/02/2018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7EC-6D20-4E45-8A54-B08DC9BE11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E46C-FBF2-43DE-9790-F9F83C8C9021}" type="datetimeFigureOut">
              <a:rPr lang="vi-VN" smtClean="0"/>
              <a:pPr/>
              <a:t>05/02/2018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7EC-6D20-4E45-8A54-B08DC9BE11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E46C-FBF2-43DE-9790-F9F83C8C9021}" type="datetimeFigureOut">
              <a:rPr lang="vi-VN" smtClean="0"/>
              <a:pPr/>
              <a:t>05/02/2018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7EC-6D20-4E45-8A54-B08DC9BE11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E46C-FBF2-43DE-9790-F9F83C8C9021}" type="datetimeFigureOut">
              <a:rPr lang="vi-VN" smtClean="0"/>
              <a:pPr/>
              <a:t>05/02/2018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7EC-6D20-4E45-8A54-B08DC9BE11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E46C-FBF2-43DE-9790-F9F83C8C9021}" type="datetimeFigureOut">
              <a:rPr lang="vi-VN" smtClean="0"/>
              <a:pPr/>
              <a:t>05/02/2018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7EC-6D20-4E45-8A54-B08DC9BE11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E46C-FBF2-43DE-9790-F9F83C8C9021}" type="datetimeFigureOut">
              <a:rPr lang="vi-VN" smtClean="0"/>
              <a:pPr/>
              <a:t>05/02/2018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47EC-6D20-4E45-8A54-B08DC9BE115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E46C-FBF2-43DE-9790-F9F83C8C9021}" type="datetimeFigureOut">
              <a:rPr lang="vi-VN" smtClean="0"/>
              <a:pPr/>
              <a:t>05/02/2018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47EC-6D20-4E45-8A54-B08DC9BE115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ề 1"/>
          <p:cNvSpPr txBox="1">
            <a:spLocks/>
          </p:cNvSpPr>
          <p:nvPr/>
        </p:nvSpPr>
        <p:spPr>
          <a:xfrm>
            <a:off x="609600" y="3048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2286000" y="4267200"/>
            <a:ext cx="5257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82" y="348658"/>
            <a:ext cx="1295400" cy="109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5952" y="2912268"/>
            <a:ext cx="18065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2" descr="DSTARS-P"/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94" y="1752600"/>
            <a:ext cx="18065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19200" y="33528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Đề</a:t>
            </a:r>
            <a:r>
              <a:rPr lang="en-US" sz="2400" dirty="0" smtClean="0"/>
              <a:t> </a:t>
            </a:r>
            <a:r>
              <a:rPr lang="en-US" sz="2400" dirty="0" err="1" smtClean="0"/>
              <a:t>tài</a:t>
            </a:r>
            <a:r>
              <a:rPr lang="en-US" sz="2400" dirty="0" smtClean="0"/>
              <a:t> :</a:t>
            </a:r>
            <a:r>
              <a:rPr lang="en-US" sz="2400" dirty="0" err="1" smtClean="0"/>
              <a:t>Dạy</a:t>
            </a:r>
            <a:r>
              <a:rPr lang="en-US" sz="2400" dirty="0" smtClean="0"/>
              <a:t> </a:t>
            </a:r>
            <a:r>
              <a:rPr lang="en-US" sz="2400" dirty="0" err="1" smtClean="0"/>
              <a:t>hát</a:t>
            </a:r>
            <a:r>
              <a:rPr lang="en-US" sz="2400" dirty="0" smtClean="0"/>
              <a:t> </a:t>
            </a:r>
            <a:r>
              <a:rPr lang="en-US" sz="2400" dirty="0" smtClean="0"/>
              <a:t>+</a:t>
            </a:r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“</a:t>
            </a:r>
            <a:r>
              <a:rPr lang="en-US" sz="2400" dirty="0" err="1" smtClean="0"/>
              <a:t>Cô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mẹ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      </a:t>
            </a:r>
            <a:r>
              <a:rPr lang="en-US" sz="2400" dirty="0" err="1" smtClean="0"/>
              <a:t>Nghe</a:t>
            </a:r>
            <a:r>
              <a:rPr lang="en-US" sz="2400" dirty="0" smtClean="0"/>
              <a:t> </a:t>
            </a:r>
            <a:r>
              <a:rPr lang="en-US" sz="2400" dirty="0" err="1" smtClean="0"/>
              <a:t>hát</a:t>
            </a:r>
            <a:r>
              <a:rPr lang="en-US" sz="2400" dirty="0" smtClean="0"/>
              <a:t> : </a:t>
            </a:r>
            <a:r>
              <a:rPr lang="en-US" sz="2400" dirty="0" err="1" smtClean="0"/>
              <a:t>Cô</a:t>
            </a:r>
            <a:r>
              <a:rPr lang="en-US" sz="2400" dirty="0" smtClean="0"/>
              <a:t> </a:t>
            </a:r>
            <a:r>
              <a:rPr lang="en-US" sz="2400" dirty="0" err="1" smtClean="0"/>
              <a:t>giáo</a:t>
            </a:r>
            <a:r>
              <a:rPr lang="en-US" sz="2400" dirty="0" smtClean="0"/>
              <a:t> </a:t>
            </a:r>
            <a:r>
              <a:rPr lang="en-US" sz="2400" dirty="0" err="1" smtClean="0"/>
              <a:t>miền</a:t>
            </a:r>
            <a:r>
              <a:rPr lang="en-US" sz="2400" dirty="0" smtClean="0"/>
              <a:t> </a:t>
            </a:r>
            <a:r>
              <a:rPr lang="en-US" sz="2400" dirty="0" err="1" smtClean="0"/>
              <a:t>xuôi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  <a:r>
              <a:rPr lang="en-US" sz="2400" dirty="0" smtClean="0"/>
              <a:t>          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: Ô </a:t>
            </a:r>
            <a:r>
              <a:rPr lang="en-US" sz="2400" dirty="0" err="1" smtClean="0"/>
              <a:t>cửa</a:t>
            </a:r>
            <a:r>
              <a:rPr lang="en-US" sz="2400" dirty="0" smtClean="0"/>
              <a:t> </a:t>
            </a:r>
            <a:r>
              <a:rPr lang="en-US" sz="2400" dirty="0" err="1" smtClean="0"/>
              <a:t>bí</a:t>
            </a:r>
            <a:r>
              <a:rPr lang="en-US" sz="2400" dirty="0" smtClean="0"/>
              <a:t> </a:t>
            </a:r>
            <a:r>
              <a:rPr lang="en-US" sz="2400" dirty="0" err="1" smtClean="0"/>
              <a:t>mật</a:t>
            </a:r>
            <a:endParaRPr lang="en-US" sz="2400" dirty="0" smtClean="0"/>
          </a:p>
          <a:p>
            <a:r>
              <a:rPr lang="en-US" sz="2400" dirty="0" err="1" smtClean="0"/>
              <a:t>Lứa</a:t>
            </a:r>
            <a:r>
              <a:rPr lang="en-US" sz="2400" dirty="0" smtClean="0"/>
              <a:t> </a:t>
            </a:r>
            <a:r>
              <a:rPr lang="en-US" sz="2400" dirty="0" err="1" smtClean="0"/>
              <a:t>tuổi</a:t>
            </a:r>
            <a:r>
              <a:rPr lang="en-US" sz="2400" dirty="0" smtClean="0"/>
              <a:t>: 3-4 </a:t>
            </a:r>
            <a:r>
              <a:rPr lang="en-US" sz="2400" dirty="0" err="1" smtClean="0"/>
              <a:t>tuổi</a:t>
            </a:r>
            <a:endParaRPr lang="en-US" sz="2400" dirty="0" smtClean="0"/>
          </a:p>
          <a:p>
            <a:r>
              <a:rPr lang="en-US" sz="2400" dirty="0" err="1" smtClean="0"/>
              <a:t>Giáo</a:t>
            </a:r>
            <a:r>
              <a:rPr lang="en-US" sz="2400" dirty="0" smtClean="0"/>
              <a:t> </a:t>
            </a:r>
            <a:r>
              <a:rPr lang="en-US" sz="2400" dirty="0" err="1" smtClean="0"/>
              <a:t>viên</a:t>
            </a:r>
            <a:r>
              <a:rPr lang="en-US" sz="2400" dirty="0" smtClean="0"/>
              <a:t> : </a:t>
            </a:r>
            <a:r>
              <a:rPr lang="en-US" sz="2400" dirty="0" err="1" smtClean="0"/>
              <a:t>Âu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Thu </a:t>
            </a:r>
            <a:r>
              <a:rPr lang="en-US" sz="2400" dirty="0" err="1" smtClean="0"/>
              <a:t>Huyền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8" name="Picture 17" descr="LOGO MNG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990600"/>
            <a:ext cx="1219200" cy="1219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38400" y="2362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GIÁO DỤC ÂM NHẠC 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152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UBND QUẬN LONG </a:t>
            </a:r>
            <a:r>
              <a:rPr lang="en-US" sz="2400" b="1" dirty="0" err="1" smtClean="0"/>
              <a:t>BiÊN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/>
              <a:t>TRƯỜNG MẦM NON GIA THƯỢNG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574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thúc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228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ổn</a:t>
            </a:r>
            <a:r>
              <a:rPr lang="en-US" sz="3200" dirty="0" smtClean="0"/>
              <a:t> </a:t>
            </a:r>
            <a:r>
              <a:rPr lang="en-US" sz="3200" dirty="0" err="1" smtClean="0"/>
              <a:t>đinh</a:t>
            </a:r>
            <a:r>
              <a:rPr lang="en-US" sz="3200" dirty="0" smtClean="0"/>
              <a:t> </a:t>
            </a:r>
            <a:r>
              <a:rPr lang="en-US" sz="3200" dirty="0" err="1" smtClean="0"/>
              <a:t>tổ</a:t>
            </a:r>
            <a:r>
              <a:rPr lang="en-US" sz="3200" dirty="0" smtClean="0"/>
              <a:t> </a:t>
            </a:r>
            <a:r>
              <a:rPr lang="en-US" sz="3200" dirty="0" err="1" smtClean="0"/>
              <a:t>chức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644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06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590800"/>
            <a:ext cx="5134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Dạy</a:t>
            </a:r>
            <a:r>
              <a:rPr lang="en-US" sz="4800" dirty="0" smtClean="0"/>
              <a:t> </a:t>
            </a:r>
            <a:r>
              <a:rPr lang="en-US" sz="4800" dirty="0" err="1" smtClean="0"/>
              <a:t>hát</a:t>
            </a:r>
            <a:r>
              <a:rPr lang="en-US" sz="4800" dirty="0" smtClean="0"/>
              <a:t> “CÔ VÀ MẸ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6839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VĐ”Cô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Nhóm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tổ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biểu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diễn</a:t>
            </a:r>
            <a:r>
              <a:rPr lang="en-US" sz="4400" b="1" dirty="0" smtClean="0"/>
              <a:t> </a:t>
            </a:r>
          </a:p>
          <a:p>
            <a:r>
              <a:rPr lang="en-US" sz="4400" b="1" dirty="0" err="1" smtClean="0"/>
              <a:t>Cá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nhân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biểu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diễn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: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</a:t>
            </a:r>
            <a:r>
              <a:rPr lang="en-US" dirty="0" err="1" smtClean="0"/>
              <a:t>xuôi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: Ô </a:t>
            </a:r>
            <a:r>
              <a:rPr lang="en-US" dirty="0" err="1" smtClean="0"/>
              <a:t>cửa</a:t>
            </a:r>
            <a:r>
              <a:rPr lang="en-US" dirty="0" smtClean="0"/>
              <a:t> </a:t>
            </a:r>
            <a:r>
              <a:rPr lang="en-US" dirty="0" err="1" smtClean="0"/>
              <a:t>bí</a:t>
            </a:r>
            <a:r>
              <a:rPr lang="en-US" dirty="0" smtClean="0"/>
              <a:t> </a:t>
            </a:r>
            <a:r>
              <a:rPr lang="en-US" dirty="0" err="1" smtClean="0"/>
              <a:t>mật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4572000" cy="3733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48200" y="0"/>
            <a:ext cx="4495800" cy="36576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3733800"/>
            <a:ext cx="4648200" cy="31242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8200" y="3733800"/>
            <a:ext cx="4495800" cy="3124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82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VĐ”Cô và mẹ </vt:lpstr>
      <vt:lpstr>Slide 6</vt:lpstr>
      <vt:lpstr>Nghe hát :Cô giáo miền xuôi </vt:lpstr>
      <vt:lpstr>          Trò chơi : Ô cửa bí mật </vt:lpstr>
      <vt:lpstr>Slide 9</vt:lpstr>
      <vt:lpstr>          Kết thúc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Administrator08</dc:creator>
  <cp:lastModifiedBy>Welcome</cp:lastModifiedBy>
  <cp:revision>9</cp:revision>
  <dcterms:created xsi:type="dcterms:W3CDTF">2012-11-11T03:41:28Z</dcterms:created>
  <dcterms:modified xsi:type="dcterms:W3CDTF">2018-02-05T09:02:51Z</dcterms:modified>
</cp:coreProperties>
</file>