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5097F-ACE8-491B-A8F8-E38CE44953C5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F4AD5-A7A4-4A3D-ACAB-A2BACF9B6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D:\nhac%20thieu%20nhi%203-4%20tuoi\Duong%20Em%20Di%20-%20Nhac%20Thieu%20Nhi.mp3" TargetMode="External"/><Relationship Id="rId1" Type="http://schemas.openxmlformats.org/officeDocument/2006/relationships/audio" Target="file:///D:\nhac%20thieu%20nhi%203-4%20tuoi\Duong%20Em%20Di%20-%20Beat%20(YeuCaHat.com)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nhac%20thieu%20nhi%203-4%20tuoi\Em%20Di%20Qua%20Nga%20Tu%20Duong%20Pho%20-%20Nhac%20Thieu%20Nhi.mp3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ai-hinh-nen-dep-cho-may-tin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2590800"/>
            <a:ext cx="6400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 ĐỘNG ÂM NHẠC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3581400"/>
            <a:ext cx="6781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3-4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dạy:Hoàng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An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228600"/>
            <a:ext cx="5441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UBND </a:t>
            </a:r>
            <a:r>
              <a:rPr lang="en-US" sz="2400" b="1" dirty="0" err="1" smtClean="0"/>
              <a:t>QUẬn</a:t>
            </a:r>
            <a:r>
              <a:rPr lang="en-US" sz="2400" b="1" dirty="0" smtClean="0"/>
              <a:t> LONG BIÊN </a:t>
            </a:r>
          </a:p>
          <a:p>
            <a:pPr algn="ctr"/>
            <a:r>
              <a:rPr lang="en-US" sz="2400" b="1" dirty="0" smtClean="0"/>
              <a:t>TRƯỜNG MẦM NON GIA THƯỢNG </a:t>
            </a:r>
            <a:endParaRPr lang="en-US" sz="2400" b="1" dirty="0"/>
          </a:p>
        </p:txBody>
      </p:sp>
      <p:pic>
        <p:nvPicPr>
          <p:cNvPr id="9" name="Picture 8" descr="LOGO MNG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2192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1015khung-hinh-ngo-nghinh-tre-th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86000" y="1981200"/>
            <a:ext cx="4648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u="sng" dirty="0" err="1" smtClean="0">
                <a:solidFill>
                  <a:srgbClr val="002060"/>
                </a:solidFill>
              </a:rPr>
              <a:t>Dạy</a:t>
            </a:r>
            <a:r>
              <a:rPr lang="en-US" sz="7200" b="1" u="sng" dirty="0" smtClean="0">
                <a:solidFill>
                  <a:srgbClr val="002060"/>
                </a:solidFill>
              </a:rPr>
              <a:t> </a:t>
            </a:r>
            <a:r>
              <a:rPr lang="en-US" sz="7200" b="1" u="sng" dirty="0" err="1" smtClean="0">
                <a:solidFill>
                  <a:srgbClr val="002060"/>
                </a:solidFill>
              </a:rPr>
              <a:t>hát</a:t>
            </a:r>
            <a:r>
              <a:rPr lang="en-US" sz="7200" b="1" u="sng" dirty="0" smtClean="0">
                <a:solidFill>
                  <a:srgbClr val="002060"/>
                </a:solidFill>
              </a:rPr>
              <a:t>:</a:t>
            </a:r>
            <a:endParaRPr lang="en-US" sz="6600" b="1" u="sng" dirty="0" smtClean="0">
              <a:solidFill>
                <a:srgbClr val="00206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Em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đi</a:t>
            </a:r>
            <a:r>
              <a:rPr lang="en-US" sz="4800" b="1" dirty="0" smtClean="0">
                <a:solidFill>
                  <a:srgbClr val="002060"/>
                </a:solidFill>
              </a:rPr>
              <a:t> qua </a:t>
            </a:r>
            <a:r>
              <a:rPr lang="en-US" sz="4800" b="1" dirty="0" err="1" smtClean="0">
                <a:solidFill>
                  <a:srgbClr val="002060"/>
                </a:solidFill>
              </a:rPr>
              <a:t>ngã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tư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đường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phố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ảnh phương tiện giao thông\DSC07681a~1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038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ảnh phương tiện giao thông\DSC07682a~1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:\ảnh phương tiện giao thông\DSC07680a~1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1015khung-hinh-ong-mat-troi-de-thuong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09800" y="1524000"/>
            <a:ext cx="502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FF"/>
                </a:solidFill>
              </a:rPr>
              <a:t>Nghe</a:t>
            </a:r>
            <a:r>
              <a:rPr lang="en-US" sz="6000" b="1" dirty="0" smtClean="0">
                <a:solidFill>
                  <a:srgbClr val="FF00FF"/>
                </a:solidFill>
              </a:rPr>
              <a:t> </a:t>
            </a:r>
            <a:r>
              <a:rPr lang="en-US" sz="6000" b="1" dirty="0" err="1" smtClean="0">
                <a:solidFill>
                  <a:srgbClr val="FF00FF"/>
                </a:solidFill>
              </a:rPr>
              <a:t>hát</a:t>
            </a:r>
            <a:r>
              <a:rPr lang="en-US" sz="6000" b="1" dirty="0" smtClean="0">
                <a:solidFill>
                  <a:srgbClr val="FF00FF"/>
                </a:solidFill>
              </a:rPr>
              <a:t>:</a:t>
            </a:r>
          </a:p>
          <a:p>
            <a:pPr algn="ctr"/>
            <a:r>
              <a:rPr lang="en-US" sz="6000" b="1" dirty="0" err="1" smtClean="0">
                <a:solidFill>
                  <a:srgbClr val="FF00FF"/>
                </a:solidFill>
              </a:rPr>
              <a:t>Đường</a:t>
            </a:r>
            <a:r>
              <a:rPr lang="en-US" sz="6000" b="1" dirty="0" smtClean="0">
                <a:solidFill>
                  <a:srgbClr val="FF00FF"/>
                </a:solidFill>
              </a:rPr>
              <a:t> </a:t>
            </a:r>
            <a:r>
              <a:rPr lang="en-US" sz="6000" b="1" dirty="0" err="1" smtClean="0">
                <a:solidFill>
                  <a:srgbClr val="FF00FF"/>
                </a:solidFill>
              </a:rPr>
              <a:t>em</a:t>
            </a:r>
            <a:r>
              <a:rPr lang="en-US" sz="6000" b="1" dirty="0" smtClean="0">
                <a:solidFill>
                  <a:srgbClr val="FF00FF"/>
                </a:solidFill>
              </a:rPr>
              <a:t> </a:t>
            </a:r>
            <a:r>
              <a:rPr lang="en-US" sz="6000" b="1" dirty="0" err="1" smtClean="0">
                <a:solidFill>
                  <a:srgbClr val="FF00FF"/>
                </a:solidFill>
              </a:rPr>
              <a:t>đi</a:t>
            </a:r>
            <a:endParaRPr lang="en-US" sz="6000" b="1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  <p:pic>
        <p:nvPicPr>
          <p:cNvPr id="6" name="Duong Em Di - Beat (YeuCaHat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2743200" y="3962400"/>
            <a:ext cx="1524000" cy="1524000"/>
          </a:xfrm>
          <a:prstGeom prst="rect">
            <a:avLst/>
          </a:prstGeom>
        </p:spPr>
      </p:pic>
      <p:pic>
        <p:nvPicPr>
          <p:cNvPr id="7" name="Duong Em Di - Nhac Thieu Nhi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5257800" y="45720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45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071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1022khung-anh-xi-tru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57026" cy="6858000"/>
          </a:xfrm>
        </p:spPr>
      </p:pic>
      <p:sp>
        <p:nvSpPr>
          <p:cNvPr id="5" name="Rectangle 4"/>
          <p:cNvSpPr/>
          <p:nvPr/>
        </p:nvSpPr>
        <p:spPr>
          <a:xfrm>
            <a:off x="381000" y="1524000"/>
            <a:ext cx="4572000" cy="16927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</a:rPr>
              <a:t>Trò</a:t>
            </a:r>
            <a:r>
              <a:rPr lang="en-US" sz="6000" b="1" dirty="0" smtClean="0">
                <a:solidFill>
                  <a:srgbClr val="FF0000"/>
                </a:solidFill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</a:rPr>
              <a:t>chơi</a:t>
            </a:r>
            <a:r>
              <a:rPr lang="en-US" sz="6000" b="1" dirty="0" smtClean="0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Đèn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xanh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đèn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đỏ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6" name="Em Di Qua Nga Tu Duong Pho - Nhac Thieu Nh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38862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3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D:\phông nền\4fed29e6_3091574d_hinh-nen-de-thuong23_resiz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1447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1752600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KẾT THÚC</a:t>
            </a:r>
            <a:endParaRPr lang="en-US" sz="6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63</Words>
  <Application>Microsoft Office PowerPoint</Application>
  <PresentationFormat>On-screen Show (4:3)</PresentationFormat>
  <Paragraphs>16</Paragraphs>
  <Slides>8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cuu vi</dc:creator>
  <cp:lastModifiedBy>Welcome</cp:lastModifiedBy>
  <cp:revision>11</cp:revision>
  <dcterms:created xsi:type="dcterms:W3CDTF">2014-03-18T00:28:28Z</dcterms:created>
  <dcterms:modified xsi:type="dcterms:W3CDTF">2018-01-30T05:27:52Z</dcterms:modified>
</cp:coreProperties>
</file>