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9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EFB7-B465-4608-8EF0-55B77BADB8E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521D-2E12-4833-9AEA-964F0981A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phuong%20thi%20huyen\Chau%20yeu%20ba%20-%20Be%20Ngoc%20Kim%20%5bNCT%2048634046780633750000%5d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ydocumen\Downloads\L&#253;%20c&#226;y%20xanh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76200"/>
            <a:ext cx="9144000" cy="3048000"/>
            <a:chOff x="96" y="0"/>
            <a:chExt cx="5760" cy="1776"/>
          </a:xfrm>
        </p:grpSpPr>
        <p:pic>
          <p:nvPicPr>
            <p:cNvPr id="4120" name="Picture 6" descr="C:\Users\NGOCTHANH\Desktop\anh dep\725049hhwhm87hwn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0"/>
              <a:ext cx="576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624" y="89"/>
              <a:ext cx="4752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LÜnh</a:t>
              </a:r>
              <a:r>
                <a:rPr lang="en-US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 </a:t>
              </a:r>
              <a:r>
                <a:rPr lang="en-US" sz="44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vùc:Ph¸t</a:t>
              </a:r>
              <a:r>
                <a:rPr lang="en-US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 </a:t>
              </a:r>
              <a:r>
                <a:rPr lang="en-US" sz="44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triÓn</a:t>
              </a:r>
              <a:r>
                <a:rPr lang="en-US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 </a:t>
              </a:r>
              <a:r>
                <a:rPr lang="en-US" sz="44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ng«n</a:t>
              </a:r>
              <a:r>
                <a:rPr lang="en-US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 </a:t>
              </a:r>
              <a:r>
                <a:rPr lang="en-US" sz="4400" b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Time"/>
                </a:rPr>
                <a:t>ngữ</a:t>
              </a:r>
              <a:endParaRPr lang="en-US" sz="4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en-US" sz="4400" b="1" dirty="0">
                <a:solidFill>
                  <a:srgbClr val="9900FF"/>
                </a:solidFill>
                <a:latin typeface=".VnArial" pitchFamily="34" charset="0"/>
              </a:endParaRPr>
            </a:p>
          </p:txBody>
        </p:sp>
      </p:grpSp>
      <p:pic>
        <p:nvPicPr>
          <p:cNvPr id="410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41020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7" descr="musical_notes_bubbling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3528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7" descr="musical_notes_bubbling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7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4290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7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7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7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82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7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7244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WordArt 14"/>
          <p:cNvSpPr>
            <a:spLocks noChangeArrowheads="1" noChangeShapeType="1" noTextEdit="1"/>
          </p:cNvSpPr>
          <p:nvPr/>
        </p:nvSpPr>
        <p:spPr bwMode="auto">
          <a:xfrm>
            <a:off x="2667000" y="4419600"/>
            <a:ext cx="381000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Đèi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t­îng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: 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TrÎ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3 - 4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tuæi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"/>
            </a:endParaRPr>
          </a:p>
        </p:txBody>
      </p:sp>
      <p:sp>
        <p:nvSpPr>
          <p:cNvPr id="4118" name="WordArt 15"/>
          <p:cNvSpPr>
            <a:spLocks noChangeArrowheads="1" noChangeShapeType="1" noTextEdit="1"/>
          </p:cNvSpPr>
          <p:nvPr/>
        </p:nvSpPr>
        <p:spPr bwMode="auto">
          <a:xfrm>
            <a:off x="1371600" y="5257800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viên:Hoàng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9" name="Picture 43" descr="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1295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600200" y="2971800"/>
            <a:ext cx="5943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leo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LOGO MNG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1219200"/>
            <a:ext cx="2286000" cy="17526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6479"/>
            <a:ext cx="9144000" cy="6884479"/>
          </a:xfrm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672"/>
            <a:ext cx="9144000" cy="6861672"/>
          </a:xfrm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21995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ooperH"/>
              </a:rPr>
              <a:t>®µm tho¹i néi dung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781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TrÎ ®äc th¬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istote"/>
            </a:endParaRPr>
          </a:p>
        </p:txBody>
      </p:sp>
      <p:pic>
        <p:nvPicPr>
          <p:cNvPr id="27652" name="Picture 7" descr="6720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83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butterfly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848225"/>
            <a:ext cx="5715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Chau yeu ba - Be Ngoc Kim [NCT 4863404678063375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761208civf7vumcn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609600"/>
            <a:ext cx="995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761208civf7vumcn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886200"/>
            <a:ext cx="995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5" descr="761208civf7vumcn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3886200"/>
            <a:ext cx="995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6"/>
          <p:cNvSpPr>
            <a:spLocks noChangeArrowheads="1" noChangeShapeType="1" noTextEdit="1"/>
          </p:cNvSpPr>
          <p:nvPr/>
        </p:nvSpPr>
        <p:spPr bwMode="auto">
          <a:xfrm>
            <a:off x="3438525" y="2438400"/>
            <a:ext cx="479107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ooper"/>
              </a:rPr>
              <a:t>Gi¸o dôc trÎ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lov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6702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1709">
            <a:off x="5791200" y="510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6702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8585">
            <a:off x="4343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6702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8961">
            <a:off x="4948238" y="4721225"/>
            <a:ext cx="121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ý cây xa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0" y="655320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352115">
            <a:off x="4567478" y="1285899"/>
            <a:ext cx="3593794" cy="4253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Googbye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solidFill>
            <a:srgbClr val="660033"/>
          </a:solidFill>
          <a:ln w="9525">
            <a:solidFill>
              <a:srgbClr val="250674"/>
            </a:solidFill>
            <a:miter lim="800000"/>
            <a:headEnd/>
            <a:tailEnd/>
          </a:ln>
        </p:spPr>
      </p:pic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76962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 h¸t :lý c©y xanh </a:t>
            </a:r>
            <a:endParaRPr lang="en-US" sz="3600" b="1" kern="10">
              <a:ln w="9525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  <p:pic>
        <p:nvPicPr>
          <p:cNvPr id="6148" name="Picture 8" descr="__Mot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382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__Mot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3733800"/>
            <a:ext cx="137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th_652934wrdo4qjn6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675" y="5334000"/>
            <a:ext cx="1457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th_652934wrdo4qjn6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257800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th_652934wrdo4qjn6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57800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1" name="Picture 5" descr="1253546186_20099156257-qb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04800" y="6248400"/>
            <a:ext cx="1981200" cy="6096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 anchor="ctr"/>
          <a:lstStyle/>
          <a:p>
            <a:r>
              <a:rPr lang="en-US" sz="3200">
                <a:solidFill>
                  <a:srgbClr val="FFFEF7"/>
                </a:solidFill>
                <a:latin typeface=".VnTime" pitchFamily="34" charset="0"/>
              </a:rPr>
              <a:t>C©y B©ï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ba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04800" y="6248400"/>
            <a:ext cx="1981200" cy="6096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 anchor="ctr"/>
          <a:lstStyle/>
          <a:p>
            <a:r>
              <a:rPr lang="en-US" sz="3200">
                <a:solidFill>
                  <a:srgbClr val="FFFEF7"/>
                </a:solidFill>
                <a:latin typeface=".VnTime" pitchFamily="34" charset="0"/>
              </a:rPr>
              <a:t>C©y BÝ 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hoa_tigo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6248400"/>
            <a:ext cx="3276600" cy="6096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 anchor="ctr"/>
          <a:lstStyle/>
          <a:p>
            <a:r>
              <a:rPr lang="en-US" sz="3200">
                <a:solidFill>
                  <a:srgbClr val="FFFEF7"/>
                </a:solidFill>
                <a:latin typeface=".VnTime" pitchFamily="34" charset="0"/>
              </a:rPr>
              <a:t>C©y Hoa GiÊy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ha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248400"/>
            <a:ext cx="3276600" cy="6096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 anchor="ctr"/>
          <a:lstStyle/>
          <a:p>
            <a:r>
              <a:rPr lang="en-US" sz="3200">
                <a:solidFill>
                  <a:srgbClr val="FFFEF7"/>
                </a:solidFill>
                <a:latin typeface=".VnTime" pitchFamily="34" charset="0"/>
              </a:rPr>
              <a:t>C©y Hoa Lý</a:t>
            </a: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7869"/>
            <a:ext cx="8915400" cy="6770132"/>
          </a:xfrm>
        </p:spPr>
      </p:pic>
    </p:spTree>
  </p:cSld>
  <p:clrMapOvr>
    <a:masterClrMapping/>
  </p:clrMapOvr>
  <p:transition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55</Words>
  <Application>Microsoft Office PowerPoint</Application>
  <PresentationFormat>On-screen Show (4:3)</PresentationFormat>
  <Paragraphs>14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</cp:lastModifiedBy>
  <cp:revision>7</cp:revision>
  <dcterms:created xsi:type="dcterms:W3CDTF">2016-10-01T08:28:07Z</dcterms:created>
  <dcterms:modified xsi:type="dcterms:W3CDTF">2018-01-30T07:25:51Z</dcterms:modified>
</cp:coreProperties>
</file>