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8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58625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MGB C1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 MNG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0"/>
            <a:ext cx="19812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286</Words>
  <Application>Microsoft Office PowerPoint</Application>
  <PresentationFormat>On-screen Show (4:3)</PresentationFormat>
  <Paragraphs>76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49</cp:revision>
  <dcterms:created xsi:type="dcterms:W3CDTF">2016-04-10T13:01:26Z</dcterms:created>
  <dcterms:modified xsi:type="dcterms:W3CDTF">2018-01-31T06:03:40Z</dcterms:modified>
</cp:coreProperties>
</file>