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6" r:id="rId4"/>
    <p:sldId id="258" r:id="rId5"/>
    <p:sldId id="272" r:id="rId6"/>
    <p:sldId id="271" r:id="rId7"/>
    <p:sldId id="273" r:id="rId8"/>
    <p:sldId id="259" r:id="rId9"/>
    <p:sldId id="261" r:id="rId10"/>
    <p:sldId id="274" r:id="rId11"/>
    <p:sldId id="275" r:id="rId12"/>
    <p:sldId id="262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0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4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4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0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CA740-FF60-4FF0-9140-2160FE048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9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62CC0-4089-4846-85CD-23675377FC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AA97C-19BE-4002-8E93-CAAB613597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03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A7D41-BF1F-45BC-806A-53A9D456F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1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24BC-E708-4624-BED9-78212E24E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77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2D043-C110-470F-B407-2BAEA14CCE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5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A93D1-4E3B-4CFA-9C09-DDC67DBA4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38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33DBA-A0E9-40EF-909B-C7B1C9330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3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32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27175-DD59-4AAC-8FD0-B2D61B610B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67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F837-A2BE-4AD7-8C56-22B0B2F927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15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CCFD3-FDC0-49C8-B24A-8990A11A7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04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717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17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vi-VN" noProof="0" smtClean="0"/>
              <a:t>Click to edit Master title style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vi-VN" noProof="0" smtClean="0"/>
              <a:t>Click to edit Master subtitle style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F81450F-ED90-4125-A7BC-AEDBB6D1A518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6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43E9D-A5E1-445F-8439-1E3FCD28F880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B8EA-CBD2-42FC-8F78-D08428D6A17C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57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C42BE-798E-41A2-AF93-81D2D7A61560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65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5D2B8-A283-4C47-A514-2111B9AD6491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0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3D781-81B3-4434-848C-38F0B784A575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9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A575C-EA45-4CD2-A9AB-3DA23C81AA34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7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02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BFE98-B71A-432A-B20A-F25C13DE6B2F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24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D7232-D517-4D87-8D9F-02B123B0185C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31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5B660-14F0-4AF7-9276-6E63A373E993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08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E62BC-541D-41A3-A0FC-724D48EB5983}" type="slidenum">
              <a:rPr lang="vi-VN">
                <a:solidFill>
                  <a:srgbClr val="FFFFFF"/>
                </a:solidFill>
              </a:rPr>
              <a:pPr/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1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0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7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0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808E0-0629-441F-A0DE-ED8FCD1418E5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E9F5-E3B9-4AB3-B096-074FCAA6A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1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187BE1-3DD6-45D1-A837-52A6BF89C8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0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614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755890-DD39-4042-9524-F39D7A260E79}" type="slidenum">
              <a:rPr lang="vi-VN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smtClean="0">
              <a:solidFill>
                <a:srgbClr val="FFFFFF"/>
              </a:solidFill>
            </a:endParaRPr>
          </a:p>
        </p:txBody>
      </p:sp>
      <p:sp>
        <p:nvSpPr>
          <p:cNvPr id="615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615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0984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72400" cy="85725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endParaRPr lang="en-US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anh\Khung hinh\khung anh 1\1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8200" y="457200"/>
            <a:ext cx="7924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TRƯỜNG MẦM NON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NHÁNH:TẾT TRUNG THU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3:Trò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CHUYỀN BÓNG</a:t>
            </a: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 Rhythm Messiahs – nhac san - the duc buoi 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ASBUT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20193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663"/>
            <a:ext cx="18288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362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ouse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0272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use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9669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WaterLily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53000"/>
            <a:ext cx="22367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2514600" y="3048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2971800" y="3810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7467600" y="2286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6324600" y="2286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572000" y="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953000" y="9906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P104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545">
            <a:off x="7588250" y="2209800"/>
            <a:ext cx="15557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838200" y="1066800"/>
            <a:ext cx="792480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B0F0"/>
                </a:solidFill>
                <a:latin typeface="Times New Roman" pitchFamily="18" charset="0"/>
              </a:rPr>
              <a:t>CHÀO TẠM BIỆT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</a:rPr>
              <a:t>CHÚC CÁC BÉ CHĂM NGOAN HỌC GIỎI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 smtClean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4112" name="Picture 16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724400" y="1524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3d bir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54642" flipV="1">
            <a:off x="4876800" y="381000"/>
            <a:ext cx="1293813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22117"/>
      </p:ext>
    </p:extLst>
  </p:cSld>
  <p:clrMapOvr>
    <a:masterClrMapping/>
  </p:clrMapOvr>
  <p:transition spd="slow" advTm="36000">
    <p:sndAc>
      <p:stSnd loop="1"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Phần chơi thứ nhất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quan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sát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tranh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chủ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”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50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934200"/>
          </a:xfrm>
        </p:spPr>
      </p:pic>
    </p:spTree>
    <p:extLst>
      <p:ext uri="{BB962C8B-B14F-4D97-AF65-F5344CB8AC3E}">
        <p14:creationId xmlns:p14="http://schemas.microsoft.com/office/powerpoint/2010/main" val="34950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311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khởi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"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Trọng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động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iecDenOngSaoRemix-DJ_3dar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5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36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prstClr val="black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BÀI TẬP PHÁT TRIỂN CHUNG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prstClr val="black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iecDenOngSaoRemix-DJ_3dar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5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WordArt 2"/>
          <p:cNvSpPr>
            <a:spLocks noChangeArrowheads="1" noChangeShapeType="1" noTextEdit="1"/>
          </p:cNvSpPr>
          <p:nvPr/>
        </p:nvSpPr>
        <p:spPr bwMode="auto">
          <a:xfrm>
            <a:off x="0" y="1844675"/>
            <a:ext cx="87852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VẬN ĐỘNG CƠ BẢN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ĐI NỐI BÀN CHÂN 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56796" dir="1593903" algn="ctr" rotWithShape="0">
                    <a:prstClr val="black"/>
                  </a:outerShdw>
                </a:effectLst>
                <a:latin typeface="Times New Roman"/>
                <a:cs typeface="Times New Roman"/>
              </a:rPr>
              <a:t>TIẾN VÀ LÙI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56796" dir="1593903" algn="ctr" rotWithShape="0">
                  <a:prstClr val="black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84323" name="Picture 3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9720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9812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19663"/>
            <a:ext cx="1981200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0939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8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am nhac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68</Words>
  <Application>Microsoft Office PowerPoint</Application>
  <PresentationFormat>On-screen Show (4:3)</PresentationFormat>
  <Paragraphs>20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Default Design</vt:lpstr>
      <vt:lpstr>Glass Layers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THỦY TẠ YTĐ</cp:lastModifiedBy>
  <cp:revision>10</cp:revision>
  <dcterms:created xsi:type="dcterms:W3CDTF">2017-09-21T22:06:39Z</dcterms:created>
  <dcterms:modified xsi:type="dcterms:W3CDTF">2017-10-08T02:29:25Z</dcterms:modified>
</cp:coreProperties>
</file>