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9" r:id="rId3"/>
    <p:sldId id="261" r:id="rId4"/>
    <p:sldId id="258" r:id="rId5"/>
    <p:sldId id="283" r:id="rId6"/>
    <p:sldId id="263" r:id="rId7"/>
    <p:sldId id="264" r:id="rId8"/>
    <p:sldId id="286" r:id="rId9"/>
    <p:sldId id="308" r:id="rId10"/>
    <p:sldId id="307" r:id="rId11"/>
    <p:sldId id="306" r:id="rId12"/>
    <p:sldId id="305" r:id="rId13"/>
    <p:sldId id="315" r:id="rId14"/>
    <p:sldId id="292" r:id="rId15"/>
    <p:sldId id="291" r:id="rId16"/>
    <p:sldId id="290" r:id="rId17"/>
    <p:sldId id="296" r:id="rId18"/>
    <p:sldId id="273" r:id="rId19"/>
    <p:sldId id="313" r:id="rId20"/>
    <p:sldId id="312" r:id="rId21"/>
    <p:sldId id="311" r:id="rId22"/>
    <p:sldId id="310" r:id="rId23"/>
    <p:sldId id="276" r:id="rId24"/>
    <p:sldId id="277" r:id="rId25"/>
    <p:sldId id="288" r:id="rId26"/>
    <p:sldId id="280" r:id="rId27"/>
    <p:sldId id="297" r:id="rId28"/>
    <p:sldId id="299" r:id="rId29"/>
    <p:sldId id="301" r:id="rId30"/>
    <p:sldId id="317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52" d="100"/>
          <a:sy n="52" d="100"/>
        </p:scale>
        <p:origin x="-9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872-94C7-4642-A07A-21F4A91BCE5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&#193;O%20&#193;N%20MN\gi&#225;o%20&#225;n%20l&#7899;n%20&#225;nh%202016-2017\gi&#225;o%20&#225;n\New%20folder\New%20folder\CoLa-DanCa.mp3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Computer\Desktop\Do-Re-Mi-beat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193;O%20&#193;N%20MN\gi&#225;o%20&#225;n%20l&#7899;n%20&#225;nh%202016-2017\gi&#225;o%20&#225;n\New%20folder\New%20folder\Em%20nh&#432;%20chim%20b&#7891;%20c&#226;u%20tr&#7855;ng%20karaoke.mp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EmLaChimCauTrang-TranNgoc.mp3" TargetMode="Externa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EAT%20C&#193;%20V&#192;NG%20B&#416;I%20(1).mp4" TargetMode="Externa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&#7840;C%20BEAT%20M&#7846;M%20NON%20V&#204;%20SAO%20CON%20M&#200;O%20R&#7916;A%20M&#7862;T.mp4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272;&#7889;%20B&#7841;n%20---%20Nh&#7841;c%20kh&#244;ng%20l&#7901;i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esktop\NhacLeTraoGiaiThuong-V.A-3118841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him%20M&#7865;%20Chim%20Con.mp3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wmf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&#193;O%20&#193;N%20MN\gi&#225;o%20&#225;n%20l&#7899;n%20&#225;nh%202016-2017\gi&#225;o%20&#225;n\New%20folder\New%20folder\G&#224;%20Tr&#7889;ng,%20M&#232;o%20Con%20V&#224;%20C&#250;n%20Con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&#193;O%20&#193;N%20MN\gi&#225;o%20&#225;n%20l&#7899;n%20&#225;nh%202016-2017\gi&#225;o%20&#225;n\New%20folder\New%20folder\G&#224;%20Tr&#7889;ng,%20M&#232;o%20Con%20V&#224;%20C&#250;n%20Con.mp3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193;O%20&#193;N%20MN\gi&#225;o%20&#225;n%20l&#7899;n%20&#225;nh%202016-2017\gi&#225;o%20&#225;n\New%20folder\New%20folder\Ti&#7871;ng%20k&#234;u%20v&#224;%20h&#236;nh%20&#7843;nh%20con%20chim%20v&#224;nh%20khuy&#234;n%201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MN\gi&#225;o%20&#225;n%20l&#7899;n%20&#225;nh%202016-2017\gi&#225;o%20&#225;n\New%20folder\New%20folder\Con%20Chim%20V&#224;nh%20Khuy&#234;n%20Bea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4" descr="hinh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`</a:t>
            </a:r>
            <a:endParaRPr lang="en-US"/>
          </a:p>
        </p:txBody>
      </p:sp>
      <p:pic>
        <p:nvPicPr>
          <p:cNvPr id="4102" name="Picture 3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876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4762" y="4271962"/>
            <a:ext cx="259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2667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5562600"/>
            <a:ext cx="960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096000" cy="1752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262626"/>
              </a:solidFill>
              <a:latin typeface="Times New Roman"/>
              <a:cs typeface="Times New Roman"/>
            </a:endParaRP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6106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Nhiệt liệt chào mừng các cô 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447800" y="2743200"/>
            <a:ext cx="6096000" cy="1858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9868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Chủ đề: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Thế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giới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vật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Chủ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Một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số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loài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chim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109" name="WordArt 7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42640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thẩm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mỹ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0" name="WordArt 7"/>
          <p:cNvSpPr>
            <a:spLocks noChangeArrowheads="1" noChangeShapeType="1" noTextEdit="1"/>
          </p:cNvSpPr>
          <p:nvPr/>
        </p:nvSpPr>
        <p:spPr bwMode="auto">
          <a:xfrm>
            <a:off x="2057400" y="4343400"/>
            <a:ext cx="4953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Con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chim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Vành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Khuyên</a:t>
            </a:r>
            <a:endParaRPr lang="en-US" sz="3200" kern="10" dirty="0" smtClean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chim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Trắng</a:t>
            </a:r>
            <a:endParaRPr lang="en-US" sz="3200" kern="10" dirty="0" smtClean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ảnh</a:t>
            </a:r>
            <a:r>
              <a:rPr lang="en-US" sz="3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2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vật</a:t>
            </a:r>
            <a:endParaRPr lang="en-US" sz="32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11" name="WordArt 7"/>
          <p:cNvSpPr>
            <a:spLocks noChangeArrowheads="1" noChangeShapeType="1" noTextEdit="1"/>
          </p:cNvSpPr>
          <p:nvPr/>
        </p:nvSpPr>
        <p:spPr bwMode="auto">
          <a:xfrm>
            <a:off x="2362200" y="5638800"/>
            <a:ext cx="42640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</a:p>
          <a:p>
            <a:pPr algn="ctr"/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allAtOnce"/>
      <p:bldP spid="48137" grpId="0"/>
      <p:bldP spid="317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ảnh papoi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04800"/>
            <a:ext cx="8229600" cy="5867399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43200" y="990600"/>
            <a:ext cx="1295400" cy="12192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ảnh papoi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04800"/>
            <a:ext cx="8229600" cy="5867399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43200" y="990600"/>
            <a:ext cx="1295400" cy="12192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ảnh papoi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04800"/>
            <a:ext cx="8229600" cy="5867399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43200" y="990600"/>
            <a:ext cx="1295400" cy="12192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ảnh papoi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04800"/>
            <a:ext cx="8229600" cy="5867399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43200" y="990600"/>
            <a:ext cx="1295400" cy="12192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J023"/>
          <p:cNvPicPr>
            <a:picLocks noChangeAspect="1" noChangeArrowheads="1"/>
          </p:cNvPicPr>
          <p:nvPr/>
        </p:nvPicPr>
        <p:blipFill>
          <a:blip r:embed="rId3"/>
          <a:srcRect l="8542" r="3560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 bwMode="auto">
          <a:xfrm>
            <a:off x="519057" y="434934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7748631" y="288882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299979" y="5546754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7821657" y="5510241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pic>
        <p:nvPicPr>
          <p:cNvPr id="19471" name="Picture 15" descr="musicnote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76400" y="1371600"/>
            <a:ext cx="43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143000"/>
            <a:ext cx="55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1600200" y="2286000"/>
            <a:ext cx="533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+mj-lt"/>
              </a:rPr>
              <a:t>Óng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j-lt"/>
              </a:rPr>
              <a:t>ánh</a:t>
            </a:r>
            <a:endParaRPr lang="en-US" sz="8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257800"/>
            <a:ext cx="476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181600"/>
            <a:ext cx="476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4" descr="820276tj96wl590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886200"/>
            <a:ext cx="510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J023"/>
          <p:cNvPicPr>
            <a:picLocks noChangeAspect="1" noChangeArrowheads="1"/>
          </p:cNvPicPr>
          <p:nvPr/>
        </p:nvPicPr>
        <p:blipFill>
          <a:blip r:embed="rId3"/>
          <a:srcRect l="8542" r="3560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 bwMode="auto">
          <a:xfrm>
            <a:off x="519057" y="434934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7748631" y="288882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299979" y="5546754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7821657" y="5510241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pic>
        <p:nvPicPr>
          <p:cNvPr id="19471" name="Picture 15" descr="musicnote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76400" y="1371600"/>
            <a:ext cx="43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143000"/>
            <a:ext cx="55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1524000" y="2286000"/>
            <a:ext cx="533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+mj-lt"/>
              </a:rPr>
              <a:t>Gọn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j-lt"/>
              </a:rPr>
              <a:t>gàng</a:t>
            </a:r>
            <a:endParaRPr lang="en-US" sz="8000" b="1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257800"/>
            <a:ext cx="476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181600"/>
            <a:ext cx="476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4" descr="820276tj96wl590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886200"/>
            <a:ext cx="510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J023"/>
          <p:cNvPicPr>
            <a:picLocks noChangeAspect="1" noChangeArrowheads="1"/>
          </p:cNvPicPr>
          <p:nvPr/>
        </p:nvPicPr>
        <p:blipFill>
          <a:blip r:embed="rId3"/>
          <a:srcRect l="8542" r="3560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 bwMode="auto">
          <a:xfrm>
            <a:off x="519057" y="434934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7748631" y="288882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299979" y="5546754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7821657" y="5510241"/>
            <a:ext cx="914400" cy="914400"/>
          </a:xfrm>
          <a:prstGeom prst="star5">
            <a:avLst/>
          </a:prstGeom>
          <a:noFill/>
          <a:ln w="180975" cap="rnd" cmpd="tri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VNI-Times" pitchFamily="2" charset="0"/>
            </a:endParaRPr>
          </a:p>
        </p:txBody>
      </p:sp>
      <p:pic>
        <p:nvPicPr>
          <p:cNvPr id="19471" name="Picture 15" descr="musicnote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76400" y="1371600"/>
            <a:ext cx="43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143000"/>
            <a:ext cx="55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1600200" y="2286000"/>
            <a:ext cx="533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+mj-lt"/>
              </a:rPr>
              <a:t>Đẹp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j-lt"/>
              </a:rPr>
              <a:t>xinh</a:t>
            </a:r>
            <a:endParaRPr lang="en-US" sz="8000" b="1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257800"/>
            <a:ext cx="476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musicno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181600"/>
            <a:ext cx="476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4" descr="820276tj96wl590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886200"/>
            <a:ext cx="510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ảnh papoi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CoLa-Dan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209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514600"/>
            <a:ext cx="2667000" cy="150018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514600"/>
            <a:ext cx="2667000" cy="150018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4" name="Do-Re-Mi-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209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514600"/>
            <a:ext cx="2667000" cy="150018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514600"/>
            <a:ext cx="2667000" cy="150018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514600"/>
            <a:ext cx="2667000" cy="150018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371600" y="2362199"/>
            <a:ext cx="6629400" cy="2057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Quà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tặng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nhạc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ảnh papoi\15-11ve-dep-tinh-te-tu-hinh-anh-vector-nghe-thua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  <p:pic>
        <p:nvPicPr>
          <p:cNvPr id="6" name="Em như chim bồ câu trắng karaok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447800" y="-228600"/>
            <a:ext cx="4572000" cy="2490788"/>
          </a:xfrm>
          <a:prstGeom prst="rect">
            <a:avLst/>
          </a:prstGeom>
        </p:spPr>
      </p:pic>
    </p:spTree>
  </p:cSld>
  <p:clrMapOvr>
    <a:masterClrMapping/>
  </p:clrMapOvr>
  <p:transition>
    <p:comb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ảnh papoi\hinh-nen-chim-bo-cau-dep-hd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2200" y="-1828800"/>
            <a:ext cx="13487400" cy="9753600"/>
          </a:xfrm>
          <a:prstGeom prst="rect">
            <a:avLst/>
          </a:prstGeom>
          <a:noFill/>
        </p:spPr>
      </p:pic>
      <p:pic>
        <p:nvPicPr>
          <p:cNvPr id="5" name="EmLaChimCauTrang-TranNgoc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643188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HUẬN PHONG LAN\New folder (2)\Giáo an power poi\Hình nền tring chiếu t+q\KHUNG HINH\hinh nen dep\anh 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90600" y="1747838"/>
            <a:ext cx="7391400" cy="3024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âm nhạc</a:t>
            </a:r>
          </a:p>
        </p:txBody>
      </p:sp>
      <p:pic>
        <p:nvPicPr>
          <p:cNvPr id="11268" name="Picture 26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18968" y="2507457"/>
            <a:ext cx="57134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6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289175" y="2792413"/>
            <a:ext cx="5168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8163" y="188913"/>
            <a:ext cx="6992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ảnh papoi\ca-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BEAT CÁ VÀNG BƠI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77000" y="5457825"/>
            <a:ext cx="228600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ết quả hình ảnh cho hình ảnh con mè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NHẠC BEAT MẦM NON VÌ SAO CON MÈO RỬA MẶ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5676900"/>
            <a:ext cx="192405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ố Bạn --- Nhạc không lờ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371600" y="2362199"/>
            <a:ext cx="6629400" cy="2057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thấu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đoán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7" name="NhacLeTraoGiaiThuong-V.A-311884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1119188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4956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32004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2286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530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610475" y="54959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lang 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nhom 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791325" y="-7715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WordArt 14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772400" cy="3200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bé chăm 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6" name="Picture 15" descr="nhom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 rot="5400000">
            <a:off x="2124075" y="-600075"/>
            <a:ext cx="533400" cy="2190750"/>
          </a:xfrm>
        </p:spPr>
      </p:pic>
      <p:pic>
        <p:nvPicPr>
          <p:cNvPr id="13" name="Chim Mẹ Chim 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267200" y="2895600"/>
            <a:ext cx="1295400" cy="685800"/>
          </a:xfrm>
          <a:prstGeom prst="rect">
            <a:avLst/>
          </a:prstGeom>
        </p:spPr>
      </p:pic>
    </p:spTree>
  </p:cSld>
  <p:clrMapOvr>
    <a:masterClrMapping/>
  </p:clrMapOvr>
  <p:transition>
    <p:comb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ảnh papoi\hinh-nen-power-point-dep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1333500"/>
            <a:ext cx="15240000" cy="9525000"/>
          </a:xfrm>
          <a:prstGeom prst="rect">
            <a:avLst/>
          </a:prstGeom>
          <a:noFill/>
        </p:spPr>
      </p:pic>
      <p:pic>
        <p:nvPicPr>
          <p:cNvPr id="3" name="Gà Trống, Mèo Con Và Cún 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133600"/>
            <a:ext cx="1981200" cy="1447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ảnh papoi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67000" y="-1295400"/>
            <a:ext cx="15392400" cy="8991600"/>
          </a:xfrm>
          <a:prstGeom prst="rect">
            <a:avLst/>
          </a:prstGeom>
          <a:noFill/>
        </p:spPr>
      </p:pic>
      <p:pic>
        <p:nvPicPr>
          <p:cNvPr id="3" name="Gà Trống, Mèo Con Và Cún 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533400"/>
            <a:ext cx="1447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371600" y="2362199"/>
            <a:ext cx="6629400" cy="2057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toả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ảnh papoi\nen-powerpoint-2007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  <p:pic>
        <p:nvPicPr>
          <p:cNvPr id="5" name="Tiếng kêu và hình ảnh con chim vành khuyên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981200" y="-1447800"/>
            <a:ext cx="12801600" cy="7848600"/>
          </a:xfrm>
          <a:prstGeom prst="rect">
            <a:avLst/>
          </a:prstGeom>
        </p:spPr>
      </p:pic>
    </p:spTree>
  </p:cSld>
  <p:clrMapOvr>
    <a:masterClrMapping/>
  </p:clrMapOvr>
  <p:transition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ảnh papoi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04800"/>
            <a:ext cx="8229600" cy="5867399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43200" y="990600"/>
            <a:ext cx="1295400" cy="12192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ảnh papoi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04800"/>
            <a:ext cx="8229600" cy="5867399"/>
          </a:xfrm>
          <a:prstGeom prst="rect">
            <a:avLst/>
          </a:prstGeom>
          <a:noFill/>
        </p:spPr>
      </p:pic>
      <p:pic>
        <p:nvPicPr>
          <p:cNvPr id="5" name="Con Chim Vành Khuyê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43200" y="990600"/>
            <a:ext cx="1295400" cy="12192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91</Words>
  <Application>Microsoft Office PowerPoint</Application>
  <PresentationFormat>On-screen Show (4:3)</PresentationFormat>
  <Paragraphs>18</Paragraphs>
  <Slides>31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aviSHOP</dc:creator>
  <cp:lastModifiedBy>THỦY TẠ YTĐ</cp:lastModifiedBy>
  <cp:revision>41</cp:revision>
  <dcterms:created xsi:type="dcterms:W3CDTF">2016-12-26T14:42:05Z</dcterms:created>
  <dcterms:modified xsi:type="dcterms:W3CDTF">2017-10-08T02:31:48Z</dcterms:modified>
</cp:coreProperties>
</file>