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C98F4-B8A3-4E91-AA72-F3AD40BBEC37}" type="datetimeFigureOut">
              <a:rPr lang="en-US" smtClean="0"/>
              <a:t>1/29/2018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409E5-2469-4D80-9CE8-5B044D3B7A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C98F4-B8A3-4E91-AA72-F3AD40BBEC37}" type="datetimeFigureOut">
              <a:rPr lang="en-US" smtClean="0"/>
              <a:t>1/29/2018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409E5-2469-4D80-9CE8-5B044D3B7A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C98F4-B8A3-4E91-AA72-F3AD40BBEC37}" type="datetimeFigureOut">
              <a:rPr lang="en-US" smtClean="0"/>
              <a:t>1/29/2018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409E5-2469-4D80-9CE8-5B044D3B7A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C98F4-B8A3-4E91-AA72-F3AD40BBEC37}" type="datetimeFigureOut">
              <a:rPr lang="en-US" smtClean="0"/>
              <a:t>1/29/2018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409E5-2469-4D80-9CE8-5B044D3B7A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C98F4-B8A3-4E91-AA72-F3AD40BBEC37}" type="datetimeFigureOut">
              <a:rPr lang="en-US" smtClean="0"/>
              <a:t>1/29/2018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409E5-2469-4D80-9CE8-5B044D3B7A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C98F4-B8A3-4E91-AA72-F3AD40BBEC37}" type="datetimeFigureOut">
              <a:rPr lang="en-US" smtClean="0"/>
              <a:t>1/29/2018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409E5-2469-4D80-9CE8-5B044D3B7A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C98F4-B8A3-4E91-AA72-F3AD40BBEC37}" type="datetimeFigureOut">
              <a:rPr lang="en-US" smtClean="0"/>
              <a:t>1/29/2018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409E5-2469-4D80-9CE8-5B044D3B7A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C98F4-B8A3-4E91-AA72-F3AD40BBEC37}" type="datetimeFigureOut">
              <a:rPr lang="en-US" smtClean="0"/>
              <a:t>1/29/2018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409E5-2469-4D80-9CE8-5B044D3B7A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C98F4-B8A3-4E91-AA72-F3AD40BBEC37}" type="datetimeFigureOut">
              <a:rPr lang="en-US" smtClean="0"/>
              <a:t>1/29/2018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409E5-2469-4D80-9CE8-5B044D3B7A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C98F4-B8A3-4E91-AA72-F3AD40BBEC37}" type="datetimeFigureOut">
              <a:rPr lang="en-US" smtClean="0"/>
              <a:t>1/29/2018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409E5-2469-4D80-9CE8-5B044D3B7A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C98F4-B8A3-4E91-AA72-F3AD40BBEC37}" type="datetimeFigureOut">
              <a:rPr lang="en-US" smtClean="0"/>
              <a:t>1/29/2018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409E5-2469-4D80-9CE8-5B044D3B7A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0C98F4-B8A3-4E91-AA72-F3AD40BBEC37}" type="datetimeFigureOut">
              <a:rPr lang="en-US" smtClean="0"/>
              <a:t>1/29/2018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1409E5-2469-4D80-9CE8-5B044D3B7A7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jpeg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66800" y="0"/>
            <a:ext cx="7086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mầm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non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Gia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Thượng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05000" y="1143000"/>
            <a:ext cx="5257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Khám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phá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xã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hội</a:t>
            </a:r>
            <a:endParaRPr lang="en-US" sz="40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33600" y="2133600"/>
            <a:ext cx="358140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tài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hiểu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nghề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cắt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tóc</a:t>
            </a:r>
            <a:endParaRPr lang="en-US" sz="2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Nghề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nghiệp</a:t>
            </a:r>
            <a:endParaRPr lang="en-US" sz="2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tượng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: 4-5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tuổi</a:t>
            </a:r>
            <a:endParaRPr lang="en-US" sz="2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Nguyễn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Tú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Duyên</a:t>
            </a:r>
            <a:endParaRPr lang="en-US" sz="20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00400" y="6019800"/>
            <a:ext cx="297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: 2015-2016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Welcome\Desktop\New folder\tải xuống (17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1"/>
            <a:ext cx="8610600" cy="66874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05000" y="228600"/>
            <a:ext cx="5257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nghề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xã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hội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Welcome\Desktop\New folder\5-2_Opt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838200"/>
            <a:ext cx="4038600" cy="2895600"/>
          </a:xfrm>
          <a:prstGeom prst="rect">
            <a:avLst/>
          </a:prstGeom>
          <a:noFill/>
        </p:spPr>
      </p:pic>
      <p:pic>
        <p:nvPicPr>
          <p:cNvPr id="1027" name="Picture 3" descr="C:\Users\Welcome\Desktop\New folder\ca-si-my-tam-mac-benh-chanh_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2000" y="838200"/>
            <a:ext cx="4343400" cy="2937251"/>
          </a:xfrm>
          <a:prstGeom prst="rect">
            <a:avLst/>
          </a:prstGeom>
          <a:noFill/>
        </p:spPr>
      </p:pic>
      <p:pic>
        <p:nvPicPr>
          <p:cNvPr id="1028" name="Picture 4" descr="C:\Users\Welcome\Desktop\New folder\hoc-cat-toc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28600" y="4038601"/>
            <a:ext cx="4038600" cy="2590800"/>
          </a:xfrm>
          <a:prstGeom prst="rect">
            <a:avLst/>
          </a:prstGeom>
          <a:noFill/>
        </p:spPr>
      </p:pic>
      <p:pic>
        <p:nvPicPr>
          <p:cNvPr id="1029" name="Picture 5" descr="C:\Users\Welcome\Desktop\New folder\tải xuống (18)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648200" y="4038600"/>
            <a:ext cx="4267200" cy="25757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362200" y="0"/>
            <a:ext cx="4267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hiểu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nghề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cắt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tóc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C:\Users\Welcome\Desktop\New folder\tải xuống (9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609600"/>
            <a:ext cx="3962400" cy="3133725"/>
          </a:xfrm>
          <a:prstGeom prst="rect">
            <a:avLst/>
          </a:prstGeom>
          <a:noFill/>
        </p:spPr>
      </p:pic>
      <p:pic>
        <p:nvPicPr>
          <p:cNvPr id="2051" name="Picture 3" descr="C:\Users\Welcome\Desktop\New folder\hoc-cat-toc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2000" y="533400"/>
            <a:ext cx="4309533" cy="3276600"/>
          </a:xfrm>
          <a:prstGeom prst="rect">
            <a:avLst/>
          </a:prstGeom>
          <a:noFill/>
        </p:spPr>
      </p:pic>
      <p:pic>
        <p:nvPicPr>
          <p:cNvPr id="2052" name="Picture 4" descr="C:\Users\Welcome\Desktop\New folder\tải xuống (19)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286000" y="3886200"/>
            <a:ext cx="4237844" cy="28098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57400" y="228600"/>
            <a:ext cx="533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cụ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nghề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cắt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tóc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C:\Users\Welcome\Desktop\New folder\tuyen-tho-cat-toc-65328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0144" y="1143000"/>
            <a:ext cx="8152384" cy="5181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Welcome\Desktop\New folder\tải xuống (15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4928" y="304800"/>
            <a:ext cx="8374144" cy="6248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122" name="Picture 2" descr="C:\Users\Welcome\Desktop\New folder\140722357525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4524" y="228600"/>
            <a:ext cx="8624676" cy="6477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146" name="Picture 2" descr="C:\Users\Welcome\Desktop\New folder\tải xuống (14).jpg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304800" y="228600"/>
            <a:ext cx="4191000" cy="3124200"/>
          </a:xfrm>
          <a:prstGeom prst="rect">
            <a:avLst/>
          </a:prstGeom>
          <a:noFill/>
        </p:spPr>
      </p:pic>
      <p:pic>
        <p:nvPicPr>
          <p:cNvPr id="6147" name="Picture 3" descr="C:\Users\Welcome\Desktop\New folder\tải xuống (11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2001" y="228600"/>
            <a:ext cx="4572000" cy="3158224"/>
          </a:xfrm>
          <a:prstGeom prst="rect">
            <a:avLst/>
          </a:prstGeom>
          <a:noFill/>
        </p:spPr>
      </p:pic>
      <p:pic>
        <p:nvPicPr>
          <p:cNvPr id="6148" name="Picture 4" descr="C:\Users\Welcome\Desktop\New folder\tải xuống (10)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9469" y="3581400"/>
            <a:ext cx="4492531" cy="3038475"/>
          </a:xfrm>
          <a:prstGeom prst="rect">
            <a:avLst/>
          </a:prstGeom>
          <a:noFill/>
        </p:spPr>
      </p:pic>
      <p:pic>
        <p:nvPicPr>
          <p:cNvPr id="6149" name="Picture 5" descr="C:\Users\Welcome\Desktop\New folder\tải xuống (12)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800600" y="3605321"/>
            <a:ext cx="4074568" cy="302407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05000" y="0"/>
            <a:ext cx="457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Sản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phẩm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nghề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cắt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tóc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70" name="Picture 2" descr="C:\Users\Welcome\Desktop\New folder\86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" y="533400"/>
            <a:ext cx="8763000" cy="62325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Welcome\Desktop\New folder\image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152402"/>
            <a:ext cx="8229600" cy="66364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58</Words>
  <Application>Microsoft Office PowerPoint</Application>
  <PresentationFormat>On-screen Show (4:3)</PresentationFormat>
  <Paragraphs>11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Welcome</dc:creator>
  <cp:lastModifiedBy>Welcome</cp:lastModifiedBy>
  <cp:revision>7</cp:revision>
  <dcterms:created xsi:type="dcterms:W3CDTF">2018-01-29T08:59:20Z</dcterms:created>
  <dcterms:modified xsi:type="dcterms:W3CDTF">2018-01-29T09:39:02Z</dcterms:modified>
</cp:coreProperties>
</file>