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76" r:id="rId4"/>
    <p:sldId id="458" r:id="rId5"/>
    <p:sldId id="449" r:id="rId6"/>
    <p:sldId id="448" r:id="rId7"/>
    <p:sldId id="443" r:id="rId8"/>
    <p:sldId id="459" r:id="rId9"/>
    <p:sldId id="445" r:id="rId10"/>
    <p:sldId id="446" r:id="rId11"/>
    <p:sldId id="391" r:id="rId12"/>
    <p:sldId id="437" r:id="rId13"/>
    <p:sldId id="438" r:id="rId14"/>
    <p:sldId id="439" r:id="rId15"/>
    <p:sldId id="392" r:id="rId16"/>
    <p:sldId id="440" r:id="rId17"/>
    <p:sldId id="393" r:id="rId18"/>
    <p:sldId id="452" r:id="rId19"/>
    <p:sldId id="461" r:id="rId20"/>
    <p:sldId id="462" r:id="rId21"/>
    <p:sldId id="460" r:id="rId22"/>
    <p:sldId id="395" r:id="rId23"/>
    <p:sldId id="396" r:id="rId24"/>
    <p:sldId id="401" r:id="rId25"/>
    <p:sldId id="450" r:id="rId26"/>
    <p:sldId id="397" r:id="rId27"/>
    <p:sldId id="403" r:id="rId28"/>
    <p:sldId id="451" r:id="rId29"/>
    <p:sldId id="463" r:id="rId30"/>
    <p:sldId id="278" r:id="rId31"/>
    <p:sldId id="453" r:id="rId32"/>
    <p:sldId id="424" r:id="rId33"/>
    <p:sldId id="464" r:id="rId34"/>
    <p:sldId id="468" r:id="rId35"/>
    <p:sldId id="469" r:id="rId36"/>
    <p:sldId id="470" r:id="rId37"/>
    <p:sldId id="410" r:id="rId38"/>
    <p:sldId id="411" r:id="rId39"/>
    <p:sldId id="282" r:id="rId40"/>
    <p:sldId id="465" r:id="rId41"/>
    <p:sldId id="466" r:id="rId42"/>
    <p:sldId id="455" r:id="rId43"/>
    <p:sldId id="456" r:id="rId44"/>
    <p:sldId id="457" r:id="rId45"/>
    <p:sldId id="418" r:id="rId46"/>
    <p:sldId id="471" r:id="rId47"/>
    <p:sldId id="379" r:id="rId48"/>
    <p:sldId id="472" r:id="rId49"/>
    <p:sldId id="474" r:id="rId50"/>
    <p:sldId id="475" r:id="rId51"/>
    <p:sldId id="480" r:id="rId52"/>
    <p:sldId id="476" r:id="rId53"/>
    <p:sldId id="477" r:id="rId54"/>
    <p:sldId id="430" r:id="rId55"/>
    <p:sldId id="431" r:id="rId56"/>
    <p:sldId id="434" r:id="rId57"/>
    <p:sldId id="43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931" autoAdjust="0"/>
    <p:restoredTop sz="94660"/>
  </p:normalViewPr>
  <p:slideViewPr>
    <p:cSldViewPr>
      <p:cViewPr>
        <p:scale>
          <a:sx n="77" d="100"/>
          <a:sy n="77" d="100"/>
        </p:scale>
        <p:origin x="-140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6494A-B94E-49CA-A1E9-907F9B0AAD86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14C6E-0154-4656-9022-BA01B170E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8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7B145-D55A-48E1-B3DC-7624D5D6899A}" type="slidenum">
              <a:rPr lang="en-US"/>
              <a:pPr/>
              <a:t>37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681C28-AB9A-441E-A222-4262083DE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9506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0000-9979-40CA-ADAD-1A3971EDF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1890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93594-A46E-4F0C-A897-0FBA1C2D6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02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5.wav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iti\YEN\YenGDMN07B\doc%20lan1.wav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5.gif"/><Relationship Id="rId7" Type="http://schemas.openxmlformats.org/officeDocument/2006/relationships/image" Target="../media/image5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giao%20an%20tao%20hinh.le%20mai\nhac%20hieu%20truyen%20hinh\The%20Cup%20Of%20Life%20FIFA%20World%20Cup%201998.mp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hyperlink" Target="http://www.marcomgifts.com/showimage.asp?src=itm.foto.306_1.jpg&amp;path=&amp;ctype=&amp;cname=" TargetMode="External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7.png"/><Relationship Id="rId5" Type="http://schemas.openxmlformats.org/officeDocument/2006/relationships/image" Target="../media/image63.jpe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openxmlformats.org/officeDocument/2006/relationships/image" Target="../media/image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82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2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04.gif"/><Relationship Id="rId7" Type="http://schemas.openxmlformats.org/officeDocument/2006/relationships/image" Target="../media/image60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38.jpe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9.wav"/><Relationship Id="rId7" Type="http://schemas.openxmlformats.org/officeDocument/2006/relationships/image" Target="../media/image79.png"/><Relationship Id="rId12" Type="http://schemas.openxmlformats.org/officeDocument/2006/relationships/image" Target="../media/image10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11" Type="http://schemas.openxmlformats.org/officeDocument/2006/relationships/image" Target="../media/image10.jpeg"/><Relationship Id="rId5" Type="http://schemas.openxmlformats.org/officeDocument/2006/relationships/image" Target="../media/image77.gif"/><Relationship Id="rId10" Type="http://schemas.openxmlformats.org/officeDocument/2006/relationships/image" Target="../media/image108.jpeg"/><Relationship Id="rId4" Type="http://schemas.openxmlformats.org/officeDocument/2006/relationships/audio" Target="../media/audio7.wav"/><Relationship Id="rId9" Type="http://schemas.openxmlformats.org/officeDocument/2006/relationships/image" Target="../media/image8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wma"/><Relationship Id="rId5" Type="http://schemas.openxmlformats.org/officeDocument/2006/relationships/image" Target="../media/image5.gif"/><Relationship Id="rId4" Type="http://schemas.openxmlformats.org/officeDocument/2006/relationships/image" Target="../media/image32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NULL" TargetMode="External"/><Relationship Id="rId7" Type="http://schemas.openxmlformats.org/officeDocument/2006/relationships/image" Target="../media/image114.gif"/><Relationship Id="rId2" Type="http://schemas.openxmlformats.org/officeDocument/2006/relationships/audio" Target="file:///D:\giao%20an%20tao%20hinh.le%20mai\nhac%20hieu%20truyen%20hinh\The%20Cup%20Of%20Life%20FIFA%20World%20Cup%201998.mp3" TargetMode="External"/><Relationship Id="rId1" Type="http://schemas.openxmlformats.org/officeDocument/2006/relationships/audio" Target="file:///D:\giao%20an%20am%20nhac\nhac%20hieu%20truyen%20hinh\The%20Cup%20Of%20Life%20FIFA%20World%20Cup%201998.mp3" TargetMode="Externa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10" Type="http://schemas.openxmlformats.org/officeDocument/2006/relationships/image" Target="../media/image115.png"/><Relationship Id="rId4" Type="http://schemas.openxmlformats.org/officeDocument/2006/relationships/slideLayout" Target="../slideLayouts/slideLayout7.xml"/><Relationship Id="rId9" Type="http://schemas.microsoft.com/office/2007/relationships/media" Target="../media/media2.wma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gif"/><Relationship Id="rId2" Type="http://schemas.openxmlformats.org/officeDocument/2006/relationships/audio" Target="file:///D:\giao%20an%20tao%20hinh.le%20mai\Co%20giao%5b1%5d.mp3" TargetMode="External"/><Relationship Id="rId1" Type="http://schemas.openxmlformats.org/officeDocument/2006/relationships/audio" Target="file:///G:\giao%20an%20tao%20hinh.le%20huong\nhac%20hieu%20truyen%20hinh\To%20am%20gia%20dinh%5b1%5d.mp3" TargetMode="External"/><Relationship Id="rId6" Type="http://schemas.openxmlformats.org/officeDocument/2006/relationships/image" Target="../media/image117.emf"/><Relationship Id="rId5" Type="http://schemas.openxmlformats.org/officeDocument/2006/relationships/image" Target="../media/image116.gif"/><Relationship Id="rId4" Type="http://schemas.openxmlformats.org/officeDocument/2006/relationships/audio" Target="../media/audio10.wav"/><Relationship Id="rId9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10.wav"/><Relationship Id="rId7" Type="http://schemas.microsoft.com/office/2007/relationships/media" Target="../media/media3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3.gif"/><Relationship Id="rId5" Type="http://schemas.openxmlformats.org/officeDocument/2006/relationships/image" Target="../media/image121.gif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heartandleaf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eartandleaf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4455" y="270164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296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250" y="-366136"/>
            <a:ext cx="1695450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036" y="-941099"/>
            <a:ext cx="1695450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29" descr="n_blu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05400"/>
            <a:ext cx="11350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29" descr="n_blu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733800"/>
            <a:ext cx="19113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29" descr="n_blu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0" y="5181600"/>
            <a:ext cx="110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29" descr="n_blu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0"/>
            <a:ext cx="11350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29" descr="n_blu0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0"/>
            <a:ext cx="987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3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38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5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39436"/>
            <a:ext cx="1676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6" name="Picture 1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7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38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8" name="Picture 2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89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912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90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295400" y="533400"/>
            <a:ext cx="67818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 smtClean="0"/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2015-2016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0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6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0.06927 0.15908 C 0.08542 0.19284 0.09063 0.23908 0.0849 0.28463 C 0.07813 0.33665 0.06216 0.37573 0.03837 0.40047 L -0.06666 0.52047 " pathEditMode="relative" rAng="583614" ptsTypes="FffFF">
                                      <p:cBhvr>
                                        <p:cTn id="10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57 L -0.06666 0.18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</p:spTree>
    <p:extLst>
      <p:ext uri="{BB962C8B-B14F-4D97-AF65-F5344CB8AC3E}">
        <p14:creationId xmlns:p14="http://schemas.microsoft.com/office/powerpoint/2010/main" xmlns="" val="2551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15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532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6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7725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7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24000"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3276600"/>
            <a:ext cx="624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8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61518" y="3261518"/>
            <a:ext cx="6858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304800"/>
            <a:ext cx="5257800" cy="31242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10" y="357187"/>
            <a:ext cx="3784889" cy="307181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428999"/>
            <a:ext cx="3398836" cy="275030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29000"/>
            <a:ext cx="3942650" cy="2964873"/>
          </a:xfrm>
        </p:spPr>
      </p:pic>
    </p:spTree>
    <p:extLst>
      <p:ext uri="{BB962C8B-B14F-4D97-AF65-F5344CB8AC3E}">
        <p14:creationId xmlns:p14="http://schemas.microsoft.com/office/powerpoint/2010/main" xmlns="" val="1237398955"/>
      </p:ext>
    </p:extLst>
  </p:cSld>
  <p:clrMapOvr>
    <a:masterClrMapping/>
  </p:clrMapOvr>
  <p:transition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doc lan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my chi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15531"/>
            <a:ext cx="4492198" cy="339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95366">
            <a:off x="4658453" y="247012"/>
            <a:ext cx="4441866" cy="340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519487"/>
            <a:ext cx="3855131" cy="2728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5509"/>
            <a:ext cx="4038600" cy="36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373031"/>
      </p:ext>
    </p:extLst>
  </p:cSld>
  <p:clrMapOvr>
    <a:masterClrMapping/>
  </p:clrMapOvr>
  <p:transition spd="slow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3676650"/>
            <a:ext cx="4724400" cy="318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-45687"/>
            <a:ext cx="4724400" cy="3538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5" y="3676650"/>
            <a:ext cx="4267200" cy="3181350"/>
          </a:xfrm>
          <a:prstGeom prst="rect">
            <a:avLst/>
          </a:prstGeom>
        </p:spPr>
      </p:pic>
      <p:pic>
        <p:nvPicPr>
          <p:cNvPr id="11" name="Picture 2" descr="D:\my chi\mu-bao-ho-msa-v-ga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1835"/>
            <a:ext cx="4114800" cy="31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570150"/>
      </p:ext>
    </p:extLst>
  </p:cSld>
  <p:clrMapOvr>
    <a:masterClrMapping/>
  </p:clrMapOvr>
  <p:transition spd="slow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6" y="0"/>
            <a:ext cx="4613564" cy="3637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505200"/>
            <a:ext cx="3816633" cy="2904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1" y="228600"/>
            <a:ext cx="3786286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417" y="3352800"/>
            <a:ext cx="4364491" cy="30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03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1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64" y="418306"/>
            <a:ext cx="4038600" cy="582316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381000"/>
            <a:ext cx="4038600" cy="5791200"/>
          </a:xfrm>
        </p:spPr>
      </p:pic>
    </p:spTree>
    <p:extLst>
      <p:ext uri="{BB962C8B-B14F-4D97-AF65-F5344CB8AC3E}">
        <p14:creationId xmlns:p14="http://schemas.microsoft.com/office/powerpoint/2010/main" xmlns="" val="3612474136"/>
      </p:ext>
    </p:extLst>
  </p:cSld>
  <p:clrMapOvr>
    <a:masterClrMapping/>
  </p:clrMapOvr>
  <p:transition advTm="9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52400"/>
            <a:ext cx="4267200" cy="6477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52400"/>
            <a:ext cx="4038600" cy="6477000"/>
          </a:xfrm>
        </p:spPr>
      </p:pic>
    </p:spTree>
    <p:extLst>
      <p:ext uri="{BB962C8B-B14F-4D97-AF65-F5344CB8AC3E}">
        <p14:creationId xmlns:p14="http://schemas.microsoft.com/office/powerpoint/2010/main" xmlns="" val="314660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anh-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79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2400"/>
            <a:ext cx="8762999" cy="6553200"/>
          </a:xfrm>
        </p:spPr>
      </p:pic>
    </p:spTree>
    <p:extLst>
      <p:ext uri="{BB962C8B-B14F-4D97-AF65-F5344CB8AC3E}">
        <p14:creationId xmlns:p14="http://schemas.microsoft.com/office/powerpoint/2010/main" xmlns="" val="276556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28601"/>
            <a:ext cx="8229600" cy="6248400"/>
          </a:xfrm>
        </p:spPr>
      </p:pic>
    </p:spTree>
    <p:extLst>
      <p:ext uri="{BB962C8B-B14F-4D97-AF65-F5344CB8AC3E}">
        <p14:creationId xmlns:p14="http://schemas.microsoft.com/office/powerpoint/2010/main" xmlns="" val="23693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423" name="Picture 7" descr="hinh-nen-de-thuon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-1600200" y="1905000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6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5400" y="-81172"/>
            <a:ext cx="533400" cy="739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655" y="-81173"/>
            <a:ext cx="533400" cy="739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1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81000"/>
            <a:ext cx="8153400" cy="5861050"/>
          </a:xfrm>
        </p:spPr>
      </p:pic>
    </p:spTree>
    <p:extLst>
      <p:ext uri="{BB962C8B-B14F-4D97-AF65-F5344CB8AC3E}">
        <p14:creationId xmlns:p14="http://schemas.microsoft.com/office/powerpoint/2010/main" xmlns="" val="23127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52400"/>
            <a:ext cx="8939665" cy="6553200"/>
          </a:xfrm>
        </p:spPr>
      </p:pic>
    </p:spTree>
    <p:extLst>
      <p:ext uri="{BB962C8B-B14F-4D97-AF65-F5344CB8AC3E}">
        <p14:creationId xmlns:p14="http://schemas.microsoft.com/office/powerpoint/2010/main" xmlns="" val="28222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kham-cho-tre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241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tiem-ch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25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28600"/>
            <a:ext cx="8686800" cy="6324600"/>
          </a:xfrm>
        </p:spPr>
      </p:pic>
    </p:spTree>
    <p:extLst>
      <p:ext uri="{BB962C8B-B14F-4D97-AF65-F5344CB8AC3E}">
        <p14:creationId xmlns:p14="http://schemas.microsoft.com/office/powerpoint/2010/main" xmlns="" val="19548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"/>
            <a:ext cx="8591177" cy="6324600"/>
          </a:xfrm>
        </p:spPr>
      </p:pic>
    </p:spTree>
    <p:extLst>
      <p:ext uri="{BB962C8B-B14F-4D97-AF65-F5344CB8AC3E}">
        <p14:creationId xmlns:p14="http://schemas.microsoft.com/office/powerpoint/2010/main" xmlns="" val="35415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images62986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09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12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532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7725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24000"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3276600"/>
            <a:ext cx="624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1256883ait0xs1cuy"/>
          <p:cNvPicPr>
            <a:picLocks noChangeAspect="1" noChangeArrowheads="1" noCrop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61518" y="3261518"/>
            <a:ext cx="6858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2445" y="457200"/>
            <a:ext cx="4038600" cy="243839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909" y="3200400"/>
            <a:ext cx="4286250" cy="29718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457200"/>
            <a:ext cx="3733800" cy="2438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46109" y="1617703"/>
            <a:ext cx="1600197" cy="95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569" y="3197296"/>
            <a:ext cx="4085231" cy="3051104"/>
          </a:xfrm>
        </p:spPr>
      </p:pic>
    </p:spTree>
    <p:extLst>
      <p:ext uri="{BB962C8B-B14F-4D97-AF65-F5344CB8AC3E}">
        <p14:creationId xmlns:p14="http://schemas.microsoft.com/office/powerpoint/2010/main" xmlns="" val="451900743"/>
      </p:ext>
    </p:extLst>
  </p:cSld>
  <p:clrMapOvr>
    <a:masterClrMapping/>
  </p:clrMapOvr>
  <p:transition advTm="12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28600"/>
            <a:ext cx="39624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861" y="2971801"/>
            <a:ext cx="8393339" cy="315277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309" y="-13855"/>
            <a:ext cx="4391891" cy="31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7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0"/>
            <a:ext cx="3790950" cy="3505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608" y="4003964"/>
            <a:ext cx="3627192" cy="2597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32509"/>
            <a:ext cx="34290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72" y="3581400"/>
            <a:ext cx="35883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8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hinhnen1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2819400" y="685800"/>
            <a:ext cx="5791200" cy="3733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:  </a:t>
            </a:r>
            <a:endParaRPr lang="en-US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hiểu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nghề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70" name="The Cup Of Life FIFA World Cup 199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eartandleaf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5298" y="-4374574"/>
            <a:ext cx="533400" cy="91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25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60" fill="hold"/>
                                        <p:tgtEl>
                                          <p:spTgt spid="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219_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95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77" y="228600"/>
            <a:ext cx="8702723" cy="6324599"/>
          </a:xfrm>
        </p:spPr>
      </p:pic>
    </p:spTree>
    <p:extLst>
      <p:ext uri="{BB962C8B-B14F-4D97-AF65-F5344CB8AC3E}">
        <p14:creationId xmlns:p14="http://schemas.microsoft.com/office/powerpoint/2010/main" xmlns="" val="38395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4" y="0"/>
            <a:ext cx="9129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491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1524000" y="3355975"/>
            <a:ext cx="158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Thước kẻ</a:t>
            </a:r>
          </a:p>
        </p:txBody>
      </p:sp>
      <p:pic>
        <p:nvPicPr>
          <p:cNvPr id="136199" name="Picture 7" descr="Xem ảnh với kích cỡ đầy đủ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23764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4876800" y="32004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Bút</a:t>
            </a:r>
          </a:p>
        </p:txBody>
      </p:sp>
      <p:pic>
        <p:nvPicPr>
          <p:cNvPr id="136201" name="Picture 9" descr="sany0105h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FD4EA"/>
              </a:clrFrom>
              <a:clrTo>
                <a:srgbClr val="CFD4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1" t="11752" r="9435" b="7291"/>
          <a:stretch>
            <a:fillRect/>
          </a:stretch>
        </p:blipFill>
        <p:spPr bwMode="auto">
          <a:xfrm>
            <a:off x="609600" y="838200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1371600" y="333375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</a:t>
            </a: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ái bảng</a:t>
            </a:r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6781800" y="3276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Giáo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án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6205" name="Picture 13" descr="Picture33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2671763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14" descr="Picture2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01" b="22667"/>
          <a:stretch>
            <a:fillRect/>
          </a:stretch>
        </p:blipFill>
        <p:spPr bwMode="auto">
          <a:xfrm>
            <a:off x="457200" y="4114800"/>
            <a:ext cx="3657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5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7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8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5" descr="Picture12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3" t="17857" r="4686" b="14285"/>
          <a:stretch>
            <a:fillRect/>
          </a:stretch>
        </p:blipFill>
        <p:spPr bwMode="auto">
          <a:xfrm>
            <a:off x="4191000" y="9144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18" name="Rectangle 26"/>
          <p:cNvSpPr>
            <a:spLocks noChangeArrowheads="1"/>
          </p:cNvSpPr>
          <p:nvPr/>
        </p:nvSpPr>
        <p:spPr bwMode="auto">
          <a:xfrm>
            <a:off x="3886200" y="381000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Viên phấm</a:t>
            </a:r>
            <a:endParaRPr lang="en-US" sz="2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1381" y="1049807"/>
            <a:ext cx="2743200" cy="201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6643255" y="397524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Cập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4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  <p:bldP spid="136200" grpId="0"/>
      <p:bldP spid="136202" grpId="0"/>
      <p:bldP spid="136204" grpId="0"/>
      <p:bldP spid="136218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676400"/>
            <a:ext cx="4060698" cy="2822864"/>
          </a:xfr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371600"/>
            <a:ext cx="40925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304800"/>
            <a:ext cx="8283551" cy="6324600"/>
          </a:xfrm>
        </p:spPr>
      </p:pic>
    </p:spTree>
    <p:extLst>
      <p:ext uri="{BB962C8B-B14F-4D97-AF65-F5344CB8AC3E}">
        <p14:creationId xmlns:p14="http://schemas.microsoft.com/office/powerpoint/2010/main" xmlns="" val="25254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s648209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27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 flipH="1" flipV="1">
            <a:off x="0" y="0"/>
            <a:ext cx="1800225" cy="1565275"/>
            <a:chOff x="4368" y="2880"/>
            <a:chExt cx="1200" cy="1289"/>
          </a:xfrm>
        </p:grpSpPr>
        <p:sp>
          <p:nvSpPr>
            <p:cNvPr id="58371" name="Freeform 3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2" name="Freeform 4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4" name="Freeform 6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5" name="Freeform 7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" name="Freeform 8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7" name="Freeform 9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378" name="Group 10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58379" name="Picture 1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0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1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2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3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4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5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6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7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388" name="Group 20"/>
          <p:cNvGrpSpPr>
            <a:grpSpLocks/>
          </p:cNvGrpSpPr>
          <p:nvPr/>
        </p:nvGrpSpPr>
        <p:grpSpPr bwMode="auto">
          <a:xfrm rot="10800000" flipH="1" flipV="1">
            <a:off x="7343775" y="5292725"/>
            <a:ext cx="1800225" cy="1565275"/>
            <a:chOff x="4368" y="2880"/>
            <a:chExt cx="1200" cy="1289"/>
          </a:xfrm>
        </p:grpSpPr>
        <p:sp>
          <p:nvSpPr>
            <p:cNvPr id="58389" name="Freeform 21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Freeform 22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Freeform 23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2" name="Freeform 24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Freeform 25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Freeform 26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Freeform 27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396" name="Group 28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58397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8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99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0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1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2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3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4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5" name="Picture 3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8406" name="Picture 38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4825" y="5153025"/>
            <a:ext cx="8191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407" name="Picture 39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1000" y="-838200"/>
            <a:ext cx="8191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408" name="Picture 40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286000"/>
            <a:ext cx="4572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409" name="Picture 41" descr="200709101418325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57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410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74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1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84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2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26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3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98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4" name="Picture 4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495800"/>
            <a:ext cx="2009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415" name="Picture 47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43800" y="-381000"/>
            <a:ext cx="2009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416" name="Text Box 48"/>
          <p:cNvSpPr txBox="1">
            <a:spLocks noChangeArrowheads="1"/>
          </p:cNvSpPr>
          <p:nvPr/>
        </p:nvSpPr>
        <p:spPr bwMode="auto">
          <a:xfrm>
            <a:off x="1828800" y="4724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>
              <a:latin typeface=".VnTimeH" pitchFamily="34" charset="0"/>
            </a:endParaRPr>
          </a:p>
        </p:txBody>
      </p:sp>
      <p:pic>
        <p:nvPicPr>
          <p:cNvPr id="58417" name="Picture 49" descr="IMG_02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089022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endParaRPr lang="en-US" sz="3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00400"/>
            <a:ext cx="7848600" cy="2468563"/>
          </a:xfrm>
        </p:spPr>
        <p:txBody>
          <a:bodyPr/>
          <a:lstStyle/>
          <a:p>
            <a:endParaRPr lang="en-US" b="1">
              <a:solidFill>
                <a:srgbClr val="0000FF"/>
              </a:solidFill>
            </a:endParaRPr>
          </a:p>
          <a:p>
            <a:pPr>
              <a:buFontTx/>
              <a:buNone/>
            </a:pPr>
            <a:endParaRPr lang="en-US" b="1">
              <a:solidFill>
                <a:srgbClr val="FF0066"/>
              </a:solidFill>
            </a:endParaRPr>
          </a:p>
        </p:txBody>
      </p:sp>
      <p:pic>
        <p:nvPicPr>
          <p:cNvPr id="60420" name="Picture 4" descr="BAR_EL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BAR_EL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BAR_EL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0" y="30099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BAR_EL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7700" y="36195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7" name="Picture 11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20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30" name="Picture 14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31" name="Picture 15" descr="hoa h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133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32" name="Picture 16" descr="hoa ho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590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33" name="Picture 17" descr="nhom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34" name="Picture 18" descr="nhom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1600200" y="982663"/>
            <a:ext cx="510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chemeClr val="hlink"/>
              </a:solidFill>
            </a:endParaRPr>
          </a:p>
        </p:txBody>
      </p:sp>
      <p:pic>
        <p:nvPicPr>
          <p:cNvPr id="60436" name="Picture 20" descr="IMG_02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951210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8" grpId="1"/>
      <p:bldP spid="60418" grpId="2"/>
      <p:bldP spid="60419" grpId="0" build="p"/>
      <p:bldP spid="60419" grpI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rua-tay-1_7e8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67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6858" cy="6858000"/>
          </a:xfrm>
        </p:spPr>
      </p:pic>
    </p:spTree>
    <p:extLst>
      <p:ext uri="{BB962C8B-B14F-4D97-AF65-F5344CB8AC3E}">
        <p14:creationId xmlns:p14="http://schemas.microsoft.com/office/powerpoint/2010/main" xmlns="" val="40301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iaov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0213"/>
            <a:ext cx="82296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43000" y="57150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</a:rPr>
              <a:t>Giáo viên tiểu học</a:t>
            </a:r>
          </a:p>
        </p:txBody>
      </p:sp>
    </p:spTree>
    <p:extLst>
      <p:ext uri="{BB962C8B-B14F-4D97-AF65-F5344CB8AC3E}">
        <p14:creationId xmlns:p14="http://schemas.microsoft.com/office/powerpoint/2010/main" xmlns="" val="211529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nghe-giao-giaod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3914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143000" y="57150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</a:rPr>
              <a:t>Giáo viên phổ thông trung học</a:t>
            </a:r>
          </a:p>
        </p:txBody>
      </p:sp>
    </p:spTree>
    <p:extLst>
      <p:ext uri="{BB962C8B-B14F-4D97-AF65-F5344CB8AC3E}">
        <p14:creationId xmlns:p14="http://schemas.microsoft.com/office/powerpoint/2010/main" xmlns="" val="41601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57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86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089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7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9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0" descr="2eph5hc"/>
          <p:cNvPicPr>
            <a:picLocks noChangeAspect="1" noChangeArrowheads="1" noCrop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33400"/>
            <a:ext cx="3505200" cy="3028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488" y="3733120"/>
            <a:ext cx="3643312" cy="282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0458" y="3733120"/>
            <a:ext cx="3850141" cy="2667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116" y="533400"/>
            <a:ext cx="381748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243256"/>
      </p:ext>
    </p:extLst>
  </p:cSld>
  <p:clrMapOvr>
    <a:masterClrMapping/>
  </p:clrMapOvr>
  <p:transition advTm="9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581400"/>
            <a:ext cx="41148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581400"/>
            <a:ext cx="4146444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228600"/>
            <a:ext cx="4146444" cy="3200400"/>
          </a:xfrm>
          <a:prstGeom prst="rect">
            <a:avLst/>
          </a:prstGeom>
        </p:spPr>
      </p:pic>
      <p:pic>
        <p:nvPicPr>
          <p:cNvPr id="11" name="Picture 5" descr="giaothong-bandoc-giaoduc-vietna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03954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18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6" grpId="0" build="p"/>
      <p:bldP spid="1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228600"/>
            <a:ext cx="4038600" cy="6324600"/>
          </a:xfrm>
        </p:spPr>
      </p:pic>
      <p:pic>
        <p:nvPicPr>
          <p:cNvPr id="5" name="Picture 5" descr="thu%20ho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0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25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304800" y="-76200"/>
            <a:ext cx="9448800" cy="6934200"/>
            <a:chOff x="0" y="-24"/>
            <a:chExt cx="5760" cy="4368"/>
          </a:xfrm>
        </p:grpSpPr>
        <p:grpSp>
          <p:nvGrpSpPr>
            <p:cNvPr id="16387" name="Group 3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16388" name="Picture 4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89" name="Picture 5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0" name="Picture 6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88" y="2088"/>
                <a:ext cx="432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1" name="Picture 7" descr="ttrtrtr1151380670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392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6393" name="Picture 9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4" name="Picture 10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5" name="Picture 11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197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6" name="Picture 12" descr="flower[1][1][1][1]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1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7" name="Picture 13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8" name="Picture 14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9" name="Picture 15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0" name="Picture 16" descr="012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371600" y="2514600"/>
            <a:ext cx="6248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ĐOÁN GIỎI</a:t>
            </a:r>
          </a:p>
        </p:txBody>
      </p:sp>
      <p:pic>
        <p:nvPicPr>
          <p:cNvPr id="18" name="Picture 3" descr="tro choi"/>
          <p:cNvPicPr>
            <a:picLocks noChangeAspect="1" noChangeArrowheads="1" noCrop="1"/>
          </p:cNvPicPr>
          <p:nvPr/>
        </p:nvPicPr>
        <p:blipFill>
          <a:blip r:embed="rId5">
            <a:lum bright="-18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200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45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" y="39049"/>
            <a:ext cx="9149892" cy="6853587"/>
          </a:xfrm>
          <a:prstGeom prst="rect">
            <a:avLst/>
          </a:prstGeom>
        </p:spPr>
      </p:pic>
      <p:pic>
        <p:nvPicPr>
          <p:cNvPr id="5" name="Picture 29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64011">
            <a:off x="-326563" y="5768659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975" y="6248400"/>
            <a:ext cx="4972050" cy="914400"/>
          </a:xfrm>
          <a:prstGeom prst="rect">
            <a:avLst/>
          </a:prstGeom>
        </p:spPr>
      </p:pic>
      <p:pic>
        <p:nvPicPr>
          <p:cNvPr id="7" name="Picture 29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44271">
            <a:off x="8081397" y="5773567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D:\my chi\tranh lam nghe ngiep du gio\tải xuống (1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9635" y="228600"/>
            <a:ext cx="4094163" cy="34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4242267"/>
            <a:ext cx="2955463" cy="2006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4242268"/>
            <a:ext cx="2884598" cy="1986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4242268"/>
            <a:ext cx="2285063" cy="1986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9634" y="228600"/>
            <a:ext cx="4079765" cy="348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92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178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567" y="0"/>
            <a:ext cx="91911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4242267"/>
            <a:ext cx="2955463" cy="200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4242268"/>
            <a:ext cx="2884598" cy="198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4242268"/>
            <a:ext cx="2285063" cy="1986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9635" y="228600"/>
            <a:ext cx="40797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3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96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242267"/>
            <a:ext cx="2955463" cy="200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4242268"/>
            <a:ext cx="2884598" cy="198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4242268"/>
            <a:ext cx="2285063" cy="1986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9634" y="228600"/>
            <a:ext cx="4079765" cy="348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12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857250"/>
            <a:ext cx="92964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9634" y="-857250"/>
            <a:ext cx="4079765" cy="3486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2986520"/>
            <a:ext cx="32766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586" y="3000375"/>
            <a:ext cx="3067050" cy="3826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2986520"/>
            <a:ext cx="2987386" cy="38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72524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AR_EL~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BAR_EL~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BAR_EL~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0" y="30099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BAR_EL~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57700" y="3619500"/>
            <a:ext cx="9144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20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nhom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 descr="hoa ho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133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hoa ho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590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nhom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nhom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441" y="348734"/>
            <a:ext cx="462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Trang</a:t>
            </a:r>
            <a:r>
              <a:rPr lang="en-US" dirty="0"/>
              <a:t> </a:t>
            </a:r>
            <a:r>
              <a:rPr lang="en-US" dirty="0" err="1" smtClean="0"/>
              <a:t>phục</a:t>
            </a:r>
            <a:r>
              <a:rPr lang="en-US" dirty="0"/>
              <a:t>  </a:t>
            </a:r>
            <a:r>
              <a:rPr lang="en-US" dirty="0" err="1" smtClean="0"/>
              <a:t>của</a:t>
            </a:r>
            <a:r>
              <a:rPr lang="en-US" dirty="0"/>
              <a:t> </a:t>
            </a:r>
            <a:r>
              <a:rPr lang="en-US" dirty="0" err="1" smtClean="0"/>
              <a:t>cô</a:t>
            </a:r>
            <a:r>
              <a:rPr lang="en-US" dirty="0"/>
              <a:t> </a:t>
            </a:r>
            <a:r>
              <a:rPr lang="en-US" dirty="0" err="1" smtClean="0"/>
              <a:t>giáo</a:t>
            </a:r>
            <a:r>
              <a:rPr lang="en-US" dirty="0"/>
              <a:t>, </a:t>
            </a:r>
            <a:r>
              <a:rPr lang="en-US" dirty="0" err="1" smtClean="0"/>
              <a:t>công</a:t>
            </a:r>
            <a:r>
              <a:rPr lang="en-US" dirty="0"/>
              <a:t> </a:t>
            </a:r>
            <a:r>
              <a:rPr lang="en-US" dirty="0" err="1" smtClean="0"/>
              <a:t>nhân</a:t>
            </a:r>
            <a:r>
              <a:rPr lang="en-US" dirty="0"/>
              <a:t>, </a:t>
            </a:r>
            <a:r>
              <a:rPr lang="en-US" dirty="0" err="1" smtClean="0"/>
              <a:t>bác</a:t>
            </a:r>
            <a:r>
              <a:rPr lang="en-US" dirty="0"/>
              <a:t> </a:t>
            </a:r>
            <a:r>
              <a:rPr lang="en-US" dirty="0" err="1" smtClean="0"/>
              <a:t>sĩ</a:t>
            </a:r>
            <a:r>
              <a:rPr lang="en-US" dirty="0"/>
              <a:t> </a:t>
            </a:r>
            <a:r>
              <a:rPr lang="en-US" dirty="0" err="1" smtClean="0"/>
              <a:t>là</a:t>
            </a:r>
            <a:r>
              <a:rPr lang="en-US" dirty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7900" y="1683327"/>
            <a:ext cx="2971800" cy="4336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6793" y="1676400"/>
            <a:ext cx="2552700" cy="438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" y="1668236"/>
            <a:ext cx="2905125" cy="43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90072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WordArt 2"/>
          <p:cNvSpPr>
            <a:spLocks noChangeArrowheads="1" noChangeShapeType="1" noTextEdit="1"/>
          </p:cNvSpPr>
          <p:nvPr/>
        </p:nvSpPr>
        <p:spPr bwMode="auto">
          <a:xfrm>
            <a:off x="1371600" y="2514600"/>
            <a:ext cx="6248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H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Ơ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315" name="Picture 3" descr="tro choi"/>
          <p:cNvPicPr>
            <a:picLocks noChangeAspect="1" noChangeArrowheads="1" noCrop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3200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0" y="0"/>
            <a:ext cx="746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10300" y="31623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00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6092825"/>
            <a:ext cx="8524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2825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lum bright="-36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3" y="0"/>
            <a:ext cx="852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SAN CPHUONG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100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4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209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5" name="Picture 3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4912e76f_5703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2890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4912e78d_5725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0225"/>
            <a:ext cx="3028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9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562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he Cup Of Life FIFA World Cup 199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The Cup Of Life FIFA World Cup 1998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1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1543050" y="1503218"/>
            <a:ext cx="7429500" cy="2286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BÉ CÙNG THI TÀI</a:t>
            </a:r>
          </a:p>
        </p:txBody>
      </p:sp>
      <p:pic>
        <p:nvPicPr>
          <p:cNvPr id="2" name="BAC DUA THU VUI TINH.wm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5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60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37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838200" y="2133600"/>
            <a:ext cx="8153400" cy="27003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CHÀO TẠM BIỆT</a:t>
            </a:r>
          </a:p>
        </p:txBody>
      </p:sp>
      <p:pic>
        <p:nvPicPr>
          <p:cNvPr id="20484" name="Picture 4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24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62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9055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n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667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n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n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n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8450" y="-4762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8250" y="-4762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6850" y="5619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 descr="659204qfhni5vgx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14650" y="5619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8" descr="Entertainment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971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3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57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5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6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7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8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9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1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30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31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2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76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34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5" name="Picture 35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36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7" name="Picture 37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8" name="Picture 38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9" name="Picture 39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0" name="Picture 40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1" name="Picture 41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2" name="Picture 42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3" name="Picture 43" descr="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To am gia dinh[1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Co giao[1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060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6" fill="hold"/>
                                        <p:tgtEl>
                                          <p:spTgt spid="12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146"/>
                            </p:stCondLst>
                            <p:childTnLst>
                              <p:par>
                                <p:cTn id="8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34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35"/>
                </p:tgtEl>
              </p:cMediaNode>
            </p:audio>
          </p:childTnLst>
        </p:cTn>
      </p:par>
    </p:tnLst>
    <p:bldLst>
      <p:bldP spid="1229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15500" cy="728662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2772" name="Picture 4" descr="step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2400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774" name="Picture 6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7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4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8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4" y="-504"/>
              <a:ext cx="480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77" name="Picture 9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24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0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16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1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08" y="-48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2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96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3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14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4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44" y="2688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5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764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16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56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17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1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18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2" y="3324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19" descr="20070910141832536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6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88" name="WordArt 20"/>
          <p:cNvSpPr>
            <a:spLocks noChangeArrowheads="1" noChangeShapeType="1" noTextEdit="1"/>
          </p:cNvSpPr>
          <p:nvPr/>
        </p:nvSpPr>
        <p:spPr bwMode="auto">
          <a:xfrm>
            <a:off x="1371600" y="990600"/>
            <a:ext cx="6705600" cy="270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ELPHRG0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991876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1" y="0"/>
            <a:ext cx="9084400" cy="6858000"/>
          </a:xfrm>
        </p:spPr>
      </p:pic>
    </p:spTree>
    <p:extLst>
      <p:ext uri="{BB962C8B-B14F-4D97-AF65-F5344CB8AC3E}">
        <p14:creationId xmlns:p14="http://schemas.microsoft.com/office/powerpoint/2010/main" xmlns="" val="27727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6082" cy="6629400"/>
          </a:xfrm>
        </p:spPr>
      </p:pic>
    </p:spTree>
    <p:extLst>
      <p:ext uri="{BB962C8B-B14F-4D97-AF65-F5344CB8AC3E}">
        <p14:creationId xmlns:p14="http://schemas.microsoft.com/office/powerpoint/2010/main" xmlns="" val="7278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6858" cy="6858000"/>
          </a:xfrm>
        </p:spPr>
      </p:pic>
    </p:spTree>
    <p:extLst>
      <p:ext uri="{BB962C8B-B14F-4D97-AF65-F5344CB8AC3E}">
        <p14:creationId xmlns:p14="http://schemas.microsoft.com/office/powerpoint/2010/main" xmlns="" val="15812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551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106</Words>
  <Application>Microsoft Office PowerPoint</Application>
  <PresentationFormat>On-screen Show (4:3)</PresentationFormat>
  <Paragraphs>37</Paragraphs>
  <Slides>57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Documents</dc:creator>
  <cp:lastModifiedBy>Welcome</cp:lastModifiedBy>
  <cp:revision>81</cp:revision>
  <dcterms:created xsi:type="dcterms:W3CDTF">2006-08-16T00:00:00Z</dcterms:created>
  <dcterms:modified xsi:type="dcterms:W3CDTF">2018-01-27T09:24:48Z</dcterms:modified>
</cp:coreProperties>
</file>