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62" r:id="rId6"/>
    <p:sldId id="263" r:id="rId7"/>
    <p:sldId id="264" r:id="rId8"/>
    <p:sldId id="261" r:id="rId9"/>
    <p:sldId id="265" r:id="rId10"/>
    <p:sldId id="260" r:id="rId11"/>
    <p:sldId id="267" r:id="rId12"/>
    <p:sldId id="269" r:id="rId13"/>
    <p:sldId id="272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941A1-5578-4BA1-8180-25B3B3CFAB7D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7DE5F-2803-46C8-8929-48D1798E6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7DE5F-2803-46C8-8929-48D1798E62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H&#7891;ng%20H&#7841;nh%20&#8211;%20Ch&#7883;%20Ong%20N&#226;u%20V&#224;%20Em%20B&#233;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../Local%20Settings/Luan/PW%20HAI%20PHONG/5%20-%20The%20gioi%20quanh%20be%20-CHUAN/CACFILE/chua%20dung.wav" TargetMode="Externa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266.photobucket.com/albums/ii277/babybao_iloveu/Dividers/?action=view&amp;current=tulipsrosesDividerBa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.wm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972300" y="-1905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90600" y="1956137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971800"/>
            <a:ext cx="8001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0" y="5562600"/>
          <a:ext cx="2286000" cy="1295400"/>
        </p:xfrm>
        <a:graphic>
          <a:graphicData uri="http://schemas.openxmlformats.org/presentationml/2006/ole">
            <p:oleObj spid="_x0000_s1026" name="Clip" r:id="rId6" imgW="4286160" imgH="3676320" progId="">
              <p:embed/>
            </p:oleObj>
          </a:graphicData>
        </a:graphic>
      </p:graphicFrame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1676400" y="5476875"/>
          <a:ext cx="1981200" cy="1381125"/>
        </p:xfrm>
        <a:graphic>
          <a:graphicData uri="http://schemas.openxmlformats.org/presentationml/2006/ole">
            <p:oleObj spid="_x0000_s1027" name="Clip" r:id="rId7" imgW="4446000" imgH="4417560" progId="">
              <p:embed/>
            </p:oleObj>
          </a:graphicData>
        </a:graphic>
      </p:graphicFrame>
      <p:graphicFrame>
        <p:nvGraphicFramePr>
          <p:cNvPr id="1028" name="Object 23"/>
          <p:cNvGraphicFramePr>
            <a:graphicFrameLocks noChangeAspect="1"/>
          </p:cNvGraphicFramePr>
          <p:nvPr/>
        </p:nvGraphicFramePr>
        <p:xfrm>
          <a:off x="3505200" y="5486400"/>
          <a:ext cx="2286000" cy="1371600"/>
        </p:xfrm>
        <a:graphic>
          <a:graphicData uri="http://schemas.openxmlformats.org/presentationml/2006/ole">
            <p:oleObj spid="_x0000_s1028" name="Clip" r:id="rId8" imgW="4286160" imgH="3676320" progId="">
              <p:embed/>
            </p:oleObj>
          </a:graphicData>
        </a:graphic>
      </p:graphicFrame>
      <p:graphicFrame>
        <p:nvGraphicFramePr>
          <p:cNvPr id="1029" name="Object 22"/>
          <p:cNvGraphicFramePr>
            <a:graphicFrameLocks noChangeAspect="1"/>
          </p:cNvGraphicFramePr>
          <p:nvPr/>
        </p:nvGraphicFramePr>
        <p:xfrm>
          <a:off x="5181600" y="5476875"/>
          <a:ext cx="1981200" cy="1381125"/>
        </p:xfrm>
        <a:graphic>
          <a:graphicData uri="http://schemas.openxmlformats.org/presentationml/2006/ole">
            <p:oleObj spid="_x0000_s1029" name="Clip" r:id="rId9" imgW="4446000" imgH="4417560" progId="">
              <p:embed/>
            </p:oleObj>
          </a:graphicData>
        </a:graphic>
      </p:graphicFrame>
      <p:graphicFrame>
        <p:nvGraphicFramePr>
          <p:cNvPr id="1030" name="Object 21"/>
          <p:cNvGraphicFramePr>
            <a:graphicFrameLocks noChangeAspect="1"/>
          </p:cNvGraphicFramePr>
          <p:nvPr/>
        </p:nvGraphicFramePr>
        <p:xfrm>
          <a:off x="6858000" y="5486400"/>
          <a:ext cx="2286000" cy="1371600"/>
        </p:xfrm>
        <a:graphic>
          <a:graphicData uri="http://schemas.openxmlformats.org/presentationml/2006/ole">
            <p:oleObj spid="_x0000_s1030" name="Clip" r:id="rId10" imgW="4286160" imgH="3676320" progId="">
              <p:embed/>
            </p:oleObj>
          </a:graphicData>
        </a:graphic>
      </p:graphicFrame>
      <p:sp>
        <p:nvSpPr>
          <p:cNvPr id="19" name="TextBox 3"/>
          <p:cNvSpPr txBox="1"/>
          <p:nvPr/>
        </p:nvSpPr>
        <p:spPr>
          <a:xfrm>
            <a:off x="304800" y="649069"/>
            <a:ext cx="830580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MẦM NON GIA THƯỢNG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4038600" cy="29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I:\butter-282-78228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"/>
            <a:ext cx="4038600" cy="3048000"/>
          </a:xfrm>
          <a:prstGeom prst="rect">
            <a:avLst/>
          </a:prstGeom>
          <a:noFill/>
        </p:spPr>
      </p:pic>
      <p:pic>
        <p:nvPicPr>
          <p:cNvPr id="14339" name="Picture 3" descr="I:\butter-282-78228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3810000" cy="3048000"/>
          </a:xfrm>
          <a:prstGeom prst="rect">
            <a:avLst/>
          </a:prstGeom>
          <a:noFill/>
        </p:spPr>
      </p:pic>
      <p:pic>
        <p:nvPicPr>
          <p:cNvPr id="9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24500" y="3178175"/>
            <a:ext cx="6858000" cy="381000"/>
          </a:xfrm>
          <a:prstGeom prst="rect">
            <a:avLst/>
          </a:prstGeom>
          <a:noFill/>
        </p:spPr>
      </p:pic>
      <p:pic>
        <p:nvPicPr>
          <p:cNvPr id="10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1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8610600" cy="304800"/>
          </a:xfrm>
          <a:prstGeom prst="rect">
            <a:avLst/>
          </a:prstGeom>
          <a:noFill/>
        </p:spPr>
      </p:pic>
      <p:pic>
        <p:nvPicPr>
          <p:cNvPr id="12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553200"/>
            <a:ext cx="87630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6096000"/>
            <a:ext cx="1676400" cy="762000"/>
            <a:chOff x="2064" y="2444"/>
            <a:chExt cx="1440" cy="994"/>
          </a:xfrm>
        </p:grpSpPr>
        <p:pic>
          <p:nvPicPr>
            <p:cNvPr id="7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8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828800" y="6096000"/>
            <a:ext cx="1676400" cy="762000"/>
            <a:chOff x="2064" y="2444"/>
            <a:chExt cx="1440" cy="994"/>
          </a:xfrm>
        </p:grpSpPr>
        <p:pic>
          <p:nvPicPr>
            <p:cNvPr id="10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1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429000" y="6096000"/>
            <a:ext cx="2590800" cy="762000"/>
            <a:chOff x="2064" y="2444"/>
            <a:chExt cx="1440" cy="994"/>
          </a:xfrm>
        </p:grpSpPr>
        <p:pic>
          <p:nvPicPr>
            <p:cNvPr id="13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4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1828800" y="1143000"/>
            <a:ext cx="6477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2514600"/>
            <a:ext cx="694093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tìm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7200"/>
            <a:ext cx="25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23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819400"/>
            <a:ext cx="6827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54380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:\14414hinh-anh-con-buom-vang-nen-trong-su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609600"/>
            <a:ext cx="2971800" cy="2362200"/>
          </a:xfrm>
          <a:prstGeom prst="rect">
            <a:avLst/>
          </a:prstGeom>
          <a:noFill/>
        </p:spPr>
      </p:pic>
      <p:pic>
        <p:nvPicPr>
          <p:cNvPr id="15363" name="Picture 3" descr="I:\14414hinh-anh-con-buom-vang-nen-trong-su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85800"/>
            <a:ext cx="3048000" cy="2160587"/>
          </a:xfrm>
          <a:prstGeom prst="rect">
            <a:avLst/>
          </a:prstGeom>
          <a:noFill/>
        </p:spPr>
      </p:pic>
      <p:pic>
        <p:nvPicPr>
          <p:cNvPr id="15364" name="Picture 4" descr="I:\259_3-1409250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200400"/>
            <a:ext cx="2971800" cy="3276600"/>
          </a:xfrm>
          <a:prstGeom prst="rect">
            <a:avLst/>
          </a:prstGeom>
          <a:noFill/>
        </p:spPr>
      </p:pic>
      <p:pic>
        <p:nvPicPr>
          <p:cNvPr id="15365" name="Picture 5" descr="I:\259_3-1409250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1242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39653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146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Gắn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đủ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0"/>
            <a:ext cx="36712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09-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457200"/>
            <a:ext cx="8229600" cy="6400800"/>
          </a:xfrm>
          <a:prstGeom prst="rect">
            <a:avLst/>
          </a:prstGeom>
          <a:noFill/>
        </p:spPr>
      </p:pic>
      <p:pic>
        <p:nvPicPr>
          <p:cNvPr id="6" name="Picture 1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1352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6067425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0198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7244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828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05000" y="990600"/>
            <a:ext cx="5264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Chị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ong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Hồng Hạnh – Chị Ong Nâu Và Em Bé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61026" y="5675026"/>
            <a:ext cx="1182974" cy="118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79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B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010400" y="3200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43000" y="35052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239000" y="56388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09800" y="5486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V="1">
            <a:off x="4876800" y="3733800"/>
            <a:ext cx="381000" cy="3048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990600" y="106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20000" y="3124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0" y="43434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7338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352800" y="4267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9144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6670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953000" y="4724400"/>
            <a:ext cx="533400" cy="381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9600" y="4114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895600" y="4876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791200" y="5791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7010400" y="43434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8458200" y="57150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828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1600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362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1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Ch©n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thµnh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c¶m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¬n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c¸c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c« 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vÒ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dù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!</a:t>
            </a:r>
          </a:p>
        </p:txBody>
      </p:sp>
      <p:pic>
        <p:nvPicPr>
          <p:cNvPr id="29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2057400" cy="1676400"/>
          </a:xfrm>
          <a:prstGeom prst="rect">
            <a:avLst/>
          </a:prstGeom>
          <a:noFill/>
        </p:spPr>
      </p:pic>
      <p:pic>
        <p:nvPicPr>
          <p:cNvPr id="30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334000"/>
            <a:ext cx="2057400" cy="1524000"/>
          </a:xfrm>
          <a:prstGeom prst="rect">
            <a:avLst/>
          </a:prstGeom>
          <a:noFill/>
        </p:spPr>
      </p:pic>
      <p:pic>
        <p:nvPicPr>
          <p:cNvPr id="31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257800"/>
            <a:ext cx="2133600" cy="1600200"/>
          </a:xfrm>
          <a:prstGeom prst="rect">
            <a:avLst/>
          </a:prstGeom>
          <a:noFill/>
        </p:spPr>
      </p:pic>
      <p:pic>
        <p:nvPicPr>
          <p:cNvPr id="32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334000"/>
            <a:ext cx="2667000" cy="1524000"/>
          </a:xfrm>
          <a:prstGeom prst="rect">
            <a:avLst/>
          </a:prstGeom>
          <a:noFill/>
        </p:spPr>
      </p:pic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533400" y="3124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chóc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c¸c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Con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ch¨m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ngoan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häc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giái</a:t>
            </a:r>
            <a:endParaRPr lang="en-US" sz="28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3D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 descr="Photobuck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791200"/>
            <a:ext cx="5562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76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96241" y="5496838"/>
            <a:ext cx="990600" cy="173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34250" y="-10477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339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40386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81200" y="381000"/>
            <a:ext cx="4898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VÀO BÀI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1828800"/>
            <a:ext cx="71627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chuyện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butter3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90800" y="0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bướm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81645" y="38201"/>
            <a:ext cx="1800556" cy="172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4495800" cy="685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Con </a:t>
            </a:r>
            <a:r>
              <a:rPr lang="en-US" sz="6000" b="1" dirty="0" err="1" smtClean="0">
                <a:solidFill>
                  <a:srgbClr val="C00000"/>
                </a:solidFill>
              </a:rPr>
              <a:t>Ong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ani-1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5486400"/>
            <a:ext cx="1676400" cy="1371600"/>
          </a:xfrm>
          <a:prstGeom prst="rect">
            <a:avLst/>
          </a:prstGeom>
          <a:noFill/>
        </p:spPr>
      </p:pic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486400"/>
            <a:ext cx="3124200" cy="1371600"/>
          </a:xfrm>
          <a:prstGeom prst="rect">
            <a:avLst/>
          </a:prstGeom>
          <a:noFill/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2181556" cy="24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1"/>
            <a:ext cx="30455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ruồi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0"/>
            <a:ext cx="3286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muỗi</a:t>
            </a:r>
            <a:endParaRPr lang="en-US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48325" y="4818308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981200"/>
            <a:ext cx="5804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NỘI DUNG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4114800"/>
            <a:ext cx="9144000" cy="2743200"/>
            <a:chOff x="243" y="3600"/>
            <a:chExt cx="4557" cy="720"/>
          </a:xfrm>
        </p:grpSpPr>
        <p:pic>
          <p:nvPicPr>
            <p:cNvPr id="6" name="Picture 39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0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1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2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3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4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5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6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9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10552">
            <a:off x="-157405" y="141357"/>
            <a:ext cx="2514670" cy="1963996"/>
          </a:xfrm>
          <a:prstGeom prst="rect">
            <a:avLst/>
          </a:prstGeom>
          <a:noFill/>
        </p:spPr>
      </p:pic>
      <p:pic>
        <p:nvPicPr>
          <p:cNvPr id="16" name="Picture 9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86014">
            <a:off x="6532758" y="-50993"/>
            <a:ext cx="2650871" cy="210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9624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267200"/>
            <a:ext cx="2057400" cy="2590800"/>
          </a:xfrm>
          <a:prstGeom prst="rect">
            <a:avLst/>
          </a:prstGeom>
          <a:noFill/>
        </p:spPr>
      </p:pic>
      <p:pic>
        <p:nvPicPr>
          <p:cNvPr id="7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191000"/>
            <a:ext cx="1447800" cy="1676400"/>
          </a:xfrm>
          <a:prstGeom prst="rect">
            <a:avLst/>
          </a:prstGeom>
          <a:noFill/>
        </p:spPr>
      </p:pic>
      <p:pic>
        <p:nvPicPr>
          <p:cNvPr id="8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962400"/>
            <a:ext cx="2057400" cy="2590800"/>
          </a:xfrm>
          <a:prstGeom prst="rect">
            <a:avLst/>
          </a:prstGeom>
          <a:noFill/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676400" y="1066800"/>
            <a:ext cx="5715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</TotalTime>
  <Words>134</Words>
  <Application>Microsoft Office PowerPoint</Application>
  <PresentationFormat>On-screen Show (4:3)</PresentationFormat>
  <Paragraphs>23</Paragraphs>
  <Slides>16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Clip</vt:lpstr>
      <vt:lpstr>Slide 1</vt:lpstr>
      <vt:lpstr>Slide 2</vt:lpstr>
      <vt:lpstr>Slide 3</vt:lpstr>
      <vt:lpstr>Con Ong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Welcome</cp:lastModifiedBy>
  <cp:revision>45</cp:revision>
  <dcterms:created xsi:type="dcterms:W3CDTF">2006-08-16T00:00:00Z</dcterms:created>
  <dcterms:modified xsi:type="dcterms:W3CDTF">2019-04-11T08:09:32Z</dcterms:modified>
</cp:coreProperties>
</file>