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2"/>
  </p:notesMasterIdLst>
  <p:sldIdLst>
    <p:sldId id="257" r:id="rId4"/>
    <p:sldId id="259" r:id="rId5"/>
    <p:sldId id="272" r:id="rId6"/>
    <p:sldId id="262" r:id="rId7"/>
    <p:sldId id="261" r:id="rId8"/>
    <p:sldId id="263" r:id="rId9"/>
    <p:sldId id="278" r:id="rId10"/>
    <p:sldId id="264" r:id="rId11"/>
    <p:sldId id="269" r:id="rId12"/>
    <p:sldId id="271" r:id="rId13"/>
    <p:sldId id="270" r:id="rId14"/>
    <p:sldId id="279" r:id="rId15"/>
    <p:sldId id="274" r:id="rId16"/>
    <p:sldId id="276" r:id="rId17"/>
    <p:sldId id="277" r:id="rId18"/>
    <p:sldId id="267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E934-58F9-493E-B195-7922A5447AF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1FC24-879C-4463-BDAA-B91A0EE9B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91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8567-982E-45A1-9FD2-4D0A129E12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D1716-3D80-40D0-8C51-34765D5E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903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81F4-479B-44A4-9A77-05851F13E2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E094-CB4C-4B23-9A61-EE3798F9C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334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D60DE-2E9E-41FF-98E8-52FDA3974F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9F1AC-3689-4B5D-9E41-20C91ACE6A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731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8567-982E-45A1-9FD2-4D0A129E12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D1716-3D80-40D0-8C51-34765D5E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642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109FF-15DD-407C-81FD-51EC130256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A70E-2EF2-4533-B0B0-45D272B5F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5EE3-AC13-4C71-8108-3E73FC7EB6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21E3-B070-474E-A246-0CF68BB5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25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053E-1A30-4F8E-9D4E-0786A2C673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5CC56-9ED9-4A77-8D48-613332FE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55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085D-2D4B-4EFC-B0A0-56366A49D0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1FF9-7166-4880-8E01-6EB269C7DD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3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42DD-63F5-4C73-AFAA-2D3578990A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94C3-D19F-4667-9771-2F60058E6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2664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142C-C530-4D03-A4EE-124D3F872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4845F-07C4-44BB-B1AB-09B886D7A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507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6B74-18DF-4DEB-AF36-DC09AE36E7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6429-8EEF-4F9D-9EF5-4183B423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739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109FF-15DD-407C-81FD-51EC130256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A70E-2EF2-4533-B0B0-45D272B5F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784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ED1F-4583-411A-9424-92CC0AB0B8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4A60-FE05-47BA-8553-B63A66134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4886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81F4-479B-44A4-9A77-05851F13E2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E094-CB4C-4B23-9A61-EE3798F9C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0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D60DE-2E9E-41FF-98E8-52FDA3974F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9F1AC-3689-4B5D-9E41-20C91ACE6A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2489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0A4C9-0613-4691-AF47-3116C0AC3A10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E4B2-BA38-4DEC-BE93-3AFB942D45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2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A6AA6-DE57-4409-9CB0-EE693684993F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A1F4B-A915-4145-8D37-4689D30CC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747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9807C-C17A-4AD1-BF80-95EAEED1B63E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A7A4-9714-4C9C-8C71-528AFB8189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878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28A3C-92C2-4429-B5D7-0F9AC7C2A8B0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2762-CCC6-457C-B7CB-E21747A218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031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5D853-0B80-490D-97FE-66093E0B947B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B3ED-3FA8-4934-89DA-39B1AB258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23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1A45B-4F59-4812-A329-AB505ED6907A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C217F-C3E6-4149-B130-838BBE927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989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21AB8-CAB4-41C8-B073-CE9681A2121C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297C9-43F6-4773-A94C-2476725B1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81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5EE3-AC13-4C71-8108-3E73FC7EB6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21E3-B070-474E-A246-0CF68BB5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73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6142D-8CBD-4427-A46C-2E412313736F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F113-DF0E-4C57-803E-BC4C840DD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794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1D298-740F-4157-B0C7-D0326B2D8759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BA49-F15A-48C7-821A-E606BD8B46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45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1184D-E411-46D8-937D-A721E40B743D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BE9FE-FE34-4BEB-99C7-F72185005A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854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F7FEE-E329-41A4-97C3-AC16D35BF4B5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78FD2-8BE6-442D-A6A0-984B330D1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141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FC916-656D-47BA-91A8-2CEE82859443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B3A77-8ED8-467F-8D2B-7625425251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60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0173B-C122-4147-BB7E-3E2E7CE082EA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05C0E-5264-40BF-9E62-04E3751D6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21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053E-1A30-4F8E-9D4E-0786A2C673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5CC56-9ED9-4A77-8D48-613332FE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692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085D-2D4B-4EFC-B0A0-56366A49D0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1FF9-7166-4880-8E01-6EB269C7DD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36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42DD-63F5-4C73-AFAA-2D3578990A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94C3-D19F-4667-9771-2F60058E6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79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142C-C530-4D03-A4EE-124D3F872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4845F-07C4-44BB-B1AB-09B886D7A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18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6B74-18DF-4DEB-AF36-DC09AE36E7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6429-8EEF-4F9D-9EF5-4183B423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958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ED1F-4583-411A-9424-92CC0AB0B8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4A60-FE05-47BA-8553-B63A66134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764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BAB2CB-6545-4F9F-B17F-9AA5720DD3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EFA0E-C098-4DDB-A388-A31AA16E6F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06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BAB2CB-6545-4F9F-B17F-9AA5720DD3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EFA0E-C098-4DDB-A388-A31AA16E6F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1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7861508-7F0E-4140-9210-419AD104B853}" type="datetime1">
              <a:rPr lang="en-US" smtClean="0">
                <a:solidFill>
                  <a:srgbClr val="000000"/>
                </a:solidFill>
              </a:rPr>
              <a:pPr/>
              <a:t>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83DB3AE-075A-4A5D-A1E2-58DDAC0C8A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26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35.jpeg"/><Relationship Id="rId5" Type="http://schemas.openxmlformats.org/officeDocument/2006/relationships/image" Target="../media/image30.gif"/><Relationship Id="rId10" Type="http://schemas.openxmlformats.org/officeDocument/2006/relationships/image" Target="../media/image16.jpeg"/><Relationship Id="rId4" Type="http://schemas.openxmlformats.org/officeDocument/2006/relationships/image" Target="../media/image34.jpeg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11" Type="http://schemas.openxmlformats.org/officeDocument/2006/relationships/image" Target="../media/image38.jpeg"/><Relationship Id="rId5" Type="http://schemas.openxmlformats.org/officeDocument/2006/relationships/slide" Target="slide11.xml"/><Relationship Id="rId10" Type="http://schemas.openxmlformats.org/officeDocument/2006/relationships/image" Target="../media/image23.jpeg"/><Relationship Id="rId4" Type="http://schemas.openxmlformats.org/officeDocument/2006/relationships/image" Target="../media/image31.gif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5" Type="http://schemas.openxmlformats.org/officeDocument/2006/relationships/slide" Target="slide11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microsoft.com/office/2007/relationships/media" Target="../media/media3.mp3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microsoft.com/office/2007/relationships/media" Target="../media/media4.mp3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microsoft.com/office/2007/relationships/media" Target="../media/media3.mp3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52.gif"/><Relationship Id="rId3" Type="http://schemas.openxmlformats.org/officeDocument/2006/relationships/slideLayout" Target="../slideLayouts/slideLayout29.xml"/><Relationship Id="rId7" Type="http://schemas.openxmlformats.org/officeDocument/2006/relationships/hyperlink" Target="Hoa%208%20-%20Bai%2033%20Tiet%2050%20DIEU%20CHE%20HIDRO%20-%20PHAN%20UNG%20THE.ppt" TargetMode="External"/><Relationship Id="rId12" Type="http://schemas.openxmlformats.org/officeDocument/2006/relationships/image" Target="../media/image51.gi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50.gif"/><Relationship Id="rId5" Type="http://schemas.microsoft.com/office/2007/relationships/media" Target="../media/media5.mp3"/><Relationship Id="rId10" Type="http://schemas.openxmlformats.org/officeDocument/2006/relationships/image" Target="../media/image49.gif"/><Relationship Id="rId4" Type="http://schemas.openxmlformats.org/officeDocument/2006/relationships/image" Target="../media/image47.jpe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microsoft.com/office/2007/relationships/media" Target="../media/media6.mp3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2.gif"/><Relationship Id="rId5" Type="http://schemas.openxmlformats.org/officeDocument/2006/relationships/hyperlink" Target="Hoa%208%20-%20Bai%2033%20Tiet%2050%20DIEU%20CHE%20HIDRO%20-%20PHAN%20UNG%20THE.ppt" TargetMode="External"/><Relationship Id="rId10" Type="http://schemas.openxmlformats.org/officeDocument/2006/relationships/image" Target="../media/image51.gif"/><Relationship Id="rId4" Type="http://schemas.openxmlformats.org/officeDocument/2006/relationships/image" Target="../media/image47.jpeg"/><Relationship Id="rId9" Type="http://schemas.openxmlformats.org/officeDocument/2006/relationships/image" Target="../media/image50.gif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microsoft.com/office/2007/relationships/media" Target="../media/media3.mp3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2.gif"/><Relationship Id="rId5" Type="http://schemas.openxmlformats.org/officeDocument/2006/relationships/hyperlink" Target="Hoa%208%20-%20Bai%2033%20Tiet%2050%20DIEU%20CHE%20HIDRO%20-%20PHAN%20UNG%20THE.ppt" TargetMode="External"/><Relationship Id="rId10" Type="http://schemas.openxmlformats.org/officeDocument/2006/relationships/image" Target="../media/image51.gif"/><Relationship Id="rId4" Type="http://schemas.openxmlformats.org/officeDocument/2006/relationships/image" Target="../media/image47.jpeg"/><Relationship Id="rId9" Type="http://schemas.openxmlformats.org/officeDocument/2006/relationships/image" Target="../media/image50.gif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11" Type="http://schemas.openxmlformats.org/officeDocument/2006/relationships/image" Target="../media/image7.jpeg"/><Relationship Id="rId5" Type="http://schemas.openxmlformats.org/officeDocument/2006/relationships/slide" Target="slide11.xml"/><Relationship Id="rId10" Type="http://schemas.openxmlformats.org/officeDocument/2006/relationships/image" Target="../media/image25.jpe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8611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8100" y="1750874"/>
            <a:ext cx="9296400" cy="175432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10158" y="237589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78187" y="4338059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3116" y="5559830"/>
            <a:ext cx="64770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25662" y="6994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86030" y="5236584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86030" y="451859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43043" y="163453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78187" y="1678981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205288" y="5343930"/>
            <a:ext cx="64770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262" y="3699808"/>
            <a:ext cx="8837676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KPKH:Tìm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27981">
            <a:off x="7672819" y="-545674"/>
            <a:ext cx="762000" cy="1914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1392" y="5522921"/>
            <a:ext cx="762000" cy="1914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9331">
            <a:off x="8287265" y="5102001"/>
            <a:ext cx="762000" cy="1914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443788" y="5522921"/>
            <a:ext cx="762000" cy="1914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07" y="4908566"/>
            <a:ext cx="762000" cy="1914525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152400" y="304800"/>
            <a:ext cx="8305800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861647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2" descr="L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880" y="6367462"/>
            <a:ext cx="7696200" cy="219075"/>
          </a:xfrm>
          <a:prstGeom prst="rect">
            <a:avLst/>
          </a:prstGeom>
          <a:noFill/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7" name="Picture 4" descr="AG00317_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9337460"/>
              </p:ext>
            </p:extLst>
          </p:nvPr>
        </p:nvGraphicFramePr>
        <p:xfrm>
          <a:off x="490686" y="1742049"/>
          <a:ext cx="8003392" cy="1676400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7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4" descr="ag00315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801227" y="-51572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11" descr="139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22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69" y="1646390"/>
            <a:ext cx="1876632" cy="178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1945480"/>
            <a:ext cx="1951623" cy="1243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1" y="1795934"/>
            <a:ext cx="2057399" cy="1542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877" y="1682988"/>
            <a:ext cx="2065923" cy="1746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921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30342 L -0.09115 0.03793 C -0.11025 -0.02174 -0.13889 -0.05389 -0.16858 -0.05389 C -0.20261 -0.05389 -0.22986 -0.02174 -0.24896 0.03793 L -0.33993 0.30342 " pathEditMode="relative" rAng="0" ptsTypes="FffFF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17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6" name="Picture 4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0258882"/>
              </p:ext>
            </p:extLst>
          </p:nvPr>
        </p:nvGraphicFramePr>
        <p:xfrm>
          <a:off x="490686" y="1752600"/>
          <a:ext cx="8003392" cy="1665849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658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200275" y="2344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24" descr="ag00315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139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2040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L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284" y="6578330"/>
            <a:ext cx="7696200" cy="21907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906" y="1653680"/>
            <a:ext cx="1852294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0275" y="1618883"/>
            <a:ext cx="2167109" cy="1787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384" y="1752600"/>
            <a:ext cx="1857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0333" y="1618883"/>
            <a:ext cx="2287868" cy="1787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256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463 C 0.0066 -0.00578 0.03039 -0.01596 0.03855 -0.01596 C 0.09098 -0.01596 0.1448 0.14616 0.1448 0.30805 C 0.1448 0.22664 0.17171 0.14616 0.19723 0.14616 C 0.22414 0.14616 0.24966 0.2278 0.24966 0.30851 C 0.24966 0.26827 0.26303 0.22687 0.27657 0.22687 C 0.28994 0.22687 0.30348 0.26711 0.30348 0.30851 C 0.30348 0.2877 0.31025 0.26827 0.31684 0.26827 C 0.32362 0.26827 0.33039 0.28885 0.33039 0.30851 C 0.33039 0.29787 0.33386 0.2877 0.33716 0.2877 C 0.33889 0.2877 0.34375 0.2981 0.34375 0.30851 C 0.34375 0.30319 0.34566 0.29787 0.3474 0.29787 C 0.3474 0.29903 0.35087 0.30296 0.35087 0.30851 C 0.35087 0.30574 0.35087 0.30319 0.35261 0.30319 C 0.35261 0.30458 0.35434 0.30597 0.35434 0.30851 C 0.35434 0.30712 0.35434 0.30574 0.35434 0.30458 C 0.35608 0.30458 0.35608 0.30574 0.35608 0.30712 C 0.35782 0.30712 0.35782 0.30597 0.35782 0.30458 C 0.35973 0.30458 0.35973 0.30574 0.35973 0.30712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14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sp>
        <p:nvSpPr>
          <p:cNvPr id="46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38983" y="250032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4539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ầu_Và_Bí_-_Bé_Bào_Ngư_Official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991.35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81723" y="105490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8986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-Xanh-Nhac-Thieu-Nh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6235.1856" end="94546.077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25704" y="609599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6899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ầu_Và_Bí_-_Bé_Bào_Ngư_Official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991.35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81723" y="105490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903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torini-Yany_8cwg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19930.776" end="372705.503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7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p:oleObj spid="_x0000_s1051" name="Clip" r:id="rId8" imgW="1278331" imgH="1273759" progId="">
              <p:embed/>
            </p:oleObj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4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4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5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p:oleObj spid="_x0000_s2051" name="Clip" r:id="rId6" imgW="1278331" imgH="1273759" progId="">
              <p:embed/>
            </p:oleObj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InTheMorningLight-HoaTau-3089060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31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5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p:oleObj spid="_x0000_s3075" name="Clip" r:id="rId6" imgW="1278331" imgH="1273759" progId="">
              <p:embed/>
            </p:oleObj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Bầu_Và_Bí_-_Bé_Bào_Ngư_Official (mp3cut.net)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3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J – Nhạc Ảo Thuật Remix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149160" y="-143874"/>
            <a:ext cx="9520848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328767" y="2244357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72506" y="547093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16" descr="girl_ngonghinh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640" y="1533525"/>
            <a:ext cx="2537222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2925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ườn rau của bé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9487.8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533400"/>
            <a:ext cx="83904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6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791" y="762000"/>
            <a:ext cx="6781800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762010"/>
            <a:ext cx="7239000" cy="481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291" y="885825"/>
            <a:ext cx="7239000" cy="493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262" y="381000"/>
            <a:ext cx="8534400" cy="5791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746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066800"/>
            <a:ext cx="6477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43800" y="1019629"/>
            <a:ext cx="7239000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33507" y="25400"/>
            <a:ext cx="649605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1" t="9076" r="5549" b="7478"/>
          <a:stretch/>
        </p:blipFill>
        <p:spPr>
          <a:xfrm>
            <a:off x="9601200" y="705767"/>
            <a:ext cx="6400800" cy="541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585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26 C 0.01736 -0.01572 0.07795 -0.01595 0.09896 -0.01595 C 0.23316 -0.01595 0.37101 -0.01017 0.37101 -0.00416 C 0.37101 -0.00717 0.43976 -0.01017 0.50486 -0.01017 C 0.57379 -0.01017 0.63907 -0.00717 0.63907 -0.00416 C 0.63907 -0.00578 0.67344 -0.00717 0.70799 -0.00717 C 0.74236 -0.00717 0.77691 -0.00578 0.77691 -0.00416 C 0.77691 -0.00509 0.7941 -0.00578 0.81129 -0.00578 C 0.82865 -0.00578 0.84584 -0.00509 0.84584 -0.00416 C 0.84584 -0.00462 0.85486 -0.00509 0.86302 -0.00509 C 0.86754 -0.00509 0.88021 -0.00462 0.88021 -0.00416 C 0.88021 -0.00439 0.88473 -0.00462 0.88924 -0.00462 C 0.88924 -0.00462 0.89827 -0.00439 0.89827 -0.00416 C 0.89827 -0.00439 0.89827 -0.00439 0.90278 -0.00439 C 0.90278 -0.00439 0.9073 -0.00439 0.9073 -0.00416 C 0.9073 -0.00439 0.9073 -0.00439 0.9073 -0.00439 C 0.91181 -0.00439 0.91181 -0.00439 0.91181 -0.00439 C 0.91632 -0.00439 0.91632 -0.00439 0.91632 -0.00439 C 0.92084 -0.00439 0.92084 -0.00439 0.92084 -0.00439 " pathEditMode="relative" rAng="0" ptsTypes="fffffffffffffffffff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81 C 0.01702 -0.01226 0.07622 -0.01596 0.09688 -0.01596 C 0.22795 -0.01596 0.36285 0.04555 0.36285 0.10728 C 0.36285 0.07607 0.43004 0.04555 0.49375 0.04555 C 0.56111 0.04555 0.625 0.07653 0.625 0.10728 C 0.625 0.09179 0.65868 0.07607 0.69236 0.07607 C 0.72604 0.07607 0.75972 0.09133 0.75972 0.10728 C 0.75972 0.09919 0.77657 0.09179 0.79341 0.09179 C 0.81025 0.09179 0.82709 0.09965 0.82709 0.10728 C 0.82709 0.10312 0.83594 0.09919 0.8441 0.09919 C 0.84844 0.09919 0.86094 0.10335 0.86094 0.10728 C 0.86094 0.1052 0.86528 0.10312 0.86962 0.10312 C 0.86962 0.10358 0.87847 0.1052 0.87847 0.10728 C 0.87847 0.10612 0.87847 0.1052 0.88282 0.1052 C 0.88282 0.10566 0.88733 0.10636 0.88733 0.10728 C 0.88733 0.10682 0.88733 0.10612 0.88733 0.10566 C 0.89167 0.10566 0.89167 0.10612 0.89167 0.10682 C 0.89601 0.10682 0.89601 0.10636 0.89601 0.10566 C 0.90052 0.10566 0.90052 0.10612 0.90052 0.10682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17" y="5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0.00093 C -0.01719 -0.00139 -0.07708 -0.00162 -0.09792 -0.00162 C -0.23003 -0.00162 -0.36632 0.00578 -0.36632 0.01364 C -0.36632 0.00971 -0.4342 0.00578 -0.49844 0.00578 C -0.56632 0.00578 -0.6309 0.00971 -0.6309 0.01364 C -0.6309 0.01156 -0.66458 0.00971 -0.69878 0.00971 C -0.73247 0.00971 -0.76667 0.01156 -0.76667 0.01364 C -0.76667 0.01248 -0.78385 0.01156 -0.80104 0.01156 C -0.81753 0.01156 -0.83472 0.01248 -0.83472 0.01364 C -0.83472 0.01295 -0.84375 0.01248 -0.85174 0.01248 C -0.85608 0.01248 -0.86892 0.01295 -0.86892 0.01364 C -0.86892 0.01318 -0.87309 0.01295 -0.87743 0.01295 C -0.87743 0.01318 -0.88646 0.01318 -0.88646 0.01364 C -0.88646 0.01318 -0.88646 0.01341 -0.8908 0.01318 C -0.8908 0.01341 -0.89566 0.01341 -0.89566 0.01364 C -0.89566 0.01341 -0.89566 0.01318 -0.89566 0.01341 C -0.89983 0.01318 -0.89983 0.01341 -0.89983 0.01364 C -0.90417 0.01341 -0.90417 0.01364 -0.90417 0.01318 C -0.90833 0.01318 -0.90833 0.01341 -0.90833 0.01364 " pathEditMode="relative" rAng="0" ptsTypes="fffffffffffffffffff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1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685800"/>
            <a:ext cx="61722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685810"/>
            <a:ext cx="6553200" cy="5105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762010"/>
            <a:ext cx="5943600" cy="52577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933157"/>
            <a:ext cx="6324600" cy="510539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79403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838200"/>
            <a:ext cx="678180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903263"/>
            <a:ext cx="6781800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903263"/>
            <a:ext cx="6400800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375" y="838200"/>
            <a:ext cx="6953250" cy="49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2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457200"/>
            <a:ext cx="70104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685810"/>
            <a:ext cx="7162800" cy="5410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762000"/>
            <a:ext cx="7549244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89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2" y="-51572"/>
            <a:ext cx="9144000" cy="6858000"/>
          </a:xfrm>
          <a:prstGeom prst="rect">
            <a:avLst/>
          </a:prstGeom>
        </p:spPr>
      </p:pic>
      <p:sp>
        <p:nvSpPr>
          <p:cNvPr id="7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801227" y="-51572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24" descr="ag00315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139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22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880" y="6367462"/>
            <a:ext cx="7696200" cy="219075"/>
          </a:xfrm>
          <a:prstGeom prst="rect">
            <a:avLst/>
          </a:prstGeom>
          <a:noFill/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12" name="Picture 4" descr="AG00317_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570346"/>
              </p:ext>
            </p:extLst>
          </p:nvPr>
        </p:nvGraphicFramePr>
        <p:xfrm>
          <a:off x="490686" y="1742049"/>
          <a:ext cx="8003392" cy="1676400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7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813" y="1545692"/>
            <a:ext cx="2109787" cy="1890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57" y="1669511"/>
            <a:ext cx="2144297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1669511"/>
            <a:ext cx="2011126" cy="1711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412" y="1752505"/>
            <a:ext cx="2133600" cy="1703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548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647 C 0.00122 -0.00509 0.00608 -0.01596 0.00781 -0.01596 C 0.01858 -0.01596 0.02969 0.16027 0.02969 0.33603 C 0.02969 0.24745 0.03507 0.16027 0.04045 0.16027 C 0.04584 0.16027 0.05104 0.24884 0.05104 0.33649 C 0.05104 0.29278 0.05382 0.24769 0.0566 0.24769 C 0.05938 0.24769 0.06215 0.2914 0.06215 0.33649 C 0.06215 0.31383 0.06354 0.29278 0.06493 0.29278 C 0.06632 0.29278 0.06771 0.31522 0.06771 0.33649 C 0.06771 0.32493 0.0684 0.31383 0.0691 0.31383 C 0.06945 0.31383 0.07049 0.32539 0.07049 0.33649 C 0.07049 0.33094 0.07084 0.32493 0.07118 0.32493 C 0.07118 0.32632 0.07188 0.33048 0.07188 0.33649 C 0.07188 0.33349 0.07188 0.33094 0.07222 0.33094 C 0.07222 0.3321 0.07257 0.33372 0.07257 0.33649 C 0.07257 0.3351 0.07257 0.33349 0.07257 0.3321 C 0.07292 0.3321 0.07292 0.33349 0.07292 0.3351 C 0.07327 0.3351 0.07327 0.33372 0.07327 0.3321 C 0.07379 0.3321 0.07379 0.33349 0.07379 0.3351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153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417710142,D:\thi giáo án điện tử\hoài lã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132</Words>
  <Application>Microsoft Office PowerPoint</Application>
  <PresentationFormat>On-screen Show (4:3)</PresentationFormat>
  <Paragraphs>25</Paragraphs>
  <Slides>18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1_Office Theme</vt:lpstr>
      <vt:lpstr>Office Theme</vt:lpstr>
      <vt:lpstr>Default Design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Welcome</cp:lastModifiedBy>
  <cp:revision>32</cp:revision>
  <dcterms:created xsi:type="dcterms:W3CDTF">2018-01-05T10:33:15Z</dcterms:created>
  <dcterms:modified xsi:type="dcterms:W3CDTF">2019-04-11T08:16:49Z</dcterms:modified>
</cp:coreProperties>
</file>