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920C"/>
    <a:srgbClr val="562C84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9517-507A-4CC7-99FE-8700C0F206D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C4E4-E415-4989-BE97-F5D07D877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0162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9517-507A-4CC7-99FE-8700C0F206D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C4E4-E415-4989-BE97-F5D07D877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144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9517-507A-4CC7-99FE-8700C0F206D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C4E4-E415-4989-BE97-F5D07D877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928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9517-507A-4CC7-99FE-8700C0F206D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C4E4-E415-4989-BE97-F5D07D877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113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9517-507A-4CC7-99FE-8700C0F206D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C4E4-E415-4989-BE97-F5D07D877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458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9517-507A-4CC7-99FE-8700C0F206D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C4E4-E415-4989-BE97-F5D07D877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2881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9517-507A-4CC7-99FE-8700C0F206D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C4E4-E415-4989-BE97-F5D07D877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936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9517-507A-4CC7-99FE-8700C0F206D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C4E4-E415-4989-BE97-F5D07D877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280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9517-507A-4CC7-99FE-8700C0F206D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C4E4-E415-4989-BE97-F5D07D877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220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9517-507A-4CC7-99FE-8700C0F206D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C4E4-E415-4989-BE97-F5D07D877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866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9517-507A-4CC7-99FE-8700C0F206D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C4E4-E415-4989-BE97-F5D07D877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81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39517-507A-4CC7-99FE-8700C0F206D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1C4E4-E415-4989-BE97-F5D07D877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874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3333452"/>
            <a:ext cx="6772581" cy="20005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CHỦ ĐỀ: </a:t>
            </a:r>
            <a:r>
              <a:rPr lang="en-US" sz="2800" dirty="0" smtClean="0">
                <a:solidFill>
                  <a:srgbClr val="C00000"/>
                </a:solidFill>
              </a:rPr>
              <a:t>ĐÔNG </a:t>
            </a:r>
            <a:r>
              <a:rPr lang="en-US" sz="2800" dirty="0" smtClean="0">
                <a:solidFill>
                  <a:srgbClr val="C00000"/>
                </a:solidFill>
              </a:rPr>
              <a:t>VẬT NUÔI TRONG GIA ĐÌNH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ĐỀ </a:t>
            </a:r>
            <a:r>
              <a:rPr lang="en-US" sz="3200" dirty="0" err="1" smtClean="0">
                <a:solidFill>
                  <a:srgbClr val="C00000"/>
                </a:solidFill>
              </a:rPr>
              <a:t>TÀI:Nhận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biết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một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số</a:t>
            </a:r>
            <a:r>
              <a:rPr lang="en-US" sz="3200" dirty="0" smtClean="0">
                <a:solidFill>
                  <a:srgbClr val="C00000"/>
                </a:solidFill>
              </a:rPr>
              <a:t> con </a:t>
            </a:r>
            <a:r>
              <a:rPr lang="en-US" sz="3200" dirty="0" err="1" smtClean="0">
                <a:solidFill>
                  <a:srgbClr val="C00000"/>
                </a:solidFill>
              </a:rPr>
              <a:t>vật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và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</a:rPr>
              <a:t>thức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ăn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chúng</a:t>
            </a:r>
            <a:endParaRPr lang="en-US" sz="3200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( 3-4 TUỔI </a:t>
            </a:r>
            <a:r>
              <a:rPr lang="en-US" sz="3200" dirty="0" smtClean="0">
                <a:solidFill>
                  <a:srgbClr val="C00000"/>
                </a:solidFill>
              </a:rPr>
              <a:t>)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2263914"/>
            <a:ext cx="5453801" cy="707886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Xin </a:t>
            </a:r>
            <a:r>
              <a:rPr lang="en-US" sz="4000" dirty="0" err="1" smtClean="0">
                <a:solidFill>
                  <a:srgbClr val="FF0000"/>
                </a:solidFill>
              </a:rPr>
              <a:t>chào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quý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cô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và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các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bé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0" y="762000"/>
            <a:ext cx="754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TRƯỜNG MN GIA THƯỢNG</a:t>
            </a:r>
          </a:p>
        </p:txBody>
      </p:sp>
    </p:spTree>
    <p:extLst>
      <p:ext uri="{BB962C8B-B14F-4D97-AF65-F5344CB8AC3E}">
        <p14:creationId xmlns:p14="http://schemas.microsoft.com/office/powerpoint/2010/main" xmlns="" val="323591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55618" y="4471980"/>
            <a:ext cx="64815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</a:rPr>
              <a:t>Chúc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các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bé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chăm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ngoan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US" sz="4800" dirty="0" err="1" smtClean="0">
                <a:solidFill>
                  <a:srgbClr val="7030A0"/>
                </a:solidFill>
              </a:rPr>
              <a:t>học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giỏi</a:t>
            </a:r>
            <a:endParaRPr lang="en-US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402" y="274637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1068" y="4648199"/>
            <a:ext cx="3189534" cy="1752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402" y="4771317"/>
            <a:ext cx="2782909" cy="1851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402" y="2133598"/>
            <a:ext cx="2667000" cy="23756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918" y="382420"/>
            <a:ext cx="2952750" cy="15525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9093" y="228600"/>
            <a:ext cx="3941618" cy="21821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2879" y="2442274"/>
            <a:ext cx="3941618" cy="21821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9093" y="4522030"/>
            <a:ext cx="3941618" cy="21821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35347" y="4509245"/>
            <a:ext cx="3941618" cy="21821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5347" y="207818"/>
            <a:ext cx="3574434" cy="223445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435347" y="260124"/>
            <a:ext cx="3941618" cy="21821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650326"/>
            <a:ext cx="2970631" cy="176604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364535" y="2410750"/>
            <a:ext cx="3941618" cy="21821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516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7" grpId="0" animBg="1"/>
      <p:bldP spid="19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3581400"/>
            <a:ext cx="2989596" cy="22455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561109"/>
            <a:ext cx="4254081" cy="2529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 rot="1591889">
            <a:off x="4342638" y="2567830"/>
            <a:ext cx="3134965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4648200"/>
            <a:ext cx="30283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Con </a:t>
            </a:r>
            <a:r>
              <a:rPr lang="en-US" sz="6600" dirty="0" err="1" smtClean="0">
                <a:solidFill>
                  <a:srgbClr val="FF0000"/>
                </a:solidFill>
              </a:rPr>
              <a:t>heo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0432" y="115264"/>
            <a:ext cx="3304967" cy="24755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2349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52400"/>
            <a:ext cx="3962400" cy="2967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1953491"/>
            <a:ext cx="4020628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5588168"/>
            <a:ext cx="27142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Con </a:t>
            </a:r>
            <a:r>
              <a:rPr lang="en-US" sz="6000" dirty="0" err="1" smtClean="0">
                <a:solidFill>
                  <a:srgbClr val="FF0000"/>
                </a:solidFill>
              </a:rPr>
              <a:t>chó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2447646">
            <a:off x="3058398" y="3290534"/>
            <a:ext cx="2243594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730336"/>
            <a:ext cx="396240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0914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838200"/>
            <a:ext cx="2743200" cy="26208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0673" y="1981200"/>
            <a:ext cx="4723405" cy="314321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2190661">
            <a:off x="2403654" y="3124166"/>
            <a:ext cx="1336043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84964" y="5334000"/>
            <a:ext cx="25061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Con </a:t>
            </a:r>
            <a:r>
              <a:rPr lang="en-US" sz="6600" dirty="0" err="1" smtClean="0">
                <a:solidFill>
                  <a:srgbClr val="FF0000"/>
                </a:solidFill>
              </a:rPr>
              <a:t>gà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4310392"/>
            <a:ext cx="2721248" cy="20472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6718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2590800"/>
            <a:ext cx="3581400" cy="29241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457200"/>
            <a:ext cx="3987800" cy="30000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562600" y="5720577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Con </a:t>
            </a:r>
            <a:r>
              <a:rPr lang="en-US" sz="4400" dirty="0" err="1" smtClean="0">
                <a:solidFill>
                  <a:srgbClr val="FF0000"/>
                </a:solidFill>
              </a:rPr>
              <a:t>mèo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3394966">
            <a:off x="3304769" y="3586256"/>
            <a:ext cx="1925837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3970507"/>
            <a:ext cx="2212730" cy="21140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1064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81000"/>
            <a:ext cx="4457381" cy="320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3048000"/>
            <a:ext cx="396240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85800" y="3805535"/>
            <a:ext cx="2143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Con </a:t>
            </a:r>
            <a:r>
              <a:rPr lang="en-US" sz="5400" dirty="0" err="1" smtClean="0">
                <a:solidFill>
                  <a:srgbClr val="FF0000"/>
                </a:solidFill>
              </a:rPr>
              <a:t>vịt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941791">
            <a:off x="4371170" y="2176449"/>
            <a:ext cx="2293692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8016" y="14111"/>
            <a:ext cx="3210336" cy="24046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382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472" y="4343400"/>
            <a:ext cx="3075584" cy="22082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4982" y="0"/>
            <a:ext cx="2397900" cy="18010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9344" y="4495800"/>
            <a:ext cx="2212730" cy="21140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99" y="2561742"/>
            <a:ext cx="2771775" cy="1647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54893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9344" y="2133234"/>
            <a:ext cx="2514600" cy="1885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ight Arrow 9"/>
          <p:cNvSpPr/>
          <p:nvPr/>
        </p:nvSpPr>
        <p:spPr>
          <a:xfrm rot="2855113">
            <a:off x="1943047" y="2665165"/>
            <a:ext cx="4994023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612006">
            <a:off x="2666474" y="2414433"/>
            <a:ext cx="3547169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9866927">
            <a:off x="2976664" y="4253484"/>
            <a:ext cx="3789004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462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2301145"/>
            <a:ext cx="2592222" cy="17489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891" y="4495800"/>
            <a:ext cx="2469709" cy="1670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8847" y="4585855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164" y="175977"/>
            <a:ext cx="2266950" cy="2019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476424"/>
            <a:ext cx="2301314" cy="1552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168656"/>
            <a:ext cx="2592222" cy="19501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ight Arrow 9"/>
          <p:cNvSpPr/>
          <p:nvPr/>
        </p:nvSpPr>
        <p:spPr>
          <a:xfrm rot="2855113">
            <a:off x="1745380" y="2732378"/>
            <a:ext cx="5635102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866927">
            <a:off x="2357815" y="2042804"/>
            <a:ext cx="3904147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9866927">
            <a:off x="2668429" y="3961196"/>
            <a:ext cx="3789004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757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53</Words>
  <Application>Microsoft Office PowerPoint</Application>
  <PresentationFormat>On-screen Show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Mam04</dc:creator>
  <cp:lastModifiedBy>Welcome</cp:lastModifiedBy>
  <cp:revision>9</cp:revision>
  <dcterms:created xsi:type="dcterms:W3CDTF">2019-03-13T04:41:48Z</dcterms:created>
  <dcterms:modified xsi:type="dcterms:W3CDTF">2019-04-11T03:59:07Z</dcterms:modified>
</cp:coreProperties>
</file>