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1,%20L&#7898;P%20C3%20(2018-2019)\3.%20LINH\GI&#193;O%20&#193;N%20&#272;I&#7878;N%20T&#7916;\GADT%20th&#225;ng%203\VIDEO\B&#233;%20H&#7885;c%20C&#225;c%20Lo&#7841;i%20Ph&#432;&#417;ng%20Ti&#7879;n%20Giao%20Th&#244;ng%20&#272;&#432;&#7901;ng%20B&#7897;%20Hay%20Nh&#7845;t.mp4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1,%20L&#7898;P%20C3%20(2018-2019)\3.%20LINH\GI&#193;O%20&#193;N%20&#272;I&#7878;N%20T&#7916;\GADT%20th&#225;ng%203\nh&#7841;c\Em%20&#273;i%20ch&#417;i%20thuy&#7873;n%20-%20Karaoke%20-%20Beat-%20Lyrics.mp4" TargetMode="Externa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6.xml"/><Relationship Id="rId1" Type="http://schemas.openxmlformats.org/officeDocument/2006/relationships/video" Target="file:///D:\1,%20L&#7898;P%20C3%20(2018-2019)\3.%20LINH\GI&#193;O%20&#193;N%20&#272;I&#7878;N%20T&#7916;\GADT%20th&#225;ng%203\nh&#7841;c\Nhung%20con%20duong%20em%20yeu%20(H&#204;NH%20MINH%20H&#7884;A%20THEO%20L&#7900;I%20B&#192;I%20H&#193;T).mp4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991600" cy="144780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GIA THƯỢNG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/>
          </a:p>
        </p:txBody>
      </p:sp>
      <p:pic>
        <p:nvPicPr>
          <p:cNvPr id="5" name="Picture 4" descr="LOGO MNGT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CF9"/>
              </a:clrFrom>
              <a:clrTo>
                <a:srgbClr val="FFFC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1066800"/>
            <a:ext cx="1436915" cy="1371600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6705600" cy="3200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 DỤC ÂM NHẠC</a:t>
            </a:r>
          </a:p>
          <a:p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TC: Tai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15-20 (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/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Thùy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819400" y="6400800"/>
            <a:ext cx="3352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/>
            <a:r>
              <a:rPr lang="en-US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2018- 2019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I.MỤC ĐÍCH-YÊU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16002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124200"/>
            <a:ext cx="7924800" cy="18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105400"/>
            <a:ext cx="60198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CHUẨN BỊ</a:t>
            </a:r>
            <a:endParaRPr lang="en-US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848600" cy="2286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vi-VN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Đồ </a:t>
            </a:r>
            <a:r>
              <a:rPr lang="vi-VN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dùng của cô:</a:t>
            </a:r>
            <a:endParaRPr lang="en-US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810000"/>
            <a:ext cx="3962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vi-VN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Đồ </a:t>
            </a:r>
            <a:r>
              <a:rPr lang="vi-VN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dùng của trẻ</a:t>
            </a:r>
            <a:endParaRPr lang="en-US" sz="3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endParaRPr lang="en-US" sz="3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chóp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4876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III. TIẾN HÀNH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924800" cy="1600200"/>
          </a:xfrm>
        </p:spPr>
        <p:txBody>
          <a:bodyPr/>
          <a:lstStyle/>
          <a:p>
            <a:pPr>
              <a:buNone/>
            </a:pP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Cho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PTGT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dắt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Bé Học Các Loại Phương Tiện Giao Thông Đường Bộ Hay Nhất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90600" y="2667000"/>
            <a:ext cx="73914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239000" cy="868362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vi-V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 pháp, hình thức tổ chức: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105400" cy="76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514600"/>
            <a:ext cx="7696200" cy="220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828800"/>
            <a:ext cx="7391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endParaRPr lang="en-US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2514600"/>
            <a:ext cx="5029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2:  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endParaRPr lang="en-US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3200400"/>
            <a:ext cx="8458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 =&gt;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dung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28600" y="3886200"/>
            <a:ext cx="8458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2-3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4572000"/>
            <a:ext cx="8610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to-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Em đi chơi thuyền - Karaoke - Beat- Lyrics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924800" y="6019800"/>
            <a:ext cx="11176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video>
          </p:childTnLst>
        </p:cTn>
      </p:par>
    </p:tnLst>
    <p:bldLst>
      <p:bldP spid="2" grpId="0"/>
      <p:bldP spid="3" grpId="0" build="p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10668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00200" y="1524000"/>
            <a:ext cx="5867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Lần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hát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kết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hợp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cử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chỉ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điệu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bộ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vừa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hát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gì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điệu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hát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nào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00200" y="3276600"/>
            <a:ext cx="5867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Lần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vừa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hát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vừa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đệm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đàn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giới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thiệu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dung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hát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0" y="4495800"/>
            <a:ext cx="586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Lần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cùng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nhau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múa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hát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Nhung con duong em yeu (HÌNH MINH HỌA THEO LỜI BÀI HÁT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315200" y="5638800"/>
            <a:ext cx="144780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5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  <p:bldP spid="1025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057400" y="1066800"/>
            <a:ext cx="457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</a:t>
            </a:r>
            <a:r>
              <a:rPr kumimoji="0" lang="en-US" sz="36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Trò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chơi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Tai </a:t>
            </a:r>
            <a:r>
              <a:rPr kumimoji="0" lang="en-US" sz="36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tinh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1000" y="2286000"/>
            <a:ext cx="8610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CC: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Trò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gồm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Nhiệm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vụ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hãy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lắng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một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đoạn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điệu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đoán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hát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sẽ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biểu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diễn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hát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33400" y="4343400"/>
            <a:ext cx="8077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LC: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Mỗi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câu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lời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đúng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sẽ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được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thưởng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một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bông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nào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lắc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xắc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xô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trước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sẽ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giành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quyền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lời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Kết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thúc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trò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nào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nhiều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nhất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sẽ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giành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chiến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thắng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667000" y="1295400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III. KẾT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THÚC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4540538b1ad6dd72ead8e7f385039fc16afa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508</Words>
  <Application>Microsoft Office PowerPoint</Application>
  <PresentationFormat>On-screen Show (4:3)</PresentationFormat>
  <Paragraphs>50</Paragraphs>
  <Slides>8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PHÒNG GIÁO DỤC VÀ ĐÀO TẠO QUẬN LONG BIÊN TRƯỜNG MẦM NON GIA THƯỢNG </vt:lpstr>
      <vt:lpstr>I.MỤC ĐÍCH-YÊU CẦU</vt:lpstr>
      <vt:lpstr>II. CHUẨN BỊ</vt:lpstr>
      <vt:lpstr>III. TIẾN HÀNH</vt:lpstr>
      <vt:lpstr>2. Phương pháp, hình thức tổ chức: </vt:lpstr>
      <vt:lpstr>b) Nghe hát: Những con đường em yêu. </vt:lpstr>
      <vt:lpstr>Slide 7</vt:lpstr>
      <vt:lpstr>Cô nhận xét giờ học và chuyển hoạt động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MẦM NON GIA THƯỢNG </dc:title>
  <dc:creator>Welcome</dc:creator>
  <cp:lastModifiedBy>Welcome</cp:lastModifiedBy>
  <cp:revision>2</cp:revision>
  <dcterms:created xsi:type="dcterms:W3CDTF">2006-08-16T00:00:00Z</dcterms:created>
  <dcterms:modified xsi:type="dcterms:W3CDTF">2019-03-25T03:55:09Z</dcterms:modified>
</cp:coreProperties>
</file>