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302" r:id="rId4"/>
    <p:sldId id="304" r:id="rId5"/>
    <p:sldId id="306" r:id="rId6"/>
    <p:sldId id="305" r:id="rId7"/>
    <p:sldId id="307" r:id="rId8"/>
    <p:sldId id="308" r:id="rId9"/>
    <p:sldId id="313" r:id="rId10"/>
    <p:sldId id="309" r:id="rId11"/>
    <p:sldId id="311" r:id="rId12"/>
    <p:sldId id="31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6EB9B2-ACA1-45F9-97D2-177ADBD69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1B7F75-251D-4052-887D-C05C9554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53947F-4DEC-4C71-A459-203523E8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pPr/>
              <a:t>10/04/2019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592DC0-D830-4E59-B60D-D3BF5679C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A4B72E-CA21-43AD-A2CB-1D20F252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79709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6AED43-4C13-4603-B342-A8EF1981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32BE1C-F51E-464C-A92A-7EA533B6C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B82E6A-5E23-457D-BE55-27B23F171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pPr/>
              <a:t>10/04/2019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0DFDF1-F09A-4A14-BFAF-F1832E37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AC904C-86F5-404C-AFE5-4B64DB4D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23052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D607586-8CE1-48F8-82AE-4CF46E55A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2ADCBF-70C1-4AE5-B315-0568C0C97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C1E14D-202F-414C-9174-EF3CDF9F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pPr/>
              <a:t>10/04/2019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9DAF9E-663B-4D79-A714-B091C283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F1D98A-7FB2-4BB4-9D6C-40CE30E0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37734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8067E0-1391-4A73-AAF2-5B0234D5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ECC84B-B7A8-43F1-A00B-FCC86972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4A241B-6E55-461B-8FB8-80EB8770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pPr/>
              <a:t>10/04/2019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67BE5B-56AD-486F-A655-EC6E7B72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E90EB3-BDA2-4B02-8D6D-38EEDE83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09583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D99773-B844-4F92-87CF-A12A4378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9EB09F-DDF6-4378-A40C-84616E98B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1FF837-6DC1-4B60-B50C-0733EE94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pPr/>
              <a:t>10/04/2019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2EDE58-60AC-4B7A-A60D-78E5F7958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7DCA24-1C67-4618-8117-8663A396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60347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FB8207-409E-4211-9118-1960D24C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C774F8-6EC1-4746-AAAA-1D4FFD68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8DDC85-CD96-4669-9C4C-E23384E1C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5B3DE3-41E0-405B-B701-3635E23C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pPr/>
              <a:t>10/04/2019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0D48FC-F7D7-481B-9DAE-F427185D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A636E7-B5DC-48AA-805D-E5668843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91465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DD53B4-CBFE-4817-B1E2-2B1B0BF9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14233E-BA09-4A0B-AD63-EECB0060A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B14F9D-D451-4293-B684-36491741E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75D737-C777-4D3E-B890-8ACBC987A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7B99463-5F80-4BA0-B2D9-3F26C5AE9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B75AC-BF04-4B17-B638-1101CF8A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pPr/>
              <a:t>10/04/2019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7FFC3CF-FF84-4F30-8558-1E54E187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FA7E48-AB3D-4033-B400-4D965BF8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84919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6BCFC5-1DAC-42B7-9A04-60CBFF71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64255B9-DD2B-42B3-B917-E71BD8BC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pPr/>
              <a:t>10/04/2019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109CB9-ABA0-470C-91B6-11A6251C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7DA5AEB-DBD8-4B02-B2BB-0A920BAA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54040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C49D0D6-8964-40EB-8316-685CA182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pPr/>
              <a:t>10/04/2019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DDC85B-A0E6-4AA5-A791-F4985D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E43A22-2CEE-436B-830E-39A5E5F0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58473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8AB13-EF48-4A49-84BA-F8604953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907E62-FA89-464D-97A5-F78ED3390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C4987D-1F10-4065-9FF8-D8E5363A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B9C7A9-9AB1-4558-BF3E-DB8B7DB9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pPr/>
              <a:t>10/04/2019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F15EBB-7ADD-49A1-A412-109F44E6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D915F0-2DF3-4CDA-B219-58DC21F8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28041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78EE25-95A2-434E-9267-7B37751F3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0309F6A-3422-4E21-9023-7CFFB4E2E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89BF7A-10EB-4854-9C2E-8A3C4193F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D0F279-71C4-47FD-9AAD-C772CC7F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pPr/>
              <a:t>10/04/2019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BCA730-347C-4E65-9F02-1477CF64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ADA4D7-0B3F-42D4-AD51-C5B300B2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95292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7FB69D5-412F-4503-8BF4-1D7EE465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2768E7-8C24-4D42-B691-CE7CBC976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494178-020D-4197-853B-2F360B263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AAFAB-1C38-4FAF-8E4B-E52CCFE1224B}" type="datetimeFigureOut">
              <a:rPr lang="en-AU" smtClean="0"/>
              <a:pPr/>
              <a:t>10/04/2019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B0EC88-F2EC-4D4B-AFB7-8F615C24D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CD3BB2-8E04-40AD-9BEF-99A442C14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DE872-A74B-4C74-89AD-E77B2C5670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86473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4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4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3" descr="FIREWRK8">
            <a:extLst>
              <a:ext uri="{FF2B5EF4-FFF2-40B4-BE49-F238E27FC236}">
                <a16:creationId xmlns:a16="http://schemas.microsoft.com/office/drawing/2014/main" xmlns="" id="{D9DC17DC-3A85-42F2-9CB8-D33AD7BF4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 rot="4588785">
            <a:off x="106570" y="872023"/>
            <a:ext cx="1154113" cy="11287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6" name="Picture 87" descr="FIREWRK6">
            <a:extLst>
              <a:ext uri="{FF2B5EF4-FFF2-40B4-BE49-F238E27FC236}">
                <a16:creationId xmlns:a16="http://schemas.microsoft.com/office/drawing/2014/main" xmlns="" id="{A2770F8F-34A8-427D-B2DB-35836979D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 rot="4588785">
            <a:off x="182770" y="-42377"/>
            <a:ext cx="1016000" cy="1011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7" name="Picture 83" descr="FIREWRK8">
            <a:extLst>
              <a:ext uri="{FF2B5EF4-FFF2-40B4-BE49-F238E27FC236}">
                <a16:creationId xmlns:a16="http://schemas.microsoft.com/office/drawing/2014/main" xmlns="" id="{FB21C9C3-80CD-4EA8-9EC0-BFA17ED39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1037887" y="914400"/>
            <a:ext cx="1154113" cy="11287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8" name="Picture 87" descr="FIREWRK6">
            <a:extLst>
              <a:ext uri="{FF2B5EF4-FFF2-40B4-BE49-F238E27FC236}">
                <a16:creationId xmlns:a16="http://schemas.microsoft.com/office/drawing/2014/main" xmlns="" id="{49C7E85E-6BBF-4B91-B799-67901FB1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1114087" y="0"/>
            <a:ext cx="1016000" cy="1011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9" name="Picture 79" descr="kids01">
            <a:extLst>
              <a:ext uri="{FF2B5EF4-FFF2-40B4-BE49-F238E27FC236}">
                <a16:creationId xmlns:a16="http://schemas.microsoft.com/office/drawing/2014/main" xmlns="" id="{A07067E9-69B4-468D-A4FB-184876B624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0" y="4748213"/>
            <a:ext cx="3048000" cy="21097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10" name="Picture 79" descr="kids01">
            <a:extLst>
              <a:ext uri="{FF2B5EF4-FFF2-40B4-BE49-F238E27FC236}">
                <a16:creationId xmlns:a16="http://schemas.microsoft.com/office/drawing/2014/main" xmlns="" id="{C1482D20-BEF3-40D5-AF0D-9F43E598F8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9080018" y="4846766"/>
            <a:ext cx="3048000" cy="21097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sp>
        <p:nvSpPr>
          <p:cNvPr id="12" name="WordArt 5">
            <a:extLst>
              <a:ext uri="{FF2B5EF4-FFF2-40B4-BE49-F238E27FC236}">
                <a16:creationId xmlns:a16="http://schemas.microsoft.com/office/drawing/2014/main" xmlns="" id="{315F63D1-0606-4C5B-93CC-B7C17830A9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3053" y="363537"/>
            <a:ext cx="7924800" cy="33416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AU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A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A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A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A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A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A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AU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A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ordArt 6">
            <a:extLst>
              <a:ext uri="{FF2B5EF4-FFF2-40B4-BE49-F238E27FC236}">
                <a16:creationId xmlns:a16="http://schemas.microsoft.com/office/drawing/2014/main" xmlns="" id="{A8FEC91C-4FC5-47A9-BAAF-FB77EFC085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3053" y="2259507"/>
            <a:ext cx="79248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AU" sz="3200" kern="10" dirty="0">
              <a:ln w="19050">
                <a:solidFill>
                  <a:srgbClr val="993366"/>
                </a:solidFill>
                <a:round/>
                <a:headEnd/>
                <a:tailEnd/>
              </a:ln>
              <a:solidFill>
                <a:srgbClr val="9933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H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xmlns="" id="{E39D54E8-A9E2-4719-A9CB-472F8BAEC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453" y="391451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EE1B16"/>
                </a:solidFill>
                <a:latin typeface=".VnTime" pitchFamily="34" charset="0"/>
              </a:rPr>
              <a:t>Đề</a:t>
            </a:r>
            <a:r>
              <a:rPr lang="en-US" altLang="en-US" sz="3600" b="1" dirty="0">
                <a:solidFill>
                  <a:srgbClr val="EE1B16"/>
                </a:solidFill>
                <a:latin typeface=".VnTime" pitchFamily="34" charset="0"/>
              </a:rPr>
              <a:t> tai: NBTN: </a:t>
            </a:r>
            <a:r>
              <a:rPr lang="en-US" altLang="en-US" sz="3600" b="1" dirty="0" err="1">
                <a:solidFill>
                  <a:srgbClr val="EE1B16"/>
                </a:solidFill>
                <a:latin typeface=".VnTime" pitchFamily="34" charset="0"/>
              </a:rPr>
              <a:t>Đu</a:t>
            </a:r>
            <a:r>
              <a:rPr lang="en-US" altLang="en-US" sz="3600" b="1" dirty="0">
                <a:solidFill>
                  <a:srgbClr val="EE1B16"/>
                </a:solidFill>
                <a:latin typeface=".VnTime" pitchFamily="34" charset="0"/>
              </a:rPr>
              <a:t> quay – </a:t>
            </a:r>
            <a:r>
              <a:rPr lang="en-US" altLang="en-US" sz="3600" b="1" dirty="0" err="1">
                <a:solidFill>
                  <a:srgbClr val="EE1B16"/>
                </a:solidFill>
                <a:latin typeface=".VnTime" pitchFamily="34" charset="0"/>
              </a:rPr>
              <a:t>cầu</a:t>
            </a:r>
            <a:r>
              <a:rPr lang="en-US" altLang="en-US" sz="3600" b="1" dirty="0">
                <a:solidFill>
                  <a:srgbClr val="EE1B16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EE1B16"/>
                </a:solidFill>
                <a:latin typeface=".VnTime" pitchFamily="34" charset="0"/>
              </a:rPr>
              <a:t>trượt</a:t>
            </a:r>
            <a:endParaRPr lang="en-US" altLang="en-US" sz="440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xmlns="" id="{0A49E399-D8D8-4337-B889-0AB1E39E3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618" y="2298444"/>
            <a:ext cx="80649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EE1B16"/>
                </a:solidFill>
                <a:latin typeface=".VnTime" pitchFamily="34" charset="0"/>
              </a:rPr>
              <a:t>Chủ</a:t>
            </a:r>
            <a:r>
              <a:rPr lang="en-US" altLang="en-US" sz="3600" dirty="0">
                <a:solidFill>
                  <a:srgbClr val="EE1B16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EE1B16"/>
                </a:solidFill>
                <a:latin typeface=".VnTime" pitchFamily="34" charset="0"/>
              </a:rPr>
              <a:t>điểm</a:t>
            </a:r>
            <a:r>
              <a:rPr lang="en-US" altLang="en-US" sz="3600" dirty="0" smtClean="0">
                <a:solidFill>
                  <a:srgbClr val="EE1B16"/>
                </a:solidFill>
                <a:latin typeface=".VnTime" pitchFamily="34" charset="0"/>
              </a:rPr>
              <a:t>: </a:t>
            </a:r>
            <a:r>
              <a:rPr lang="en-US" altLang="en-US" sz="3600" dirty="0" err="1" smtClean="0">
                <a:solidFill>
                  <a:srgbClr val="EE1B16"/>
                </a:solidFill>
                <a:latin typeface=".VnTime" pitchFamily="34" charset="0"/>
              </a:rPr>
              <a:t>Đồ</a:t>
            </a:r>
            <a:r>
              <a:rPr lang="en-US" altLang="en-US" sz="3600" dirty="0" smtClean="0">
                <a:solidFill>
                  <a:srgbClr val="EE1B16"/>
                </a:solidFill>
                <a:latin typeface=".VnTime" pitchFamily="34" charset="0"/>
              </a:rPr>
              <a:t> </a:t>
            </a:r>
            <a:r>
              <a:rPr lang="en-US" altLang="en-US" sz="3600" dirty="0" err="1" smtClean="0">
                <a:solidFill>
                  <a:srgbClr val="EE1B16"/>
                </a:solidFill>
                <a:latin typeface=".VnTime" pitchFamily="34" charset="0"/>
              </a:rPr>
              <a:t>chơi</a:t>
            </a:r>
            <a:r>
              <a:rPr lang="en-US" altLang="en-US" sz="3600" dirty="0" smtClean="0">
                <a:solidFill>
                  <a:srgbClr val="EE1B16"/>
                </a:solidFill>
                <a:latin typeface=".VnTime" pitchFamily="34" charset="0"/>
              </a:rPr>
              <a:t> </a:t>
            </a:r>
            <a:r>
              <a:rPr lang="en-US" altLang="en-US" sz="3600" dirty="0" err="1" smtClean="0">
                <a:solidFill>
                  <a:srgbClr val="EE1B16"/>
                </a:solidFill>
                <a:latin typeface=".VnTime" pitchFamily="34" charset="0"/>
              </a:rPr>
              <a:t>của</a:t>
            </a:r>
            <a:r>
              <a:rPr lang="en-US" altLang="en-US" sz="3600" dirty="0" smtClean="0">
                <a:solidFill>
                  <a:srgbClr val="EE1B16"/>
                </a:solidFill>
                <a:latin typeface=".VnTime" pitchFamily="34" charset="0"/>
              </a:rPr>
              <a:t> be </a:t>
            </a:r>
            <a:endParaRPr lang="en-US" altLang="en-US" sz="3600" dirty="0">
              <a:solidFill>
                <a:srgbClr val="EE1B16"/>
              </a:solidFill>
              <a:latin typeface=".VnTime" pitchFamily="34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xmlns="" id="{FDB1FD10-AE3F-4636-AB09-B356764D8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287" y="4722791"/>
            <a:ext cx="518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tx2"/>
                </a:solidFill>
                <a:latin typeface=".VnTime" pitchFamily="34" charset="0"/>
              </a:rPr>
              <a:t>Đối</a:t>
            </a:r>
            <a:r>
              <a:rPr lang="en-US" altLang="en-US" sz="3600" b="1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.VnTime" pitchFamily="34" charset="0"/>
              </a:rPr>
              <a:t>tượng</a:t>
            </a:r>
            <a:r>
              <a:rPr lang="en-US" altLang="en-US" sz="3600" b="1" dirty="0">
                <a:solidFill>
                  <a:schemeClr val="tx2"/>
                </a:solidFill>
                <a:latin typeface=".VnTime" pitchFamily="34" charset="0"/>
              </a:rPr>
              <a:t>: 24 – 36 </a:t>
            </a:r>
            <a:r>
              <a:rPr lang="en-US" altLang="en-US" sz="3600" b="1" dirty="0" err="1">
                <a:solidFill>
                  <a:schemeClr val="tx2"/>
                </a:solidFill>
                <a:latin typeface=".VnTime" pitchFamily="34" charset="0"/>
              </a:rPr>
              <a:t>tháng</a:t>
            </a:r>
            <a:endParaRPr lang="en-US" altLang="en-US" sz="36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9" name="WordArt 12">
            <a:extLst>
              <a:ext uri="{FF2B5EF4-FFF2-40B4-BE49-F238E27FC236}">
                <a16:creationId xmlns:a16="http://schemas.microsoft.com/office/drawing/2014/main" xmlns="" id="{4F0F92DC-038C-42CD-BD42-9E9B460110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24553" y="1106520"/>
            <a:ext cx="6781800" cy="105424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7986"/>
              </a:avLst>
            </a:prstTxWarp>
          </a:bodyPr>
          <a:lstStyle/>
          <a:p>
            <a:pPr algn="ctr"/>
            <a:endParaRPr lang="en-AU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WordArt 13">
            <a:extLst>
              <a:ext uri="{FF2B5EF4-FFF2-40B4-BE49-F238E27FC236}">
                <a16:creationId xmlns:a16="http://schemas.microsoft.com/office/drawing/2014/main" xmlns="" id="{01581D52-92EA-4501-AF4F-F9ECE82BB6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69115" y="5453781"/>
            <a:ext cx="64770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1B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</a:t>
            </a:r>
            <a:r>
              <a:rPr lang="vi-VN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1B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A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E1B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5" descr="nature%20(20)">
            <a:extLst>
              <a:ext uri="{FF2B5EF4-FFF2-40B4-BE49-F238E27FC236}">
                <a16:creationId xmlns:a16="http://schemas.microsoft.com/office/drawing/2014/main" xmlns="" id="{33AD99E6-73A3-42B1-A47D-A4AD71583C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486809" y="3674356"/>
            <a:ext cx="178396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nature%20(20)">
            <a:extLst>
              <a:ext uri="{FF2B5EF4-FFF2-40B4-BE49-F238E27FC236}">
                <a16:creationId xmlns:a16="http://schemas.microsoft.com/office/drawing/2014/main" xmlns="" id="{F0FD2741-ABFE-47F7-B4DE-C95E5841DE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8983" y="3475166"/>
            <a:ext cx="1428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nature%20(3)">
            <a:extLst>
              <a:ext uri="{FF2B5EF4-FFF2-40B4-BE49-F238E27FC236}">
                <a16:creationId xmlns:a16="http://schemas.microsoft.com/office/drawing/2014/main" xmlns="" id="{7FEFB006-1DBE-4D43-A7DA-4A9687E16E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487" y="5803652"/>
            <a:ext cx="1981200" cy="113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7165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xmlns="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3" name="Du-Quay-Nhac-Thieu-Nhi 00_00_10-00_00_29">
            <a:hlinkClick r:id="" action="ppaction://media"/>
            <a:extLst>
              <a:ext uri="{FF2B5EF4-FFF2-40B4-BE49-F238E27FC236}">
                <a16:creationId xmlns:a16="http://schemas.microsoft.com/office/drawing/2014/main" xmlns="" id="{73B2440A-C539-45D6-A66E-57B765B42C6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954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xmlns="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3" name="Du-Quay-Nhac-Thieu-Nhi 00_00_10-00_00_29">
            <a:hlinkClick r:id="" action="ppaction://media"/>
            <a:extLst>
              <a:ext uri="{FF2B5EF4-FFF2-40B4-BE49-F238E27FC236}">
                <a16:creationId xmlns:a16="http://schemas.microsoft.com/office/drawing/2014/main" xmlns="" id="{73B2440A-C539-45D6-A66E-57B765B42C6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8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xmlns="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5" name="AnMungVoTay-V.A-3225444_hq">
            <a:hlinkClick r:id="" action="ppaction://media"/>
            <a:extLst>
              <a:ext uri="{FF2B5EF4-FFF2-40B4-BE49-F238E27FC236}">
                <a16:creationId xmlns:a16="http://schemas.microsoft.com/office/drawing/2014/main" xmlns="" id="{C7C9359A-A473-4273-9878-7F50A592F4E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751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A56273-F1A5-432D-BC3E-063ECCB3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460" y="157214"/>
            <a:ext cx="11499080" cy="6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70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A56273-F1A5-432D-BC3E-063ECCB3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7787" y="450574"/>
            <a:ext cx="4916699" cy="54267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B87618-B74D-4D19-A6A3-8AC9C1C8F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741" y="1157052"/>
            <a:ext cx="5919918" cy="290611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AD08F673-04F2-4FC8-90BA-9B1C53B4F00A}"/>
              </a:ext>
            </a:extLst>
          </p:cNvPr>
          <p:cNvCxnSpPr>
            <a:cxnSpLocks/>
          </p:cNvCxnSpPr>
          <p:nvPr/>
        </p:nvCxnSpPr>
        <p:spPr>
          <a:xfrm flipV="1">
            <a:off x="3299791" y="3299791"/>
            <a:ext cx="3591339" cy="1855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0A65ED-044A-47E9-A08F-246271F40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90326"/>
            <a:ext cx="5919917" cy="350113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8D2A4E02-66F2-4BAF-AAC7-E15C23D810F3}"/>
              </a:ext>
            </a:extLst>
          </p:cNvPr>
          <p:cNvCxnSpPr/>
          <p:nvPr/>
        </p:nvCxnSpPr>
        <p:spPr>
          <a:xfrm>
            <a:off x="3763617" y="1178872"/>
            <a:ext cx="3127513" cy="9149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34E2156-FEB7-4414-BFA8-6264ED773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741" y="714247"/>
            <a:ext cx="6096000" cy="444084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7043ECF9-3338-4E55-A87A-CB5A75168DA7}"/>
              </a:ext>
            </a:extLst>
          </p:cNvPr>
          <p:cNvCxnSpPr>
            <a:cxnSpLocks/>
          </p:cNvCxnSpPr>
          <p:nvPr/>
        </p:nvCxnSpPr>
        <p:spPr>
          <a:xfrm flipV="1">
            <a:off x="2237327" y="3163956"/>
            <a:ext cx="3578332" cy="14743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131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A56273-F1A5-432D-BC3E-063ECCB3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477" y="249979"/>
            <a:ext cx="11499080" cy="6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623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583" y="661987"/>
            <a:ext cx="10800522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575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3252" y="1343855"/>
            <a:ext cx="5910470" cy="553402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2B3B48DD-3A8D-4C1A-A9EF-437AAAD52EBB}"/>
              </a:ext>
            </a:extLst>
          </p:cNvPr>
          <p:cNvCxnSpPr>
            <a:cxnSpLocks/>
          </p:cNvCxnSpPr>
          <p:nvPr/>
        </p:nvCxnSpPr>
        <p:spPr>
          <a:xfrm flipV="1">
            <a:off x="4346713" y="3909391"/>
            <a:ext cx="1577009" cy="8216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1C33FC-C272-4367-B7A0-CBEB0991A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59157"/>
            <a:ext cx="5390476" cy="40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846D02-E6AC-4EDD-8A87-91B6DA277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73169"/>
            <a:ext cx="5711275" cy="576738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56691E1D-CF9E-4E86-A358-28B94D74F2E6}"/>
              </a:ext>
            </a:extLst>
          </p:cNvPr>
          <p:cNvCxnSpPr>
            <a:cxnSpLocks/>
          </p:cNvCxnSpPr>
          <p:nvPr/>
        </p:nvCxnSpPr>
        <p:spPr>
          <a:xfrm>
            <a:off x="1669774" y="2637183"/>
            <a:ext cx="4406348" cy="14246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928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095" y="661987"/>
            <a:ext cx="10800522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93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399" y="980039"/>
            <a:ext cx="5744818" cy="5534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458527-4801-46A4-9D67-A1815134A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477" y="210222"/>
            <a:ext cx="5643523" cy="6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755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35</Words>
  <Application>Microsoft Office PowerPoint</Application>
  <PresentationFormat>Custom</PresentationFormat>
  <Paragraphs>5</Paragraphs>
  <Slides>12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ly</dc:creator>
  <cp:lastModifiedBy>Welcome</cp:lastModifiedBy>
  <cp:revision>29</cp:revision>
  <dcterms:created xsi:type="dcterms:W3CDTF">2018-10-16T02:17:58Z</dcterms:created>
  <dcterms:modified xsi:type="dcterms:W3CDTF">2019-04-10T08:50:40Z</dcterms:modified>
</cp:coreProperties>
</file>