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29" autoAdjust="0"/>
    <p:restoredTop sz="94660"/>
  </p:normalViewPr>
  <p:slideViewPr>
    <p:cSldViewPr>
      <p:cViewPr>
        <p:scale>
          <a:sx n="76" d="100"/>
          <a:sy n="76" d="100"/>
        </p:scale>
        <p:origin x="-1230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04/04/2019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04/04/2019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media" Target="../media/media1.mp4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8.png"/><Relationship Id="rId4" Type="http://schemas.openxmlformats.org/officeDocument/2006/relationships/image" Target="../media/image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200400"/>
            <a:ext cx="6400800" cy="2111375"/>
          </a:xfrm>
        </p:spPr>
        <p:txBody>
          <a:bodyPr>
            <a:normAutofit fontScale="62500" lnSpcReduction="20000"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DỤC ÂM NHẠC</a:t>
            </a:r>
          </a:p>
          <a:p>
            <a:r>
              <a:rPr lang="vi-VN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 TÀI: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‘’Bé và hoa’’</a:t>
            </a:r>
          </a:p>
          <a:p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Nghe hát : Cả nhà đều yêu</a:t>
            </a:r>
            <a:endParaRPr lang="vi-VN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LỨA TUỔI: 24 – 36 THÁNG </a:t>
            </a:r>
          </a:p>
          <a:p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 THỰC HIỆN : </a:t>
            </a:r>
            <a:r>
              <a:rPr lang="vi-VN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inh Thị Huyền Trang</a:t>
            </a:r>
            <a:endParaRPr lang="vi-VN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 GIAN: 12-15 PHÚT</a:t>
            </a:r>
          </a:p>
          <a:p>
            <a:endParaRPr lang="vi-VN" sz="2400" dirty="0"/>
          </a:p>
          <a:p>
            <a:endParaRPr lang="en-US" sz="2400" dirty="0"/>
          </a:p>
          <a:p>
            <a:endParaRPr lang="en-US" dirty="0" smtClean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762000" y="22860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447800" y="5257800"/>
            <a:ext cx="6553200" cy="7508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1600" dirty="0" smtClean="0"/>
          </a:p>
          <a:p>
            <a:endParaRPr lang="vi-VN" sz="1600" dirty="0" smtClean="0"/>
          </a:p>
          <a:p>
            <a:r>
              <a:rPr lang="vi-VN" sz="2600" b="1" dirty="0" smtClean="0">
                <a:solidFill>
                  <a:schemeClr val="tx1"/>
                </a:solidFill>
                <a:latin typeface="+mj-lt"/>
              </a:rPr>
              <a:t>NĂM HỌC : 2018 - 2019</a:t>
            </a:r>
            <a:endParaRPr lang="en-US" sz="26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50768" y="0"/>
            <a:ext cx="7772400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27364" y="215467"/>
            <a:ext cx="7330440" cy="25638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vi-VN" sz="2000" dirty="0" smtClean="0">
              <a:solidFill>
                <a:srgbClr val="FF0000"/>
              </a:solidFill>
              <a:latin typeface="+mj-lt"/>
            </a:endParaRPr>
          </a:p>
          <a:p>
            <a:endParaRPr lang="vi-VN" sz="1600" dirty="0" smtClean="0">
              <a:latin typeface="+mj-lt"/>
            </a:endParaRPr>
          </a:p>
          <a:p>
            <a:endParaRPr lang="en-US" sz="16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295400"/>
            <a:ext cx="2095500" cy="1676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09600" y="228601"/>
            <a:ext cx="8229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400" b="1" dirty="0">
                <a:solidFill>
                  <a:srgbClr val="FF0000"/>
                </a:solidFill>
                <a:latin typeface="+mj-lt"/>
              </a:rPr>
              <a:t>PHÒNG GIÁO DỤC VÀ ĐÀO TẠO QUẬN LONG </a:t>
            </a:r>
            <a:r>
              <a:rPr lang="vi-VN" sz="2400" b="1" dirty="0" smtClean="0">
                <a:solidFill>
                  <a:srgbClr val="FF0000"/>
                </a:solidFill>
                <a:latin typeface="+mj-lt"/>
              </a:rPr>
              <a:t>BIÊN</a:t>
            </a:r>
            <a:endParaRPr lang="en-US" sz="2400" b="1" dirty="0" smtClean="0">
              <a:solidFill>
                <a:srgbClr val="FF0000"/>
              </a:solidFill>
              <a:latin typeface="+mj-lt"/>
            </a:endParaRPr>
          </a:p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Trường </a:t>
            </a:r>
            <a:r>
              <a:rPr lang="vi-VN" sz="3200" b="1" dirty="0">
                <a:solidFill>
                  <a:srgbClr val="FF0000"/>
                </a:solidFill>
                <a:latin typeface="+mj-lt"/>
              </a:rPr>
              <a:t>Mầm Non Gia Thượng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91528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b="1" dirty="0">
                <a:latin typeface="Times New Roman" pitchFamily="18" charset="0"/>
                <a:cs typeface="Times New Roman" pitchFamily="18" charset="0"/>
              </a:rPr>
              <a:t>3. Kết thúc: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sz="4000" dirty="0">
                <a:latin typeface="Times New Roman" pitchFamily="18" charset="0"/>
                <a:cs typeface="Times New Roman" pitchFamily="18" charset="0"/>
              </a:rPr>
              <a:t>- Cô nhận xét tiết học động viên khen ngợi trẻ.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7745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dirty="0" smtClean="0">
                <a:latin typeface="Times New Roman" pitchFamily="18" charset="0"/>
                <a:cs typeface="Times New Roman" pitchFamily="18" charset="0"/>
              </a:rPr>
              <a:t>XIN CHÂN THÀNH CẢM ƠN!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231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dirty="0">
                <a:solidFill>
                  <a:srgbClr val="0000FF"/>
                </a:solidFill>
              </a:rPr>
              <a:t>I: MỤC ĐÍCH , YÊU CẦU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1054" y="1475509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Kiến thức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-Trẻ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biết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tên bài hát, tên tác giả, biết cảm nhận giai điệu vui tươi của bài hát.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b="1" dirty="0">
                <a:latin typeface="Times New Roman" pitchFamily="18" charset="0"/>
                <a:cs typeface="Times New Roman" pitchFamily="18" charset="0"/>
              </a:rPr>
              <a:t>* Kỹ năng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- Hát thuộc lời, không ngọng.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- Rèn kỹ năng sử dụng các nhạc cụ âm nhạc.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pt-BR" b="1" dirty="0">
                <a:latin typeface="Times New Roman" pitchFamily="18" charset="0"/>
                <a:cs typeface="Times New Roman" pitchFamily="18" charset="0"/>
              </a:rPr>
              <a:t>Thái độ: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 - Trẻ hứng thú tham gia hoạt động.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044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3333FF"/>
                </a:solidFill>
              </a:rPr>
              <a:t>II: CHUẨN BỊ</a:t>
            </a:r>
            <a:endParaRPr lang="en-US" dirty="0">
              <a:solidFill>
                <a:srgbClr val="3333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* Đồ dùng của cô: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 - Đàn nhạc bài hát.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“Bé và hoa, Cả nhà đều yêu”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Các dụng cụ âm nhạc.</a:t>
            </a:r>
          </a:p>
          <a:p>
            <a:pPr marL="0" indent="0">
              <a:buNone/>
            </a:pPr>
            <a:r>
              <a:rPr lang="en-US" b="1" dirty="0">
                <a:latin typeface="Times New Roman" pitchFamily="18" charset="0"/>
                <a:cs typeface="Times New Roman" pitchFamily="18" charset="0"/>
              </a:rPr>
              <a:t>* Đồ dùng của trẻ: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Chỗ ngồi cho trẻ.</a:t>
            </a:r>
          </a:p>
          <a:p>
            <a:pPr marL="0" indent="0">
              <a:buNone/>
            </a:pPr>
            <a:r>
              <a:rPr lang="en-US" b="1" dirty="0"/>
              <a:t> 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993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dirty="0">
                <a:solidFill>
                  <a:srgbClr val="0000FF"/>
                </a:solidFill>
              </a:rPr>
              <a:t>III: CÁCH TIẾN HÀNH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1</a:t>
            </a:r>
            <a:r>
              <a:rPr lang="en-US" b="1" dirty="0">
                <a:latin typeface="Times New Roman" pitchFamily="18" charset="0"/>
                <a:cs typeface="Times New Roman" pitchFamily="18" charset="0"/>
              </a:rPr>
              <a:t>. Ổn định tổ chức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itchFamily="18" charset="0"/>
                <a:cs typeface="Times New Roman" pitchFamily="18" charset="0"/>
              </a:rPr>
              <a:t>- Trò chuyện dẫn dắt vào bà</a:t>
            </a:r>
            <a:r>
              <a:rPr lang="en-US" dirty="0"/>
              <a:t>i.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939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pt-BR" b="1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 Phương pháp, </a:t>
            </a:r>
            <a:r>
              <a:rPr lang="pt-BR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hình thức tổ chức</a:t>
            </a:r>
            <a:r>
              <a:rPr lang="en-US" b="1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* Dạy </a:t>
            </a:r>
            <a:r>
              <a:rPr lang="en-US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hát:Bé và hoa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Cô giới thiệu tên bài hát, tên tác giả</a:t>
            </a:r>
            <a:endParaRPr lang="en-US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Cô hát lần 1: Cô vừa hát bài hát gì?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Bé và hoa (HÌNH MINH HỌA THEO LỜI BÀI HÁ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>
            <a:off x="2247900" y="6098380"/>
            <a:ext cx="266700" cy="15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3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hát lần 2: </a:t>
            </a:r>
            <a:r>
              <a:rPr lang="fr-F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Hỏi giai điệu bài hát ?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Cô hát lần 3: Giới thiệu nội dung bài 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fr-FR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Khuyến khích trẻ hát cùng cô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endParaRPr lang="en-US" dirty="0"/>
          </a:p>
        </p:txBody>
      </p:sp>
      <p:pic>
        <p:nvPicPr>
          <p:cNvPr id="4" name="Me_yeu_khong_na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flipH="1" flipV="1">
            <a:off x="1600200" y="5905500"/>
            <a:ext cx="495300" cy="495300"/>
          </a:xfrm>
          <a:prstGeom prst="rect">
            <a:avLst/>
          </a:prstGeom>
        </p:spPr>
      </p:pic>
      <p:pic>
        <p:nvPicPr>
          <p:cNvPr id="2" name="Bé và hoa (HÌNH MINH HỌA THEO LỜI BÀI HÁT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30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10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-Cho </a:t>
            </a:r>
            <a:r>
              <a:rPr lang="pt-BR" dirty="0">
                <a:latin typeface="Times New Roman" pitchFamily="18" charset="0"/>
                <a:cs typeface="Times New Roman" pitchFamily="18" charset="0"/>
              </a:rPr>
              <a:t>trẻ hát 2- 3 lần: chú ý sửa sai cho trẻ.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latin typeface="Times New Roman" pitchFamily="18" charset="0"/>
                <a:cs typeface="Times New Roman" pitchFamily="18" charset="0"/>
              </a:rPr>
              <a:t>- Cho trẻ hát theo nhóm, các cặp, cá nhân trẻ lên biểu </a:t>
            </a:r>
            <a:r>
              <a:rPr lang="pt-BR" dirty="0" smtClean="0">
                <a:latin typeface="Times New Roman" pitchFamily="18" charset="0"/>
                <a:cs typeface="Times New Roman" pitchFamily="18" charset="0"/>
              </a:rPr>
              <a:t>diễn.</a:t>
            </a:r>
          </a:p>
          <a:p>
            <a:pPr marL="0" indent="0">
              <a:buNone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é và hoa (HÌNH MINH HỌA THEO LỜI BÀI HÁT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25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t-BR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Nghe hát: </a:t>
            </a:r>
            <a:r>
              <a:rPr lang="pt-BR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 nhà đều yêu.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Cô giới thiệu tên bài hát, tác giả.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Hát 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 1 cho trẻ nghe: hỏi tên bài hát, tên tác giả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é Hồng Ngọc – Cả Nhà Đều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429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435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0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5240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 hát lần 2 sử dụng điệu bộ minh họa; hỏi trẻ giai điệu bài hát; 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Giới thiệu nội dung bài nghe hát</a:t>
            </a:r>
            <a:r>
              <a:rPr lang="pt-BR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pt-BR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Cô hát lần 3 cho trẻ múa hát cùng cô.</a:t>
            </a:r>
            <a:r>
              <a:rPr lang="pt-BR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Bé Hồng Ngọc – Cả Nhà Đều Yê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 flipH="1" flipV="1">
            <a:off x="3810000" y="54864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1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03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377</Words>
  <Application>Microsoft Office PowerPoint</Application>
  <PresentationFormat>On-screen Show (4:3)</PresentationFormat>
  <Paragraphs>51</Paragraphs>
  <Slides>11</Slides>
  <Notes>0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I: MỤC ĐÍCH , YÊU CẦU</vt:lpstr>
      <vt:lpstr>II: CHUẨN BỊ</vt:lpstr>
      <vt:lpstr>III: CÁCH TIẾN HÀNH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Administrator_PC</cp:lastModifiedBy>
  <cp:revision>13</cp:revision>
  <dcterms:created xsi:type="dcterms:W3CDTF">2006-08-16T00:00:00Z</dcterms:created>
  <dcterms:modified xsi:type="dcterms:W3CDTF">2019-04-04T02:47:12Z</dcterms:modified>
</cp:coreProperties>
</file>