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>
            <a:normAutofit/>
          </a:bodyPr>
          <a:lstStyle/>
          <a:p>
            <a:r>
              <a:rPr lang="vi-VN" sz="2400" dirty="0" smtClean="0"/>
              <a:t>PHÒNG GIÁO DỤC VÀ ĐÀO TẠO QUẬN LONG BIÊN</a:t>
            </a:r>
            <a:r>
              <a:rPr lang="vi-VN" sz="4000" dirty="0" smtClean="0"/>
              <a:t/>
            </a:r>
            <a:br>
              <a:rPr lang="vi-VN" sz="4000" dirty="0" smtClean="0"/>
            </a:br>
            <a:r>
              <a:rPr lang="vi-VN" sz="2800" dirty="0" smtClean="0"/>
              <a:t>Trường Mầm Non Gia Thượng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1585" y="5486400"/>
            <a:ext cx="6553200" cy="750887"/>
          </a:xfrm>
        </p:spPr>
        <p:txBody>
          <a:bodyPr>
            <a:normAutofit fontScale="77500" lnSpcReduction="20000"/>
          </a:bodyPr>
          <a:lstStyle/>
          <a:p>
            <a:endParaRPr lang="vi-VN" sz="1600" dirty="0" smtClean="0"/>
          </a:p>
          <a:p>
            <a:endParaRPr lang="vi-VN" sz="1600" dirty="0"/>
          </a:p>
          <a:p>
            <a:r>
              <a:rPr lang="vi-VN" sz="2200" b="1" dirty="0" smtClean="0">
                <a:solidFill>
                  <a:schemeClr val="tx1"/>
                </a:solidFill>
                <a:latin typeface="+mj-lt"/>
              </a:rPr>
              <a:t>NĂM HỌC : 2018 - 2019</a:t>
            </a:r>
            <a:endParaRPr lang="en-US" sz="2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2057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638935"/>
            <a:ext cx="1447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539240" y="3200399"/>
            <a:ext cx="6553200" cy="211137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DỤC ÂM NHẠC</a:t>
            </a:r>
          </a:p>
          <a:p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TÀI: D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ẠY HÁT ĐÔI DÉP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TC: Nghe âm thanh đoán tên nhạc cụ</a:t>
            </a:r>
            <a:endParaRPr lang="vi-VN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solidFill>
                <a:srgbClr val="FF0000"/>
              </a:solidFill>
              <a:latin typeface="+mj-lt"/>
            </a:endParaRPr>
          </a:p>
          <a:p>
            <a:r>
              <a:rPr lang="vi-VN" sz="2000" b="1" dirty="0" smtClean="0">
                <a:solidFill>
                  <a:srgbClr val="FF0000"/>
                </a:solidFill>
                <a:latin typeface="+mj-lt"/>
              </a:rPr>
              <a:t>LỨA TUỔI: 24 – 36 THÁNG </a:t>
            </a:r>
          </a:p>
          <a:p>
            <a:r>
              <a:rPr lang="vi-VN" sz="2000" b="1" dirty="0" smtClean="0">
                <a:solidFill>
                  <a:srgbClr val="FF0000"/>
                </a:solidFill>
                <a:latin typeface="+mj-lt"/>
              </a:rPr>
              <a:t>NGƯỜI THỰC HIỆN : ĐÀO THỊ NGA LINH</a:t>
            </a:r>
          </a:p>
          <a:p>
            <a:r>
              <a:rPr lang="vi-VN" sz="2000" b="1" dirty="0" smtClean="0">
                <a:solidFill>
                  <a:srgbClr val="FF0000"/>
                </a:solidFill>
                <a:latin typeface="+mj-lt"/>
              </a:rPr>
              <a:t>THỜI GIAN: 12-15 PHÚT</a:t>
            </a:r>
          </a:p>
          <a:p>
            <a:endParaRPr lang="vi-VN" sz="1600" dirty="0" smtClean="0">
              <a:latin typeface="+mj-lt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781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752600"/>
            <a:ext cx="5791200" cy="1905001"/>
          </a:xfrm>
        </p:spPr>
        <p:txBody>
          <a:bodyPr/>
          <a:lstStyle/>
          <a:p>
            <a:pPr marL="0" indent="0">
              <a:buNone/>
            </a:pP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XIN CHÂN THÀNH CẢM ƠN !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20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2800" b="1" dirty="0" smtClean="0">
                <a:solidFill>
                  <a:srgbClr val="0000FF"/>
                </a:solidFill>
              </a:rPr>
              <a:t>I: MỤC ĐÍCH , YÊU CẦU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Trẻ biết tên bài hát, tên tác giả.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Trẻ cảm nhận được giai điệu vui tươi trong sáng của bài hát nghe và bài hát. 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Kỹ năng: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 thuộc lời bài hát, hát đúng câu.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Chơi đúng luật.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 độ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 hứng thú tham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 vào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 động.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43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3200" b="1" dirty="0" smtClean="0">
                <a:solidFill>
                  <a:srgbClr val="0000FF"/>
                </a:solidFill>
              </a:rPr>
              <a:t>II: CHUẨN BỊ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Đồ dùng của cô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Nhạc bài: Đôi dép, Tôi là cái ấm trà.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pt-B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 dùng của trẻ:</a:t>
            </a:r>
            <a:endParaRPr lang="vi-VN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Chỗ ngồi cho trẻ.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Các dụng cụ âm nhạc: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Trống, phách tre, xắc xô.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25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3200" dirty="0" smtClean="0">
                <a:solidFill>
                  <a:srgbClr val="0000FF"/>
                </a:solidFill>
              </a:rPr>
              <a:t>III: CÁCH TIẾN HÀNH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Ổn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 tổ chức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Cô và trẻ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cùng đọc bài thơ “ Đi dép”</a:t>
            </a:r>
          </a:p>
          <a:p>
            <a:pPr marL="0" indent="0" algn="ctr">
              <a:buNone/>
            </a:pP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Trò chuyện dẫn dắt vào bài.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27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05000"/>
            <a:ext cx="8199120" cy="3657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Phương pháp, hình thức tổ chức:</a:t>
            </a:r>
            <a:r>
              <a:rPr lang="en-US" sz="3200" dirty="0" smtClean="0">
                <a:solidFill>
                  <a:srgbClr val="FFFF00"/>
                </a:solidFill>
              </a:rPr>
              <a:t>: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Dạy hát: Đôi dép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Cô giới thiệu tên bài hát , tên tác giả.</a:t>
            </a:r>
            <a:b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Cô hát lần 1: Cô vừa hát bài gì?</a:t>
            </a:r>
            <a:b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rgbClr val="FFFF00"/>
                </a:solidFill>
              </a:rPr>
              <a:t/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/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vi-VN" sz="3200" dirty="0" smtClean="0">
                <a:solidFill>
                  <a:srgbClr val="FFFF00"/>
                </a:solidFill>
              </a:rPr>
              <a:t/>
            </a:r>
            <a:br>
              <a:rPr lang="vi-VN" sz="3200" dirty="0" smtClean="0">
                <a:solidFill>
                  <a:srgbClr val="FFFF00"/>
                </a:solidFill>
              </a:rPr>
            </a:b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4038600"/>
            <a:ext cx="819912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800" dirty="0" smtClean="0">
                <a:solidFill>
                  <a:srgbClr val="FFFF00"/>
                </a:solidFill>
              </a:rPr>
              <a:t/>
            </a:r>
            <a:br>
              <a:rPr lang="vi-VN" sz="5800" dirty="0" smtClean="0">
                <a:solidFill>
                  <a:srgbClr val="FFFF00"/>
                </a:solidFill>
              </a:rPr>
            </a:br>
            <a:endParaRPr lang="en-US" sz="5800" dirty="0">
              <a:solidFill>
                <a:srgbClr val="FFFF00"/>
              </a:solidFill>
            </a:endParaRPr>
          </a:p>
        </p:txBody>
      </p:sp>
      <p:pic>
        <p:nvPicPr>
          <p:cNvPr id="3" name="[Nhạc không lời] Đôi dép bea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4406380" y="4038600"/>
            <a:ext cx="793751" cy="59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5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hát lần 2: Hỏi giai điệu bài hát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Cô hát lần 3: Giới thiệu nội dung bài hát: “Đi đôi dép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xinh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luôn giữ cho đôi chân luôn sạch sẽ, trắng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tinh”</a:t>
            </a:r>
          </a:p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GD trẻ biết đi dép để giữ gìn vệ sinh sạch sẽ.</a:t>
            </a:r>
            <a:endParaRPr lang="vi-VN" sz="2800" dirty="0" smtClean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45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1400" y="1295400"/>
            <a:ext cx="2286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1400" algn="l"/>
              </a:tabLs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Trẻ</a:t>
            </a:r>
            <a:r>
              <a:rPr kumimoji="0" lang="en-US" sz="4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hát</a:t>
            </a:r>
            <a:r>
              <a:rPr kumimoji="0" lang="pt-BR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pt-BR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34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802959"/>
            <a:ext cx="89916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>
              <a:spcBef>
                <a:spcPts val="0"/>
              </a:spcBef>
            </a:pPr>
            <a:r>
              <a:rPr kumimoji="0" lang="pt-BR" sz="3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Trò</a:t>
            </a:r>
            <a:r>
              <a:rPr kumimoji="0" lang="pt-BR" sz="36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chơi: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Nghe âm thanh đoán tên nhạc cụ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vi-VN" sz="36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pt-BR" sz="2800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pt-BR" sz="2800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Cô giới thiệu tên trò chơi, cách chơi, luật chơi.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Cách chơi: Cô mời 1 trẻ lên chơi dùng mũ chóp đội kín mắt, mời 1 bạn lên lấy dụ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Cô tổ chức cho trẻ chơi 2-3 lần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05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81200"/>
            <a:ext cx="8077200" cy="16764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Kết thúc: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3600" dirty="0">
                <a:latin typeface="Times New Roman" pitchFamily="18" charset="0"/>
                <a:cs typeface="Times New Roman" pitchFamily="18" charset="0"/>
              </a:rPr>
              <a:t>- Cô nhận xét tiết học động viên khen ngợi trẻ.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27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268</Words>
  <Application>Microsoft Office PowerPoint</Application>
  <PresentationFormat>On-screen Show (4:3)</PresentationFormat>
  <Paragraphs>42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PHÒNG GIÁO DỤC VÀ ĐÀO TẠO QUẬN LONG BIÊN Trường Mầm Non Gia Thượng</vt:lpstr>
      <vt:lpstr>I: MỤC ĐÍCH , YÊU CẦU</vt:lpstr>
      <vt:lpstr>II: CHUẨN BỊ</vt:lpstr>
      <vt:lpstr>III: CÁCH TIẾN HÀNH</vt:lpstr>
      <vt:lpstr>2. Phương pháp, hình thức tổ chức:: * Dạy hát: Đôi dép - Cô giới thiệu tên bài hát , tên tác giả. - Cô hát lần 1: Cô vừa hát bài gì?    </vt:lpstr>
      <vt:lpstr>PowerPoint Presentation</vt:lpstr>
      <vt:lpstr>Trẻ hát </vt:lpstr>
      <vt:lpstr>Trò chơi: Nghe âm thanh đoán tên nhạc cụ  - Cô giới thiệu tên trò chơi, cách chơi, luật chơi. - Cách chơi: Cô mời 1 trẻ lên chơi dùng mũ chóp đội kín mắt, mời 1 bạn lên lấy dụ - Cô tổ chức cho trẻ chơi 2-3 lần</vt:lpstr>
      <vt:lpstr>3. Kết thúc:  - Cô nhận xét tiết học động viên khen ngợi trẻ.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Gia Thượng</dc:title>
  <dc:creator>Administrator</dc:creator>
  <cp:lastModifiedBy>huy_ctn</cp:lastModifiedBy>
  <cp:revision>28</cp:revision>
  <dcterms:created xsi:type="dcterms:W3CDTF">2006-08-16T00:00:00Z</dcterms:created>
  <dcterms:modified xsi:type="dcterms:W3CDTF">2019-04-04T06:17:57Z</dcterms:modified>
</cp:coreProperties>
</file>