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60"/>
  </p:normalViewPr>
  <p:slideViewPr>
    <p:cSldViewPr>
      <p:cViewPr varScale="1">
        <p:scale>
          <a:sx n="69" d="100"/>
          <a:sy n="69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PHÒNG ĐÀO TẠO VÀ GIÁO DỤC QUẬN LONG BIÊN </a:t>
            </a:r>
            <a:br>
              <a:rPr lang="en-US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4584" y="2590800"/>
            <a:ext cx="64008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HĐVĐV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ao cá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tuổi: 24-36 tháng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dạy: Đào Nga Linh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gian: 12-15 phút</a:t>
            </a:r>
          </a:p>
          <a:p>
            <a:pPr marL="0" indent="0">
              <a:buNone/>
            </a:pPr>
            <a:endParaRPr lang="vi-V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47800" y="3690938"/>
            <a:ext cx="6400800" cy="21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00200" y="5802313"/>
            <a:ext cx="6553200" cy="750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1600" dirty="0" smtClean="0"/>
          </a:p>
          <a:p>
            <a:endParaRPr lang="vi-VN" sz="1600" dirty="0" smtClean="0"/>
          </a:p>
          <a:p>
            <a:r>
              <a:rPr lang="vi-VN" sz="2200" dirty="0" smtClean="0">
                <a:solidFill>
                  <a:srgbClr val="00B050"/>
                </a:solidFill>
                <a:latin typeface="+mj-lt"/>
              </a:rPr>
              <a:t>NĂM HỌC : 201</a:t>
            </a: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9</a:t>
            </a:r>
            <a:r>
              <a:rPr lang="vi-VN" sz="2200" dirty="0" smtClean="0">
                <a:solidFill>
                  <a:srgbClr val="00B050"/>
                </a:solidFill>
                <a:latin typeface="+mj-lt"/>
              </a:rPr>
              <a:t>- 20</a:t>
            </a: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20</a:t>
            </a: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0768" y="0"/>
            <a:ext cx="8588432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27364" y="215467"/>
            <a:ext cx="7330440" cy="256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000" dirty="0" smtClean="0">
              <a:solidFill>
                <a:srgbClr val="FF0000"/>
              </a:solidFill>
              <a:latin typeface="+mj-lt"/>
            </a:endParaRP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8" y="1698625"/>
            <a:ext cx="1354282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4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0000FF"/>
                </a:solidFill>
              </a:rPr>
              <a:t>I: Mục đích-yêu cầu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00FF"/>
                </a:solidFill>
              </a:rPr>
              <a:t>* Kiến thức: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- Trẻ biết màu sắc của khối, biết xếp theo hướng dẫn.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00FF"/>
                </a:solidFill>
              </a:rPr>
              <a:t>* Kỹ năng: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- Rèn kỹ năng xếp cạnh, xếp khít.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- Trẻ biết xếp các khối gỗ, viên sỏi cạnh nhau thành vòng cong tròn khép kín để tạo thành ao cá.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00FF"/>
                </a:solidFill>
              </a:rPr>
              <a:t>* Thái độ: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- Trẻ hứng thú tham gia vào hoạt động.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- Giáo dục trẻ biết giữ gìn vệ sinh môi trường không vứt rác xuống </a:t>
            </a:r>
            <a:r>
              <a:rPr lang="pt-BR" dirty="0" smtClean="0">
                <a:solidFill>
                  <a:srgbClr val="0000FF"/>
                </a:solidFill>
              </a:rPr>
              <a:t>ao</a:t>
            </a:r>
            <a:r>
              <a:rPr lang="vi-V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4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0000FF"/>
                </a:solidFill>
              </a:rPr>
              <a:t>II: Chuẩn bị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Đồ dùng của cô: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Sa bàn ao cá xếp sẵn.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khối gỗ, viên sỏi, hạt gấc, củ lạc.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Hệ thống câu hỏi đàm thoai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Đồ dùng của trẻ: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Mỗi trẻ một rổ đồ dùng trong đó có các khối gỗ,hoặc viên sỏi, , hạt gấc.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Chỗ ngồi cho trẻ</a:t>
            </a:r>
          </a:p>
        </p:txBody>
      </p:sp>
    </p:spTree>
    <p:extLst>
      <p:ext uri="{BB962C8B-B14F-4D97-AF65-F5344CB8AC3E}">
        <p14:creationId xmlns:p14="http://schemas.microsoft.com/office/powerpoint/2010/main" val="28120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III: Cách tiến hành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chức:</a:t>
            </a: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và trẻ đến sa bàn quan sát, vừa đi vừa đọc đồng dao “Dung dăng dung dẻ” quan sát và đàm thoại về ao cá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DungDangDungDe-DangCapNhat_3fjz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3055" y="4953000"/>
            <a:ext cx="27093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1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pháp, hình thức tổ chức: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Cô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quan sát, nhận xét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Cô  </a:t>
            </a:r>
            <a:r>
              <a:rPr lang="pt-BR" dirty="0">
                <a:solidFill>
                  <a:srgbClr val="FF0000"/>
                </a:solidFill>
              </a:rPr>
              <a:t>cho trẻ về nhóm xếp, mỗi nhóm trẻ một rổ đồ dùng. Cô bao quát giúp đỡ trẻ chậm.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ĐT:- Con đang làm gì?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- </a:t>
            </a:r>
            <a:r>
              <a:rPr lang="pt-BR" dirty="0">
                <a:solidFill>
                  <a:srgbClr val="FF0000"/>
                </a:solidFill>
              </a:rPr>
              <a:t>Xếp ao cá ntn?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- Khối gỗ này màu gì?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- Xếp ao cá để làm gì?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-</a:t>
            </a:r>
            <a:r>
              <a:rPr lang="pt-BR" b="1" dirty="0">
                <a:solidFill>
                  <a:srgbClr val="FF0000"/>
                </a:solidFill>
              </a:rPr>
              <a:t> C</a:t>
            </a:r>
            <a:r>
              <a:rPr lang="pt-BR" dirty="0">
                <a:solidFill>
                  <a:srgbClr val="FF0000"/>
                </a:solidFill>
              </a:rPr>
              <a:t>ho trẻ làm đoàn tàu đi vòng quanh lớp để nhận xét sản phẩm.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Cô nhận xét tiết học, động viên khen ngợi trẻ.</a:t>
            </a:r>
          </a:p>
        </p:txBody>
      </p:sp>
    </p:spTree>
    <p:extLst>
      <p:ext uri="{BB962C8B-B14F-4D97-AF65-F5344CB8AC3E}">
        <p14:creationId xmlns:p14="http://schemas.microsoft.com/office/powerpoint/2010/main" val="23397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XIN CHÂN THÀNH CẢM ƠN!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356</Words>
  <Application>Microsoft Office PowerPoint</Application>
  <PresentationFormat>On-screen Show (4:3)</PresentationFormat>
  <Paragraphs>44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I: Mục đích-yêu cầu</vt:lpstr>
      <vt:lpstr>II: Chuẩn bị</vt:lpstr>
      <vt:lpstr>III: Cách tiến hành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huy_ctn</cp:lastModifiedBy>
  <cp:revision>5</cp:revision>
  <dcterms:created xsi:type="dcterms:W3CDTF">2006-08-16T00:00:00Z</dcterms:created>
  <dcterms:modified xsi:type="dcterms:W3CDTF">2019-04-04T06:14:50Z</dcterms:modified>
</cp:coreProperties>
</file>