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69" r:id="rId4"/>
    <p:sldId id="265" r:id="rId5"/>
    <p:sldId id="266" r:id="rId6"/>
    <p:sldId id="261" r:id="rId7"/>
    <p:sldId id="259" r:id="rId8"/>
    <p:sldId id="263" r:id="rId9"/>
    <p:sldId id="264" r:id="rId10"/>
    <p:sldId id="262" r:id="rId11"/>
    <p:sldId id="270" r:id="rId12"/>
    <p:sldId id="271" r:id="rId13"/>
    <p:sldId id="268" r:id="rId14"/>
    <p:sldId id="272" r:id="rId15"/>
    <p:sldId id="274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7A68-A930-458A-9AC1-136B7B344CEC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Em-Tap-Lai-O-To-Nguyen-Nhat-Minh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M&#7901;i%20L&#234;n%20T&#224;u%20L&#7917;a%20Nh&#7841;c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&#272;&#432;&#7901;ng%20Em%20&#272;i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762000"/>
            <a:ext cx="8153400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THƯỢNG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22098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33CC"/>
                </a:solidFill>
              </a:rPr>
              <a:t>: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thông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" y="33528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tài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: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 	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</a:rPr>
              <a:t>LÀM QUEN VỚI TOÁN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71600" y="474096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G.V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8194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nhánh</a:t>
            </a:r>
            <a:r>
              <a:rPr lang="en-US" sz="3200" dirty="0">
                <a:solidFill>
                  <a:srgbClr val="0033CC"/>
                </a:solidFill>
              </a:rPr>
              <a:t>: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886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nhật-hình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tròn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990600"/>
            <a:ext cx="4343400" cy="23622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733800"/>
            <a:ext cx="3200400" cy="31242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72803E-6 L 0.07118 0.02036 C 0.08524 0.02498 0.10625 0.02776 0.12812 0.02776 C 0.15312 0.02776 0.17309 0.02498 0.18715 0.02036 L 0.25416 -3.7280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2803E-6 L 0.18386 0.02845 C 0.17014 0.03493 0.14931 0.03886 0.12795 0.03886 C 0.1033 0.03886 0.08368 0.03493 0.06997 0.02845 L 0.00417 -3.72803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7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5" name="Em-Tap-Lai-O-To-Nguyen-Nhat-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47800"/>
            <a:ext cx="2971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6362700" y="3619500"/>
            <a:ext cx="22860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609600"/>
            <a:ext cx="990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5867400" y="304800"/>
            <a:ext cx="6858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2286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04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6934200" y="381000"/>
            <a:ext cx="6858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228600"/>
            <a:ext cx="12192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3581400"/>
            <a:ext cx="43434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4114800" y="3561301"/>
            <a:ext cx="8382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2133600" y="4267200"/>
            <a:ext cx="2209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4114800" y="3566691"/>
            <a:ext cx="762001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600" y="54102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8200" y="53340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6400" y="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4.95837E-6 L -0.05417 -0.3330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0.00417 0.216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0.07917 0.1221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10416 0.1110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438E-6 L 0.20834 0.2664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22083 0.3330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67438E-6 L 0.275 0.3441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pic>
        <p:nvPicPr>
          <p:cNvPr id="11" name="Picture 8" descr="Káº¿t quáº£ hÃ¬nh áº£nh cho hÃ¬nh Äá»ng bÃ© Ä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267200" cy="487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685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.A – Mời Lên Tàu Lửa 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370" y="16002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D1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2770" y="17526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grpSp>
        <p:nvGrpSpPr>
          <p:cNvPr id="2" name="Group 5"/>
          <p:cNvGrpSpPr/>
          <p:nvPr/>
        </p:nvGrpSpPr>
        <p:grpSpPr>
          <a:xfrm>
            <a:off x="-76200" y="-533400"/>
            <a:ext cx="9296400" cy="6858000"/>
            <a:chOff x="-152400" y="-1"/>
            <a:chExt cx="9296400" cy="6858001"/>
          </a:xfrm>
        </p:grpSpPr>
        <p:pic>
          <p:nvPicPr>
            <p:cNvPr id="64514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2400" y="-1"/>
              <a:ext cx="9296400" cy="6858001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-152400" y="0"/>
              <a:ext cx="9296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67000" y="6027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618" y="1447800"/>
            <a:ext cx="893244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mừng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dự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giờ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thăm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lớp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bé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3!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vui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7018" y="1600200"/>
            <a:ext cx="893244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mừng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dự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giờ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thăm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lớp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bé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3!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vui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D1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4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8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.A – Đường Em Đ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0" name="Picture 10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52625"/>
            <a:ext cx="4267200" cy="4076700"/>
          </a:xfrm>
          <a:prstGeom prst="rect">
            <a:avLst/>
          </a:prstGeom>
          <a:noFill/>
        </p:spPr>
      </p:pic>
      <p:pic>
        <p:nvPicPr>
          <p:cNvPr id="71692" name="Picture 12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76425"/>
            <a:ext cx="4343400" cy="42195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áº¿t quáº£ hÃ¬nh áº£nh cho má»t sá» biá»n bÃ¡o quen thuá»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581400" cy="2943226"/>
          </a:xfrm>
          <a:prstGeom prst="rect">
            <a:avLst/>
          </a:prstGeom>
          <a:noFill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3543300" cy="3314701"/>
          </a:xfrm>
          <a:prstGeom prst="rect">
            <a:avLst/>
          </a:prstGeom>
          <a:noFill/>
        </p:spPr>
      </p:pic>
      <p:pic>
        <p:nvPicPr>
          <p:cNvPr id="7" name="Picture 6" descr="Káº¿t quáº£ hÃ¬nh áº£nh cho biá»n bÃ¡o cÃ³ tráº» 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05275"/>
            <a:ext cx="3314700" cy="2752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hÃ¬nh váº½ xe buÃ½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1"/>
            <a:ext cx="9144000" cy="7239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-1371600"/>
            <a:ext cx="91440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276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12954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430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298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22109E-6 L 0.27917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0833 0.044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00555 L 0.32083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1878E-6 L -0.2875 -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71800" y="914400"/>
            <a:ext cx="3733800" cy="3657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914400"/>
            <a:ext cx="3733800" cy="36344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 animBg="1"/>
      <p:bldP spid="8" grpId="6" animBg="1"/>
      <p:bldP spid="8" grpId="7" animBg="1"/>
      <p:bldP spid="8" grpId="8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139</Words>
  <Application>Microsoft Office PowerPoint</Application>
  <PresentationFormat>On-screen Show (4:3)</PresentationFormat>
  <Paragraphs>34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51</cp:revision>
  <dcterms:created xsi:type="dcterms:W3CDTF">2019-03-21T14:22:02Z</dcterms:created>
  <dcterms:modified xsi:type="dcterms:W3CDTF">2019-04-11T02:16:01Z</dcterms:modified>
</cp:coreProperties>
</file>