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00" r:id="rId3"/>
    <p:sldId id="301" r:id="rId4"/>
    <p:sldId id="266" r:id="rId5"/>
    <p:sldId id="258" r:id="rId6"/>
    <p:sldId id="294" r:id="rId7"/>
    <p:sldId id="296" r:id="rId8"/>
    <p:sldId id="295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63" autoAdjust="0"/>
    <p:restoredTop sz="94671" autoAdjust="0"/>
  </p:normalViewPr>
  <p:slideViewPr>
    <p:cSldViewPr>
      <p:cViewPr>
        <p:scale>
          <a:sx n="90" d="100"/>
          <a:sy n="90" d="100"/>
        </p:scale>
        <p:origin x="-52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AF89F-5B4E-4B0A-AE61-E6A2472A1FD2}" type="datetimeFigureOut">
              <a:rPr lang="en-US" smtClean="0"/>
              <a:pPr/>
              <a:t>16/04/2019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83E70-7FA3-485D-8F48-1393C95AD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60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83E70-7FA3-485D-8F48-1393C95AD9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4207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83E70-7FA3-485D-8F48-1393C95AD9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922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83E70-7FA3-485D-8F48-1393C95AD9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922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83E70-7FA3-485D-8F48-1393C95AD9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922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83E70-7FA3-485D-8F48-1393C95AD9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922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83E70-7FA3-485D-8F48-1393C95AD9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922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4C6B-4C3F-4412-BF32-2A68DC980D61}" type="datetimeFigureOut">
              <a:rPr lang="en-US" smtClean="0"/>
              <a:pPr/>
              <a:t>16/04/2019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98EC-AE55-41EB-8D90-D8151004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0092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4C6B-4C3F-4412-BF32-2A68DC980D61}" type="datetimeFigureOut">
              <a:rPr lang="en-US" smtClean="0"/>
              <a:pPr/>
              <a:t>16/04/2019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98EC-AE55-41EB-8D90-D8151004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671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4C6B-4C3F-4412-BF32-2A68DC980D61}" type="datetimeFigureOut">
              <a:rPr lang="en-US" smtClean="0"/>
              <a:pPr/>
              <a:t>16/04/2019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98EC-AE55-41EB-8D90-D8151004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8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4C6B-4C3F-4412-BF32-2A68DC980D61}" type="datetimeFigureOut">
              <a:rPr lang="en-US" smtClean="0"/>
              <a:pPr/>
              <a:t>16/04/2019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98EC-AE55-41EB-8D90-D8151004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220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4C6B-4C3F-4412-BF32-2A68DC980D61}" type="datetimeFigureOut">
              <a:rPr lang="en-US" smtClean="0"/>
              <a:pPr/>
              <a:t>16/04/2019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98EC-AE55-41EB-8D90-D8151004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07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4C6B-4C3F-4412-BF32-2A68DC980D61}" type="datetimeFigureOut">
              <a:rPr lang="en-US" smtClean="0"/>
              <a:pPr/>
              <a:t>16/04/2019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98EC-AE55-41EB-8D90-D8151004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57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4C6B-4C3F-4412-BF32-2A68DC980D61}" type="datetimeFigureOut">
              <a:rPr lang="en-US" smtClean="0"/>
              <a:pPr/>
              <a:t>16/04/2019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98EC-AE55-41EB-8D90-D8151004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65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4C6B-4C3F-4412-BF32-2A68DC980D61}" type="datetimeFigureOut">
              <a:rPr lang="en-US" smtClean="0"/>
              <a:pPr/>
              <a:t>16/04/2019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98EC-AE55-41EB-8D90-D8151004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93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4C6B-4C3F-4412-BF32-2A68DC980D61}" type="datetimeFigureOut">
              <a:rPr lang="en-US" smtClean="0"/>
              <a:pPr/>
              <a:t>16/04/2019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98EC-AE55-41EB-8D90-D8151004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34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4C6B-4C3F-4412-BF32-2A68DC980D61}" type="datetimeFigureOut">
              <a:rPr lang="en-US" smtClean="0"/>
              <a:pPr/>
              <a:t>16/04/2019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98EC-AE55-41EB-8D90-D8151004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12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4C6B-4C3F-4412-BF32-2A68DC980D61}" type="datetimeFigureOut">
              <a:rPr lang="en-US" smtClean="0"/>
              <a:pPr/>
              <a:t>16/04/2019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98EC-AE55-41EB-8D90-D8151004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860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2000" t="-10000" r="-8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74C6B-4C3F-4412-BF32-2A68DC980D61}" type="datetimeFigureOut">
              <a:rPr lang="en-US" smtClean="0"/>
              <a:pPr/>
              <a:t>16/04/2019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F98EC-AE55-41EB-8D90-D81510049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70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D:\1,%20L&#7898;P%20C3%20(2018-2019)\3.%20LINH\GI&#193;O%20&#193;N%20&#272;I&#7878;N%20T&#7916;\GADT%20thang%204\nh&#7841;c\%5bVinacartoon%5d%20&#272;&#7891;ng%20Dao%20Con%20Voi.mp4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7000" t="-20000" r="-8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2605" y="381000"/>
            <a:ext cx="585288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GIA THƯỢNG</a:t>
            </a: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2286000"/>
            <a:ext cx="687803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LÀM QUEN VỚI TOÁN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" y="3200400"/>
            <a:ext cx="7848600" cy="97235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indent="-457200" algn="ctr"/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</a:rPr>
              <a:t>biệt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</a:rPr>
              <a:t>phía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</a:rPr>
              <a:t> –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</a:rPr>
              <a:t>phía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</a:rPr>
              <a:t>trái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</a:rPr>
              <a:t>bản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</a:rPr>
              <a:t>thân</a:t>
            </a:r>
            <a:endParaRPr lang="en-US" sz="5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478790" y="4724400"/>
            <a:ext cx="36968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(3-4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6138446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: 2018 -2019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LOGO MNGT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CF9"/>
              </a:clrFrom>
              <a:clrTo>
                <a:srgbClr val="FFFC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62400" y="1115291"/>
            <a:ext cx="1066800" cy="10183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503542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2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9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9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8" grpId="0"/>
      <p:bldP spid="19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ình-nền-kinh-tế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>
            <a:normAutofit/>
          </a:bodyPr>
          <a:lstStyle/>
          <a:p>
            <a:r>
              <a:rPr lang="vi-VN" sz="3200" b="1" dirty="0" smtClean="0">
                <a:solidFill>
                  <a:srgbClr val="CC00CC"/>
                </a:solidFill>
              </a:rPr>
              <a:t>I: MỤC ĐÍCH – YÊU CẦU</a:t>
            </a:r>
            <a:endParaRPr lang="en-US" sz="3200" b="1" dirty="0">
              <a:solidFill>
                <a:srgbClr val="CC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324600" cy="13716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Kiến thức:</a:t>
            </a:r>
          </a:p>
          <a:p>
            <a:pPr>
              <a:buNone/>
            </a:pPr>
            <a:r>
              <a:rPr lang="it-IT" sz="1800" dirty="0" smtClean="0">
                <a:latin typeface="Times New Roman" pitchFamily="18" charset="0"/>
                <a:cs typeface="Times New Roman" pitchFamily="18" charset="0"/>
              </a:rPr>
              <a:t>- Trẻ biết tên bài hát và nhận ra giai điệu  quen thuộc của bài hát.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1800" dirty="0" smtClean="0">
                <a:latin typeface="Times New Roman" pitchFamily="18" charset="0"/>
                <a:cs typeface="Times New Roman" pitchFamily="18" charset="0"/>
              </a:rPr>
              <a:t>- Nhận biết một số bộ phận trên cơ thể.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5486400"/>
            <a:ext cx="4343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vi-VN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Thái</a:t>
            </a:r>
            <a:r>
              <a:rPr kumimoji="0" lang="vi-VN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độ:</a:t>
            </a:r>
            <a:endParaRPr kumimoji="0" lang="en-US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Trẻ hứng thú tham gia hoạt động.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3657600"/>
            <a:ext cx="4191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vi-VN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Kỹ</a:t>
            </a:r>
            <a:r>
              <a:rPr kumimoji="0" lang="vi-VN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năng:</a:t>
            </a:r>
            <a:endParaRPr kumimoji="0" lang="en-US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Trẻ hát đúng lời, đúng nhạc.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Vận động nhịp nhàng theo lời ca.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Biết thể hiện tình cảm khi hát, vận động.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Biết cách chơi trò chơi.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en-US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vi-VN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vi-VN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vi-VN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-nen-powerpoint-mau-trang-dep-don-gian-456x3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vi-VN" sz="3200" b="1" dirty="0" smtClean="0">
                <a:solidFill>
                  <a:srgbClr val="CC00CC"/>
                </a:solidFill>
              </a:rPr>
              <a:t>II: C</a:t>
            </a:r>
            <a:r>
              <a:rPr lang="en-US" sz="32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HUẨN BỊ</a:t>
            </a:r>
            <a:endParaRPr lang="en-US" sz="32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819400"/>
            <a:ext cx="5181600" cy="1219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 dùng của cô:</a:t>
            </a:r>
          </a:p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Hộp quà, hoa,Thỏ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Bài giảng điện tử, que chỉ, bảng tương tác...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vi-VN" sz="2000" dirty="0" smtClean="0">
              <a:solidFill>
                <a:srgbClr val="7030A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09800" y="4648200"/>
            <a:ext cx="3200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 dùng của trẻ: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/>
              <a:t> 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vi-VN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2367915"/>
            <a:ext cx="3962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III, TIẾN HÀNH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0" y="3200400"/>
            <a:ext cx="5732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1.ỔN ĐỊNH TỔ CHỨC - GÂY ỨNG THÚ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4038600"/>
            <a:ext cx="57839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“Con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[Vinacartoon] Đồng Dao Con Voi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7848600" y="5867400"/>
            <a:ext cx="1117600" cy="838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843403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8382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286000" y="1524000"/>
            <a:ext cx="632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Nhận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bản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thân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Đây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Thìa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dùng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gì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62200" y="3429000"/>
            <a:ext cx="6324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-&gt;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hỏi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nhiều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gới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ý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sử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dụng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cùng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tặng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bạn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hãy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hộp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bằng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bằng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tặng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thỏ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nhé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209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Con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cầm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thìa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2590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đâu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2200" y="2971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Con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cầm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50292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khái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quát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cầm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thìa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xúc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cơm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cầm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bát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cơm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723783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286000" y="685800"/>
            <a:ext cx="6096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 </a:t>
            </a:r>
            <a:r>
              <a:rPr kumimoji="0" lang="es-ES" sz="36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Củng</a:t>
            </a:r>
            <a:r>
              <a:rPr kumimoji="0" lang="es-ES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36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</a:t>
            </a: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Luyện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chơi1: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rổ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đựng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đọc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hay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trái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thì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trẻ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dùng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lên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6149691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0" y="1600200"/>
            <a:ext cx="6553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2: Ai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349539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24" y="0"/>
            <a:ext cx="9139552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1752600"/>
            <a:ext cx="701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s-E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s-E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s-E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4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sz="4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4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0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4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0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4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573054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OJECT_FOLDER_UPDATED" val="1"/>
  <p:tag name="ISPRING_UUID" val="{AE14DA96-B540-40DF-B9E5-50C05C080A40}"/>
  <p:tag name="ISPRING_PLAYERS_CUSTOMIZATION" val="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BAgAAFAACAAgAT5SVR6kBxHb7AgAAsAgAABQAAAAAAAAAAQAAAAAAAAAAAHVuaXZlcnNhbC9wbGF5ZXIueG1sUEsFBgAAAAABAAEAQgAAAC0DAAAAAA=="/>
  <p:tag name="ISPRING_PRESENTATION_TITLE" val="KHÁM PHÁ KHOAHOCJC (BỐN MÙA TRONG NĂM)"/>
  <p:tag name="ISPRING_RESOURCE_FOLDER" val="D:\1, Mầm non\1 MN GIA THƯỢNG\Bài giảng eleaning\1, KPKH 4 MÙA TRONG NĂM\KHÁM PHÁ KHOAHOCJC (BỐN MÙA TRONG NĂM)"/>
  <p:tag name="ISPRING_PRESENTATION_PATH" val="D:\1, Mầm non\1 MN GIA THƯỢNG\Bài giảng eleaning\1, KPKH 4 MÙA TRONG NĂM\KHÁM PHÁ KHOAHOCJC (BỐN MÙA TRONG NĂM).pptx"/>
  <p:tag name="ISPRING_SCREEN_RECS_UPDATED" val="D:\1, Mầm non\1 MN GIA THƯỢNG\Bài giảng eleaning\1, KPKH 4 MÙA TRONG NĂM\KHÁM PHÁ KHOAHOCJC (BỐN MÙA TRONG NĂM)"/>
  <p:tag name="ISPRING_PRESENTATION_INFO_2" val="&lt;?xml version=&quot;1.0&quot; encoding=&quot;UTF-8&quot; standalone=&quot;no&quot; ?&gt;&#10;&lt;presentation2&gt;&#10;&#10;  &lt;slides&gt;&#10;    &lt;slide id=&quot;{10163668-A006-4F2D-B52A-84E37DDCBED7}&quot; pptId=&quot;257&quot;/&gt;&#10;    &lt;slide id=&quot;{91FBAA36-F295-4E97-9744-46D6519C0C4B}&quot; pptId=&quot;258&quot;/&gt;&#10;    &lt;slide id=&quot;{405BAFCA-BAFA-485F-943A-8346B0F99AAA}&quot; pptId=&quot;275&quot;/&gt;&#10;    &lt;slide id=&quot;{053E4CCE-1EFB-4C04-BB91-0096C994E8FF}&quot; pptId=&quot;276&quot;/&gt;&#10;    &lt;slide id=&quot;{A426CD14-3943-4702-A348-304AA7E5D2D2}&quot; pptId=&quot;265&quot;/&gt;&#10;    &lt;slide id=&quot;{BC3CC8C9-6B3B-435B-A654-90497F551569}&quot; pptId=&quot;266&quot;/&gt;&#10;    &lt;slide id=&quot;{3E2CD03D-A0F3-4D12-8A2C-9687EC23C1F2}&quot; pptId=&quot;268&quot;/&gt;&#10;    &lt;slide id=&quot;{BCF12C63-A6B1-4AD1-AB2A-8E6AB3AD1E22}&quot; pptId=&quot;269&quot;/&gt;&#10;    &lt;slide id=&quot;{ED88BBB5-5374-49DD-AD61-B1FEE83F3327}&quot; pptId=&quot;277&quot;/&gt;&#10;    &lt;slide id=&quot;{DE96B8FA-CAA4-474A-ACD1-93281687C852}&quot; pptId=&quot;284&quot;/&gt;&#10;    &lt;slide id=&quot;{2FE3F98E-2C7B-4751-A26D-A299AD217E2B}&quot; pptId=&quot;281&quot;/&gt;&#10;    &lt;slide id=&quot;{D00A14EA-9FDA-4192-9218-472ADB99F2B2}&quot; pptId=&quot;285&quot;/&gt;&#10;    &lt;slide id=&quot;{9DDC6A5C-FD32-4B94-995F-39503D5016A0}&quot; pptId=&quot;287&quot;/&gt;&#10;    &lt;slide id=&quot;{1C379680-A099-43B8-B95D-0A313EC4F673}&quot; pptId=&quot;288&quot;/&gt;&#10;    &lt;slide id=&quot;{EF3170FB-A125-4BAF-B795-CAEDF7CA473B}&quot; pptId=&quot;280&quot;/&gt;&#10;    &lt;slide id=&quot;{F4D33A8C-977C-4AC0-8503-C6D547ECB5E7}&quot; pptId=&quot;292&quot;/&gt;&#10;    &lt;slide id=&quot;{88A27E07-5C8C-4F55-8CFD-AC701007F103}&quot; pptId=&quot;289&quot;/&gt;&#10;    &lt;slide id=&quot;{1A8A121D-B22E-4BFB-9721-9129654715AF}&quot; pptId=&quot;282&quot;/&gt;&#10;    &lt;slide id=&quot;{66475387-BFA5-4E1E-A21B-8FF958943C8B}&quot; pptId=&quot;291&quot;/&gt;&#10;    &lt;slide id=&quot;{011FC1B1-1023-447D-9A36-3A8747A0943C}&quot; pptId=&quot;283&quot;/&gt;&#10;    &lt;slide id=&quot;{E97F5166-1EA1-4601-AE37-B4E0826FD5A7}&quot; pptId=&quot;273&quot;/&gt;&#10;    &lt;slide id=&quot;{BB1C0330-FFE6-47FD-B088-31A69F5CB088}&quot; pptId=&quot;278&quot;/&gt;&#10;    &lt;slide id=&quot;{20B84C59-E5E3-4E1F-A9D8-8E11FE8BFD8B}&quot; pptId=&quot;279&quot;/&gt;&#10;  &lt;/slides&gt;&#10;&#10;  &lt;narration&gt;&#10;    &lt;audioTracks&gt;&#10;      &lt;audioTrack muted=&quot;false&quot; name=&quot;Audio 1&quot; resource=&quot;58c4265f&quot; slideId=&quot;{10163668-A006-4F2D-B52A-84E37DDCBED7}&quot; startTime=&quot;0&quot; volume=&quot;1&quot;&gt;&#10;        &lt;audio channels=&quot;1&quot; format=&quot;s16&quot; sampleRate=&quot;44100&quot;/&gt;&#10;      &lt;/audioTrack&gt;&#10;      &lt;audioTrack muted=&quot;false&quot; name=&quot;Audio 2&quot; resource=&quot;059b60fb&quot; slideId=&quot;{91FBAA36-F295-4E97-9744-46D6519C0C4B}&quot; startTime=&quot;0&quot; volume=&quot;1&quot;&gt;&#10;        &lt;audio channels=&quot;1&quot; format=&quot;s16&quot; sampleRate=&quot;44100&quot;/&gt;&#10;      &lt;/audioTrack&gt;&#10;      &lt;audioTrack muted=&quot;false&quot; name=&quot;Audio 3&quot; resource=&quot;e5d78626&quot; slideId=&quot;{405BAFCA-BAFA-485F-943A-8346B0F99AAA}&quot; startTime=&quot;0&quot; volume=&quot;1&quot;&gt;&#10;        &lt;audio channels=&quot;1&quot; format=&quot;s16&quot; sampleRate=&quot;44100&quot;/&gt;&#10;      &lt;/audioTrack&gt;&#10;      &lt;audioTrack muted=&quot;false&quot; name=&quot;Audio 4&quot; resource=&quot;d115d226&quot; slideId=&quot;{A426CD14-3943-4702-A348-304AA7E5D2D2}&quot; startTime=&quot;0&quot; volume=&quot;1&quot;&gt;&#10;        &lt;audio channels=&quot;1&quot; format=&quot;s16&quot; sampleRate=&quot;44100&quot;/&gt;&#10;      &lt;/audioTrack&gt;&#10;      &lt;audioTrack muted=&quot;false&quot; name=&quot;Audio 5&quot; resource=&quot;9fb5e08f&quot; slideId=&quot;{BC3CC8C9-6B3B-435B-A654-90497F551569}&quot; startTime=&quot;0&quot; volume=&quot;1&quot;&gt;&#10;        &lt;audio channels=&quot;1&quot; format=&quot;s16&quot; sampleRate=&quot;44100&quot;/&gt;&#10;      &lt;/audioTrack&gt;&#10;      &lt;audioTrack muted=&quot;false&quot; name=&quot;Audio 6&quot; resource=&quot;eb1aad2b&quot; slideId=&quot;{3E2CD03D-A0F3-4D12-8A2C-9687EC23C1F2}&quot; startTime=&quot;0&quot; volume=&quot;1&quot;&gt;&#10;        &lt;audio channels=&quot;1&quot; format=&quot;s16&quot; sampleRate=&quot;44100&quot;/&gt;&#10;      &lt;/audioTrack&gt;&#10;      &lt;audioTrack muted=&quot;false&quot; name=&quot;Audio 7&quot; resource=&quot;c86a157d&quot; slideId=&quot;{053E4CCE-1EFB-4C04-BB91-0096C994E8FF}&quot; startTime=&quot;0&quot; volume=&quot;1&quot;&gt;&#10;        &lt;audio channels=&quot;1&quot; format=&quot;s16&quot; sampleRate=&quot;44100&quot;/&gt;&#10;      &lt;/audioTrack&gt;&#10;      &lt;audioTrack muted=&quot;false&quot; name=&quot;Audio 8&quot; resource=&quot;97d2230a&quot; slideId=&quot;{BCF12C63-A6B1-4AD1-AB2A-8E6AB3AD1E22}&quot; startTime=&quot;0&quot; stepIndex=&quot;0&quot; volume=&quot;1&quot;&gt;&#10;        &lt;audio channels=&quot;1&quot; format=&quot;s16&quot; sampleRate=&quot;44100&quot;/&gt;&#10;      &lt;/audioTrack&gt;&#10;      &lt;audioTrack muted=&quot;false&quot; name=&quot;Audio 9&quot; resource=&quot;b09acd9e&quot; slideId=&quot;{ED88BBB5-5374-49DD-AD61-B1FEE83F3327}&quot; startTime=&quot;0&quot; volume=&quot;1&quot;&gt;&#10;        &lt;audio channels=&quot;1&quot; format=&quot;s16&quot; sampleRate=&quot;44100&quot;/&gt;&#10;      &lt;/audioTrack&gt;&#10;      &lt;audioTrack muted=&quot;false&quot; name=&quot;Audio 10&quot; resource=&quot;87a0f33a&quot; slideId=&quot;{2FE3F98E-2C7B-4751-A26D-A299AD217E2B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1&quot; resource=&quot;5b64a8fa&quot; slideId=&quot;{1C379680-A099-43B8-B95D-0A313EC4F673}&quot; startTime=&quot;0&quot; volume=&quot;1&quot;&gt;&#10;        &lt;audio channels=&quot;1&quot; format=&quot;s16&quot; sampleRate=&quot;44100&quot;/&gt;&#10;      &lt;/audioTrack&gt;&#10;      &lt;audioTrack muted=&quot;false&quot; name=&quot;Audio 12&quot; resource=&quot;263ef17f&quot; slideId=&quot;{EF3170FB-A125-4BAF-B795-CAEDF7CA473B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3&quot; resource=&quot;2f6ff01e&quot; slideId=&quot;{1A8A121D-B22E-4BFB-9721-9129654715AF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4&quot; resource=&quot;8e36309f&quot; slideId=&quot;{20B84C59-E5E3-4E1F-A9D8-8E11FE8BFD8B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5&quot; resource=&quot;46fc69cc&quot; slideId=&quot;{011FC1B1-1023-447D-9A36-3A8747A0943C}&quot; startTime=&quot;0&quot; stepIndex=&quot;0&quot; volume=&quot;1&quot;&gt;&#10;        &lt;audio channels=&quot;1&quot; format=&quot;s16&quot; sampleRate=&quot;44100&quot;/&gt;&#10;      &lt;/audioTrack&gt;&#10;    &lt;/audioTracks&gt;&#10;    &lt;videoTracks&gt;&#10;      &lt;videoTrack muted=&quot;false&quot; name=&quot;mua xuan cat chuan&quot; resource=&quot;e8974f4a&quot; slideId=&quot;{3E2CD03D-A0F3-4D12-8A2C-9687EC23C1F2}&quot; startTime=&quot;0&quot; stepIndex=&quot;0&quot; volume=&quot;1&quot;&gt;&#10;        &lt;video format=&quot;yuv420p&quot; frameRate=&quot;30&quot; height=&quot;480&quot; pixelAspectRatio=&quot;1&quot; width=&quot;640&quot;/&gt;&#10;        &lt;audio channels=&quot;2&quot; format=&quot;fltp&quot; sampleRate=&quot;44100&quot;/&gt;&#10;      &lt;/videoTrack&gt;&#10;    &lt;/videoTracks&gt;&#10;  &lt;/narration&gt;&#10;&#10;&lt;/presentation2&gt;&#10;"/>
  <p:tag name="ISPRING_PRESENTER_PHOTO_0" val="png|iVBORw0KGgoAAAANSUhEUgAAAOIAAAFACAYAAAChs6CGAAAAAXNSR0IArs4c6QAAAARnQU1BAACx&#10;jwv8YQUAAAAJcEhZcwAADsMAAA7DAcdvqGQAAP+lSURBVHhenP0FdFxZsq0L13sX3jndxeUql5mZ&#10;mZmZLTMzMzMzg0ySLGZmsmSZmZmZyuzC7p7/t3ZmSinbfc69f42xaicrJe+5Z8SMGbG+uP/mL91/&#10;8w/de+u0zH2ndZfnzLr39p/W6+6+s7327ru/7Ld5PPO2/XO4b73mrXkNt633cJtljrbX24737cd7&#10;7/9h3b5vjixz/wHve+i0HnH7AY8//MDRWub1f9lvm/fZ389z1uPWZ9lfw/GhfVk/w7zf/AzHa+2f&#10;aX2202sf2n/eIx57zHNPzJHHHOvJh39y26ysxx7zGuv12R4z7+Wz+f3PP3qpg1dv6sClmzp09bYO&#10;sw5duaXD127r2ZsP+tc/pTvPniv19AntO3FMGWdO6vz1K3r07Jme/PJSj1/8ojuPHungudNKO3FS&#10;N+7e0du3v+j1m2d6+eqxfnn1xFpv3rzQgyd3ee19vX//u/744x/68OufevXrP/QL3/ulfb3i93rF&#10;7/CG7/yGx16z3vDYG/6+b3jt28z1T7379Z96z/MfWO94/D3L3P7VHH/7S7/+9o/M9RuP/fbbPzPX&#10;7zxn1h+//zNz/clt5/UX3/GvP/7JMsd/6B/c/hdH2/qn/vkn9//8h8RRf3H83PoHz7H+lW39K9t9&#10;/fPj5/l8++vNez9Zf5mfZ342n8MyP9/xff7BbfM9//nHv2Ru277/v7KtP3//l/7kMbP+4Lbz+uKe&#10;A4hOYMwOTDv4nIFqbtvBmAVgO8DsQHOAzAKdE/gM8Bzgs0DHMkB74ACjExAtwFnP2QFpv289Zk5o&#10;O5gcQHM+GiDZlgOQNhA6AGYDsf0zzOfalwOYttdlPf6I1xoQGmAZMDlufww0230DwE9BaHvvP3X9&#10;+Qcdu3lfBwHe/ktm3VD6xWvad/6K0i5e0eNXb/XXX9K1hw+VfOyIkg8d1KEzp3Tx5nXde/xYN+/d&#10;0YWrl3T8/Gkd5fFTFy/q9v27FhBfvHykJ0/vWuC7/ei2XvzyRNfvXtPpK+d1/c5N3v9AL16/1ysD&#10;wN/+pZeAyiwHEF/zOzqWDYgswPQJGHncgNEBRAuMvwJCjs5A/NUCoQGjDYCfA6IDlA4wOgCYdTQn&#10;+T84yc0yJztHC4i2ZYEyE4x2cH4WiB8D79/fzwZCOwANCM3PcVwEzNEA0QIhy/bdDBANALOD0YDv&#10;LwNE+8oGRP4dvrAY8SOQZQHxnxYTZi0byxlg3XcCl/NtC2TO4LPY708+40/b4w4gcvuh03rEbQcY&#10;DTgN+B5xtBjQAUT70cGKmexnZ7yPgehgP2d2M6+55wxI+3ttr3WwrAGgDbgGgI943CwDJAfLPbGD&#10;0gKXxYgONrSB0Hz3LFBmAfgRf79jdx4p5vRZJZ+7ooRzFxV3+pyiT55W7IkzSjhzDib8RW/e/aHz&#10;t28p7dQJpRw9DCOe0uV7t/Xy9Ts9+wU2vH9TN29f1e17NwHhbd1/fBfQAcJnd/Xw8U09eAToWM+e&#10;P9Cdu1d19uJpXb5+icfv6ZeXb/Ty7W968eZX/fL2V4D3J+svGBFW5Hcxx38LRn5vw46GFW3L3Lax&#10;4nuA+MEA0RwdrPg7IITxsoGR+78DUGdWNLf/5OS1gdHGhB8vc6KbEz+TFQ1D2pnxXwYgDjB+xGbZ&#10;WfHz4Ps8AwJw81nW59pBaG7bwW9+tgW+TBDC3jyWBcIsVrSY0IAQ0JmjA4i/c98sgAhjWMsWolog&#10;dGLH7CB0sNufgPEjYNkBZsIusxyAvM/rLPA5gdMBVHM0rzVHA8pMINrfbwHVYk1byGqet47mPU7g&#10;sx43AHMOcwG/uQCYdd++HLcNEG1hq/PnOIewDvDZQZUNiE6saGc9w3IWSzqB1QZc2/sNUJ+yXnz4&#10;l568+5eO33msiOMnFXPyPAA8q4ijJxR++IiijhxV/PFjOnzpok7fuKaMC2eURkiadvoUty/o5pOn&#10;hJacwPxjv/31A2Hke9YHveb4+t07vXj1DODdZd3RsxfmeFfPOd5/cAUGPav7Tx7p9du3vPatXr19&#10;p5dvXnN8C1D+0u98rgHfSwNG+3ptAGkHpYMZDQiz2DELiO8AnwGigxkNEM0yAPzVgNF+Ozs7GjB+&#10;Gqb+ZQExKzTNClEdjGgYyMaKFiv9+ZcFwmxg/AiUnws5/+sw9NOQNzMctkJjA0Ab8EzIbAtNnS8e&#10;Wd/fusD8m5DUANJclD4LRANKE7Jm5ol2EBnA2JYNXBYgnBjLwWSGwayw0/n1zixqhbZZYM0CrZ0x&#10;7Z/veL8jp3S8x7oIWOCysa0jxHUAL+toez5zWWD9MwuAdgA72M9iRBOOfsyChpk/G2o6h6B2BrS/&#10;1uSRFjjNd3zzp269/E3XX7zX5Sevdfj6bUUdParwQ4cVQdgZdfCAog/uV+LRg9p/8oj2kRdmnD8P&#10;IK/oyOXrOnb5ho5euaE7z1/pH5wfIj35l9Ny3P+TE/LD+9f68O6l3rNsR8LVF/d14/4NCyjmtaRG&#10;1jKf9ac5oezp0BtOiF/4zp+A0ZEv2kFoAZHXZjHiX9w2y8GKANIpT3SEqtnBaGPF3zNzxSxAGlb8&#10;HCP+ZU58KxS0AdIcbUCwAcPK2cz9/ypv/OQ5p1zwM++zwO0If51+hmFB28+3haTme/1l5YbZmdyw&#10;uyPkzooAHIxoLkROQHQALjszOsBoO97nZDIAdLBYJuvZWcgBhsxjJghtwHUsZ8HGGagWuD9iTVvY&#10;bNjU9nNtrM3rzHdxMF1muGsDdxZAncLgzO/I+5yZNDOPtIWh5jkrHP0oFLVCZPvjzqxnQPaYi05m&#10;WGoPpy0WZD3j/u1Xv+vo3YdKv3xFqeRyqTBb6rmzSjp5XAkAL4mVfOyQdUw9fsgC4v4zZ3SIXPHw&#10;5Ws6yPHAhUsw4mXdePKCqAihABT+85//0m9/ADzY7D3rBez27p1ZLwlfjWDz3GLId+9e6fGzB7pI&#10;GPv4xQvY6U/9+RfhkTmRCLf+YpnPMhHYG8BjQOgAoo0RYUoj4jiDEGC+JSw1yxGa2o42RrRC1M8A&#10;0QDSBkZbqGoB0VoGhB8xYyYjZj+5bbmiPU+054omZ3SErDbQ2ID5bwH574D6OSA6haEOQGYC8BMQ&#10;fg6I2YUoA0oHIM1F6HcDRI5OjOgIUbOHqdlC188w1cd5n+N+NpAZ8GSCyYS+dlA5wGrPU21Ac2LS&#10;zHDZ/pjjOcfnZbsIZDFjdoa0hbMOZdZ22w5kJyBmiTtZyqoNfDZg2gCatWyqqC1ndF7mdQagBryG&#10;EW/88qsyrt1SyrkLSgNMGYgyBy5d175z55V4/IjiDh9UDGwYuT+VlaL4w/uVfJJw9Ow57YcVzUo+&#10;Qz559qyuPnpiAdH8Z8Dz9rc/CCd/19v3f+r2YyPMPEQ1fa4nLx5aosy1h+SNL1+gtD5Acb2k89fO&#10;AcbnVs724TcAaa7ggPIfdiAalnNmRAcIPwaic2hqyxdtIMwCpT1EtYen2VRUOxAdALTEm49AmJkv&#10;fiY8daioNiXVpqY6xBIbM9oZzPn2fwO8jwGbxYJOLEu0ke0CYP/5FkN/Jp8139MWktqA+HE+bBOt&#10;bBGBU2jqYBsHCB33HXmj833bbQtYhpkcTOkAkXU/i71sr3Gw6sefa/t5D15n/3zbfdtnPyBffZD5&#10;2VmAtIXFzuFvFuAs9nVix8yLwkfsbQtTs0JVh6rqAGVWyGrLVc0yoHMGpfUa+3OZAo8diIYpb736&#10;Q0duPVQKimjy+cvWSjx3STEnTiny4CEF7EtTUGqywlNTFL4vRXGHMmDLU0oDqCYvzLh4GTBeJFS9&#10;pMsPn+gPI5/DiP8gnvzTzmgm/3jx+qUFQhOaviUcffrisW49vAMzPrVKGPcf36HEcQ22fGmBzzCh&#10;4/gPwA0W9ZaT4he+exYj2tjQlifayxnOzGgvaRgAWoAkpM8CIyUOOxA/ZkdbSeO/VlKtcM46kT8v&#10;3DhyMoeSmgVGe5kjG5PZAJWpsDqprJnAzVRgs5RRi1XtYDc/xwpD7WGxdQHILK98+h3N984syZi8&#10;3pkJndRjx9/h3+aIjjDQWcTJZKxMYDgD92PRxwbAT9+fxbgGYA9eAzRr2QBp3XYCp3XbDkbbbcdr&#10;bPW4zy0DRNvjNkA6BCHHazNzT2chx7Cjea2TiOMQcyyg2QH4WXDagWcB1WkZIN6xgPhAsSijEccB&#10;38kzijllE2iCMg7Jd99+BaamKiI9XVEZ+2HEAzDiKR28cEVHyQ9Njnj40jUdYl168ES/m5PDyvO4&#10;EhNPmvUncvmHD3+wfkWxfEtu+Epv3r5AHX1MSeOF3lHWeIJ6+uj5U/3K6/5pgGfPEy1GtN9/z8ny&#10;gu9sWNHBjK/fOcBoE3OcQ9RMZuTEylJSHWAEiFaIagtTncHonCs6lzSy6ouEqbCFLb+yrc+JN5+K&#10;ODYQOsobVt3RHqpmKp0OdsysRTrngLbapDOrOgQZ29EWEhsAOtZf2fJZe2jqyAt53cdMaO47fuff&#10;HIoyR+qIHwPIwYIfh6gfs+bH7Okc2n6qxGaFuFmvyw5EByCdjg7g2cFoY0gbGLNCWDsD/xtQ/nuw&#10;ZoWoD5wAacJWc9+hxFp5o13gMcB0AM3BghZ4HYz4GSDeff2Hjt5+pISzFxR/hjATNtxHiJoAGMMO&#10;HlTYfsLSDEC4P10xB9KVcDhDySeOK53X74cF02DDFN6Xeva8zt99oN/MldsC4r/0KzmiCU/fUX64&#10;B8ie/fIYAP6iZwDw+cunFP6fooy+tG5fvXtd1+7c0NNfyBNN0Z288g8rNDVgtgHzYyAaML4izzWF&#10;flNn/BwQP64xZg9Rbfni+/9rMGbljLawzsYuWWWBT9XJrDqjk7Jqr/FZLObIHTPBidKaeTsLjFZJ&#10;wi4C/YNw1MGC5mjVDDNFmY/zQdv3c754ZM97HTmxrZbqDEKTKtgZ8XPgc34sC3SZ+V22kkdWaOl4&#10;3gbwjz8jO3gtprOz4f1MRrSznoMJP2ZL8zrrOQfrObNi1mNZrPgpa2aJRzbWzFx2AFpAdIS3FlP+&#10;aYWfnwNcZsjqCF0/YkQjLB27+5hC/VVlkBsegOH2kycmkffFHD6k8PR9hKSpCkpJUkByAoBMVeIx&#10;hBzqinGseBg07sRpJVN3PHP7nj6Yk8fOiEaseU+uZxjm5iOK+I9vWEX9Z9QTHz19SI54HzA+t4B4&#10;jbD0whVKGI/vWa83Is/vJrSCTR2hqTMQXwJAh3Bj3DdWwd8JjK+dQtTsxX7Y0QpRHcV+m6Jqiv3Z&#10;QlR74d8h3HwSqn6SNzrY0VGbMzkYzMTr/ulUd8xe+HeIOg5DQBaj2QQem+rqUGGt+qTFdh8X6f9d&#10;HuhconAKRe0Xjyw2dDYz2Bgxs7ZqsSKMeNeqG34uR/wckP6rXPLjPNKZFZ1zzSwwZg877SGpPSx1&#10;sF5WyJo9bLUet4s9n2U9KyS1M5sdRLbyip3x7KGo4zEbEzqet4epDia0vz8LiDZg2pa5nXX/49DU&#10;sPiJe0+VhPJpWDGRAn4sRfvgY4cVTCjqm5Qsv8RE+ScmyTchQRFpqYoHiAZ4hgUNKxrF9BCh6pk7&#10;92CtP7G/GQbj5GBZiieM9vINRXpU0l/fv7FKF8bedvfJHZTTJ9b9p8/u6xYljJevf0Et5f2mVs37&#10;zG3rPuD+wAloQtMX/F6O0NQGRtw3VrE/C4wGiM5gtCxw9mK/paZmgjELkB+HqM4qajbxxpFDWWDM&#10;rqh+wowGhJ8xAFiA5HEHuDKNAJksaTcGZCqwDmeMLbS1ve/fCzFZFjZbHuvIaTPBZ4WlttDUpo5m&#10;MWJWaG5Tj83fwR6aZgHs01DV4Tu11RWzShxZ5Q2bCeAzgk42RnR+vxMY7UJNZrgJAzp+RjYQZuaH&#10;9lzS3P934agdUA4Wc4SejjDyU8BlATAbWDPDVEe4ajs6Ay8LiH/awla+k7XszGiigpP3nyse1TSS&#10;3M/kigaIYYSfBogByckKhAlDUxIVlpqk6Ix9ij96BHHmgpUfWnki+aHJGU/dwk8KA9qAyAlo8kNC&#10;S7Pevv8DNnyHWPPGygvfINy8NF5Te4744Ok93aOg//bdbzal1ICQ5RBtTGj6wYg+TkD8hYtVlopq&#10;HDeOEPUvy4njHKo6Cv0WOxpAGiA6iTe2Yr9tWe4bR96YTbjJyp8yrXCmtGGVN2yCh8N5Y4WAdrHE&#10;BoQsQH6sYjqD0hmQNqEH0BlWtZdFsuV/nxWKnENSezjqnAtmAtAJiPYLi8WCdgY0R2N0cFycYEQH&#10;QDBh29VNAzgbUzo5beyvywo5ncFrV1KdwGgzBGSFptlvOz7bxnIGeJZSmhmGZgk2FhgdLOn8vJ0R&#10;M8HoYEA7CzryPBsrOsJPO9M5AJzJms5Ac2LNzwLREaoCSD47E4jcdgDRPO4Aovl+px+8oH54BeX0&#10;Ep7SK4So+EoBZgyli4i0ZEWnpSiKY3hakmIAYsLRQzAidjdYMZ5cMgYXTizryLUbiCUA0dQRqcb/&#10;xj/6y/e/cdJjIcQMfvfJLb0FgE9fPGA90f3nT/T0JfVEQtMr5IjnblzWHcoa7xBsTN5m3m/liIYR&#10;rZwzC4gWKxKeWkC08kR7rmhUVAuEWcsyhjt7Uu1AzAKjDYCZ7hsDQidPqlFRbez4KRAtAcd52Vkm&#10;E5AGhJkKpQHjXzajOK+z1mfAlCm0fBZoWfmn4zOsUkQm62Z5SJ3zwY9LFA6jQqYw4zC+O4BomNAA&#10;0QIjOeIdJ4A5Cvt3nIDoAFQWKJ1B5wxUGytmOXKylz6ygJjl2LEAaAdvpmLqnCt+AkJnQee/YMRs&#10;TOmUSzqA5ZwXZgOu/bUfA9Cy32WB1QLgf7tsrGiAeObhC8vUbfLEdLMAZRIgizyYoRBKF0HJSbBi&#10;kvYmxisYZow7fFjxprxx9LiiCVOjWOb+4WvXCQ9/txf0OTkAkSnQG9vb05cvMXrfQiF9oVcU9F8g&#10;1Fyn4+LBM5ty+ojQ9PKt63RhPLS8oMbSZjoxHCUM0+3xK/niC1jQgNARnjorqJlg/BwQTc7oBEAH&#10;K74lv3TY3mzCTZb7xurUsLypTt0aTkV+Z1b8GJAfd2zY7gNCZ6XVDsbM0NUBTjuoMsHq9PjnwecQ&#10;i7LyVOef75wLflqmcJgWbEdHWGrVVp0Z8Q4nShb72VjRtpxbobIDzMGiWaxnA1cWo36ubpjFvM5l&#10;kKySxb9RTbOVNwxwAUSmYPPfgNFiQocgk13UsYk59pXJmM6vd3r+I+D+OxA++gicBojGL3uWlqck&#10;1NLQYycUifASc+qMwvGVhqSnkSMmyTMxgVpiivxZoeSI0UcOo5SeVTqsecDkh8ZlA4BPXL8FM/1m&#10;F2sIp+w5ogkrf/vdhKavKU+8sZYB31MK+6aE8ev7V4Dzie49fUDuaDo7cOdY5QsTnuJntt//zQmI&#10;pp5oMaJ9GfXUVl+0mcJtws1nWNHesZEFRFPacFjgsljRiDcGmOai8EnbFMD8HZB+XNpwgDEbKLO1&#10;UNnZ0c6SDiazMZeNKS1QOueUjvv2o3mdYznb1RxAz2I+59KEjbVteWD2ZYlRhgWdHEWO39cRlpqj&#10;xYiWsfsj4GXdtzFgFjizwOpgP+ccMdMOlxmmZtUTzXMGSNmA6FSSsECW7b6TQupgyo/D1P+ubGFn&#10;pU/zSec65McK7OcAnBXe/vdsaGNMixFZ5x+/soAYcvSYogCiKWMkAMYIPKb+llqaRB1xn1XGiD6Q&#10;prgjBy1nzaFLV61l8sMM3n/46nU9e/vBElYMkEwN0SinvyGzv3r3Xs9fvbByxNdvn9tYkZD0JcV8&#10;Y3N7RB3xBl0aj58/58Q3NrcsQ4AJT83n/Q4QDQM6GNEWnn4UotrDVJt4kz1ENcC0hamUVQw7wq6Z&#10;+aJzaGpXUW35ohMYHfkij/1mB+LH7VP/de7oXD5wlBOcOzrst+1lhqxygwHfx2znCHk/ZUGL9T5j&#10;y8u0rjkX7J1CUQuM9tzQmQ1NlGADovOytz05HjfgcSirWaGns1DzqUiTvfCfHXjOz30s8GTVCO15&#10;o12gsd5jL/RnlkQcxf//Doj/fz3/udJIdvb9PwGjxZAGiBi99xtbG64akx8ai1s6TBd3DOO3yQ33&#10;mWUrYZj7lruGZl9TwkjABBBLaBrDSr94iabhd1ZoagSbvyhOv/nwm94BrMcvX+k6XRavUU6fvnxI&#10;O9RD3XnyQPeePbGU0puP7ujc1Qu6cusy3RfvrbDIvM9hczPg/gNmNAKNMxAzw1R+D6ukYYBogdG0&#10;TWUB0QFKq7HYaTnA+A5wviO/zS7aOMSbrPYpE6ZazpvMBShNKG2W0wmeLW+055DOButPQ1eYEHA7&#10;QldTiLcUWGvZDAPZhCALmNl9op/7mQ4hydHWlWldszuHnM0L5m9u5cL2o0OwygSiDXS20DKz7cnO&#10;kOYxRx7pAGy2zozM1znniNmB6gzmz4e12fNGhyBkgPmp4PNRbdKpw8NhSndur/rc7X+rtv6XoM0e&#10;qn4KRBOGfpo7Gla88PSNMuigSD132Srmp1Kkj4URTY4YlJIsn2TKF5Qx3OIS5M/tGB5PQJyJO36C&#10;3PCkElFbjXhz8NJlPX791h5W2lw1piXKhJbvAOTDZ/csseYdFrfXMOJdehTvUDc0YeoLQlTTIHzn&#10;wW1Ohj8sgcYBQvN+E97+gYpqGPG5PUf8mBlfcZF+aQekDYh0+juB8TX3X38ERAPKtxZDAkREJcd6&#10;z21HeGrVGHne0VhsiTefAaRVf/s/ASSvyw4qG1Ma0HzKfA4W/dScbYWhH4tFH4WepkSRZV53iE2O&#10;koWts+I3+g1tiik5vb1c4ThaObODEQ3QjEDzMQtmsaUtdLXGZWQKMqYLwgZg5/d9LNh8nDtmgdk5&#10;p8xSaDP7Ie1saBvRYXvevPcTk4C9LcvWveFkLndqu3JY2hx1R+cOEkfh3/kxq5j/iaBjM4o7VNj/&#10;G0a89Oyt9pHjhRnhBWDFA8KYYyetHNE9Id5agckp8kkiRyRPjD2A8fvUafLDi/ZWKOxuMOmRK9f0&#10;8NUbuz3N1BBtdUSzDCDfGab78Jac8LVVOzTli18Ym2HaoV6/fkqOSFMw77e1PmXliTYg8hkGiISU&#10;z/nbfcyKlgfVYkRzNKGwjRFtYGSZ5mI7ELPACGPbgWkLUbPAaID4MTtagLRC1Y+BaGNF5/WJNe4T&#10;wDiN4rA35dpsc/ZxFVanvDMwPyrIfwaAzqB0Nm3bQlJHa5PJ11mA74P5nWm+fkVe/pZG7A/UV3/l&#10;dZkgtDpVbOKVFZo6gOR82wEw5+c+J+A4Ayt76OrIO7OEG+cQOGsmjgk7TS7oAHn2WqVzeSW7Adzp&#10;dXYms00OsIWVWd0ftqZkZ2a0PZ8FtqzbH7l0Pqey2h/7PwGiI0+8/Oyd0qgHRqN8mg78NABmujFM&#10;L6J3QqwCk+Kt8DQMBTU6nQ6Mg+lKOXWSQj5mbxjUlDqs4j737//yygLiv+xeU6OafmC9fverHmD0&#10;NgbvXwDdc+xuxlHz7OUz67GHqKaX7lxnfMZ9q5nYlC5MfmlTTW1A/MsYAz4Coi1HtIHvJX83s7JA&#10;mAXETOHGMORnWNHGjI76IiA0QHQsh/PGOWfMBkYHCD81ijsA4Tx6wmotMp3v5jOor35gBtBbWsBe&#10;4z568/QR999bz5n3/DvWywSdvVziDDbb58NwBlhmcQF6D9DemMkHz57q6QOmJNy6ojtXTuv6mQzd&#10;PJOmu5eP6+HdG/rlBUIaf4sPBqjWMp0wdOhngc/GbJ+uLMazha+2ZRjUUW/8HCN+DnTOAlB2hTW7&#10;hS7T3J2NAW3CjaPWaKs92lRUZ9B9DEJnO5ujqdnBeFms97FNLnsBP7MW+X9dwrAJNleev9dBWqHS&#10;EF2Mvc3kiWl0VRgHTQhCjT9liyBCUh/DjIDSCDaJhKWmdhiDOTwSkSealUpHxp3nL61C/L9QV0xo&#10;+u7X31l/0H3xgVEaV/iHvk9OCABfPKKu+FDXsbn9Qt740LRC3bioyzcvAtQ3VpiULUe0mg7MDJt/&#10;E5raQWjliEQor/hbONjQAUKTJ5rHDBD/PRgNIG0hqgOIVohqv5/FijZmzBo+5QgBbSAwQDOsY17z&#10;/t3ves/v/+7VO71BjHr5+L6e37uqZzfO6vHlw3p4Nln3T0TpwbEIPT4ZqycX9+vF3ct6yxAu8/lZ&#10;IHbuknD8HAM4AG2+H2B7C7u9ZnDXC1rMHt++qIfXsQ1ePKrbp9N041icrh4I08V9AbqQ7KNz8Z46&#10;l+SrawcjdfVghC6kh+jSsSTdvEo72mPTM8qokte/YUl8Z4D450ehpS0EtAGSQrHViJulmn5covgY&#10;UB8LOs7gc+SWjvd8qrZmOXSczd0OJdXRMmVTXu0dGyaEzSxRZG9c/q/8pp+WNT4qXXxSS3QCpz1s&#10;/T9hRQPEqy8+6ADT2eJhw1jqh44ZNWGGEbG2uUbHAMJE7SFH9DI2t/1pVo6YiFiTRBibTKOwUVEP&#10;INbcZp6NAcy/cNYYIBrBxgDTjLt4wqCot0xx++2DLTR9YoERFoARTe5459EN8sY7hEi/WWULZ3eN&#10;o5ThAKLFhI5ODCfl1GJHixWNYPMpGC3l9N8wosWKmcxoC1M/BqMDiFaIauVTZmIcYTc/6x1zfN6Y&#10;wVcvsPA9faJnD+7o0S2ihIuHdfdMqu6eTNSdI5G6fTBIt9L9dDvNW7f3eepWirvucP/hkQg9PBqu&#10;B4eCdP9wsB6eSdTzWxcA7zPC99/tAhE/FxZ9RwhvAP3Lg1t6ce+antw4o0eA+v7Zfbp9PFbXM4J0&#10;JdVLV5K9dTnRS5cSPFleupjgba0LrHPxXjqX7K9L+8MtEJ5NCdDZ5ACd2Rek84fjdPF0hs6d3K9T&#10;B5OM1zRLWHGwWPZw1LlT394d71S4zxzHmGkCcAgvn+ZztnDUuSZp7js+M+u5TGvbJ6UMR3njo6MT&#10;ELMLMc7g+cjgne09n2HAbI4cp3rj/yUrGrvb9Re/WkA0c2rCqCVGAbBoyhghjMrwwuLmGR8PMyYj&#10;1KRQ0E/G+A0QT5ywcsSjl69idTOLWiKjM249fZ7JiLZWKFMLtIk2700blMkRP7yyOvVtoxWfWG1Q&#10;b4x4g/fUdOn/hlrqAKHD5mY1B/NZZsziM8D2lO/9hH+rZ6wX3H7Ov8UL/iam39CUJxyizUtHnmhK&#10;GXYm/K/AaID4js83IHRmxg9GvLELODYQ2vyqz58zKOvGBd26eEy3zh3W9ZPJunY0xmKeq2mBuprq&#10;p2uwz/Ukb90AFDdTzPLUzVRv3drny/LRDe7fSNmr2+m+ur3fxwLorX0eANSNo7tuHvQHYCl6ev2M&#10;nt08z/G0Hl3YD4vG6P6xKNs6Gqn7APneoXDd3B9o/cyr/MwrST66DOtd5ngpyU8XWRcS/XQ+mdsw&#10;46k4dx2O3KYjUa46HrNHx2PddCLeXcfj3HTUHBN8OPrbgOho3HUOS7NY0dn65qxiZjlnnEPUj/PE&#10;7OWKrBDUcQGwGPe1jeGs72FZ3RzLVrx3fIajzujolcxWd/zYTePMaB8JL879ipmdFg7gOTovPrrv&#10;7KzJvP3fumsITQ0Qf/lNh27cVRKm7+SzF2ltsqmnsQg3ITQDG59pOD7TUFO+SEU1tTowjmofLJiG&#10;5zSVYyLijVFOTZe+YTMTmv7TXke0OvUp9N82Ygyli1dvaIHC5mYY8R5lDFNPNHXE8+Qt529eotTx&#10;wjIkm1YoWweGA9DSawDwgPEeZ+n0OMJoj1NXLuvSrZu6cc+MZ3xA2GuGVWWxYmY5wxJvbAzpnC9+&#10;jh3fGiAaQPLabGFqZq6Iyfz1r7p7m44RmOM0THM2zkMXOfkvp/gCQH9d5yS/kuwLEAj9Urif4sfy&#10;1fVUFrdvcLwBSG8Cxpsw18WYjToTvFhngxbqbPAinQ1cqDOBC6z754MX6kLkSl1N3qNbGYG6cyBU&#10;dw+G6e4hs8J1h3X3cIS17vDYdX7+FUBoA59vJgAvwn4XEv11HjBe4UJx/VCETkRvU4rnHCV7zFaS&#10;51wlesxV3O4Zitk1VfHus7U/bJOOAsZsjGgxIaDIBCQgsIWnWbXGrMFSNiA6lzIcoHaEs9lBmdWp&#10;b2NBG6htgLTdd8yjsWbSmGUAmglE+/3M19penwnOTCBmLzPcf/uHXcBxHO1jMj5RRv/IdNrYOvy5&#10;/29M3/8VEE0+6RyymtD0xsvfdfjmPcoW9CLSqW+W8Z3GMLEtHJ+pyQ99E+K0OzYadozFf5qihGPH&#10;aH8yNcQT1BtPWHXExNOMRHzw2BaaGiDCiL9TzH//h1EgGVDFuIxnL+5g9DatT4+svPAq4dtThBsD&#10;xquEWOeucrVH1DHNxL8j1lglDEcrFHniW4SIu4TS+06h8CbHKGl/vDJOpOsaozZuMPfm7iOGF7/5&#10;I7OemMmM/J7OjPjfiTcGjLYwNWsZBdE89vjJM106e0gnOaFPR3voTKynLgC2axnhukG+deNQlG4c&#10;CNdlwHYJcF4BeNYyLMXxmn3dSPMDOCG6leaps6FLdMRtvI65TdBxj4nW8ejusTq6c4yO7Rmr0z7T&#10;dD5ytQXG6+n+upkRTIgbln0B0BvpgbrMz7kECC8m+gA8X4sFLyaRFyYF6jzh5+WMMF0DvOf2eetw&#10;xAZlBK3W/sDV2hewSil+K5TotRgwzlHk1kmKcJ2kFB4HiFk54h0DQicg2gBoA2KWIJOVNxrAOJ7/&#10;XIhrez4LcA7QGbBnvc8WmtpA6bjtDLqs25mjOazShu1x816HYOOwrDkPq3pgAdGxTA6Zdd/2ejvg&#10;zNGuuNrEHNt96+gESMfjNib9Iwt05nuY93OSfgzEmzDMoVv3re6LEPyjkYSo0RTqQzF9B1Ou8KYN&#10;yiMuVrtiYsgR4xWJyyYeIJpZNamsNPLKDJTTQ+SIVwCibVyGo3xhK0UY5fPVuzdWt4UJTT9QSzSi&#10;zQNqi8Zl857w9PHze1Zt8R3jFy1WtdRXY3HLag5+BxDvMWfHzFONT0/SyfMndRmz+D1En3sP6eB4&#10;TK/ji1ewLxY6fuc3qIZ/AOTXsNmjlx8IX8nj7L5T525+C5ifKfY71FTTv2huP3jwQKcPxelItJuO&#10;R7CiCN+i3RE/ghA9olgRum7EjwyEDxjwEiHgZad1hduGKa/v89edwyGwm58uxW/SqeAlMOJSALlc&#10;Z0KW63TQUp30n6/jnjN01G0ioByn43sn6Hz4Mt6/U9fIKa/vD9JNmO0WP/PWQS4C+0MAPMAjJ7wA&#10;CM+bPNBiay8uFh46Heuui2lBugoIz6b7EHbu0bHY3TpEWLo/bIvSw7YqLXyb0lkpQZsUs3eJwl2n&#10;Knb3TMQaC3g2YFjCjQGJxYTZHTefOHAyAWZ/v/195r0mvMwEmgGL9VwWs5r7ttc4GNgBWNtr79HV&#10;bpaNFW1KaSZLcqI7GoNtbOnMills6Jilkx1EtpKFbdkA6aygZoLM6fmPX5cFUvPe7KD7fEEfpgKI&#10;R24/sIYIhx4xtUTKGKcYKgzLBROamiK+aYUKMu1Q+2iFMkOk6MAwrVCHKeIfwgBgwsSDAPHi/YfW&#10;uAxjODWM+BeI+hPBxrDby7cGiL8wWt+eHxr1lCZhA0Qzz+b2o1u6CaBeIt+bnNIsx9ybzOZgam4P&#10;+b5pDDROOZyuuw/uw7L0MyJoPKKN6hmq5F3k+ROXTtNs/AiDwa/WBLhXdHTcYNr4w6cv9ez17+SU&#10;vzO8+E9rveDfzKiszrmjKWVkijdm2jivv3X7pk5kRAPCvToGANMCNyrJazlrmTKCN8E25GYGjDDj&#10;5X2BsJA/oICNYCUjjpyP99C52D06F7cH0PjrNqLMhaTtOh2xTmcjCU3D1+p0yEqdCVvN/Q06E7le&#10;p0JX6XjAQh3znqVTPrN0NmQRossWXUsDzAgyNzJgQRNmAkLDgmeidulUuKtOhG7VseCNOhq0Vgf9&#10;V+iA9yLt91qgY5FbdZo89USyl04C2oyI7YraPU+hmyYrcudcJQWsV3rkLqXzOUkhWxTpvljh26ba&#10;gGjAY7GVAzB2IGaBL4s1LYCZ1xvA2fM7G2PawfQR8CzAZT5mA6mNAf+wMaCd1WxAs+WDhlUM2z2w&#10;QlOnMDUzXLU9ZlNPba+1jtlqg58yoY2xbEzmDEZnlvwUjB+DlveasNXOfh+D8ZPQlNfdZm7NUaZ7&#10;p5rc0LRCGe8oBX5j7I5kPIbpQ4wAgKEpCYg2MGJakjXdzQyRMiuZXNKsJPLEM7fv2sdl2IBoAPiW&#10;EsZbgHALhfTxs1uA7imizH3ywvuUL+5YuaIB5AXsbUcvnCZchRURRoyB3HT4O/oTzXQ4iEuP+Hua&#10;uarJR/brLsB/8PiJLt1kWvjl8zpzCQ/sqcPafyRNZ86e1Onzp3QVAF29yUydCyd0+dIpXWJdBqhX&#10;sdRZC0Y1LGq1SjmVNiww0p3x7Jf3usJnH04K0aFIL1jETwfDdyvWbaGCNo1T4IZRCts20QLmqXgf&#10;mMdDx2CVIyGbdCgYIASuVIbfYqV7zVP63hkAYrZOxWzSRcSYswmusNV2HQ1Ypn2u45W6abj27xiv&#10;436LdApwnorewtqs01G8PtpVl+P3oHq6w7IooeR/BuSGAc/Bdof8Vil5+xTFbxyr2PWjlLhlnFJd&#10;J7MmKXXHJCXvnk4IukbHk/bqdHqwjsTvVdj2GXKf5SL3ad3kMbc3v89kJQRu1j5Yfl/UHkV7r5L/&#10;uvEGiDag3GbdePmHddLYQPKHjSENyDLZzsGcNtAa1rKB0onx7KCzvcceajqBMwt45r1Z7Gdmu9hy&#10;QrPMbcd9B9Dsoaj9NZbAY7Gm7bUGvFmOGGcQ2nND6/nsYWl2ADoz5cchrO291gUik0ntP9OEotZF&#10;wRw/ZUnjNzV/0+N3n1h5YTIhZooRbc5cIAc8qYgM2xS3wKREeRKe7o6OojUqUfF0YMRTS4xEWY1j&#10;Cngi4axx25y5hUUN8NlCUzsbkieaXM8U781kb+OksdnaHuka8vvj5w+tRuH7T24zUvE8oxfv2ToF&#10;7KxoQlObCVyopb/r/L0nSjtJaJqRqsOEqAfJF5MOpSuJ7xrHRSI6NV77D6bo+JFkHU6P0sF9kdY6&#10;lBbBMUIHUsN0MDVUBwknj2ZEAEaUyJdMIzeT4JzCU2MMuPfomU4cw8AQ7qbUoB3aH+qm/cE7Fe+5&#10;UgGbJ8pn9VAFrBuuME76sK1TFAWrxLvNUQwnf8SWsYoDVEl7pijFneUxTfvM8pxJbraO0oGHzpOn&#10;nYzcrKStYxS9uLtilnRX/PKeSt0ySkcDl+sUID2TuBtw74DhVuuwz2Id9FkCwy20VgYst3/vXO0j&#10;fIzfNFYRywcobFFvhS3rb91P2TFdKbtnK8VtvlK8ligjfKtOGrWUckUyLO4xr492Tewkt6ndtXta&#10;V+2d20+huxYpMXyX9pH7JgRt5fecYXJEA7w/dfnFbzrMP8C5R79YQ3HNCW4A6cgDHfmjJeY4QGYB&#10;0Z4zmtuO19tDS9v7s4BtnncAx9w2jGgTaOyvywSiA5DORxOuZjGojS2dgGgYNFsu6AwmR86XBcZ7&#10;2XLH7AyZLa+0gy97rpkFQusC8NH6OEQ1F5kT/G3jDQOaJl+zzwX1wWiU0TA6LswUt0DjOSVX9KKU&#10;YZqF49jvYh+zTNNx1KTzvsOEqUcxAZxDzTQDhW1DhrNsbia0/PDrr9YoxV9/fU1N7A1lAtMKZVqf&#10;Hls54rNfHpAjkjO+yWqFss2/MfnlByYAXKd+eYwukDRF4/SJ4gIRgZIbQegczfeL5bEYEzqnJij9&#10;QIoOUv9KTo1QXHyowqJ8FRrlo5BoX5YfjwUrMT5Axw7H6xZseZfc9hGuEitPtJgRlZxSzHEK4WkI&#10;HEf3RymdulvAzjny3zyZNUG+G0dzko5R+M5pinSdLu+lQ+S9ZKCitk1B6JigcICQ6D5HaQErtD9k&#10;jQ6EbrCv9ToavV1nKWGYtd93iSKW9FD0gm4Asafil/VS/Kp+SnebDrNu1Ol4ws34nTocxOd4zLKA&#10;t99rodI9FyjNfZ5Sd89Skus0xSGuRK4fp4jVoxTFMd51hpLcFqGGriB8XqlkH5g5codOpofqeFqw&#10;Ygmrd0/vpp0AcffUbtozo7fc5g6QL8CLDdmu/VyoUmP4nbfPMwV920l46dkHpV67qaO37lmj4W1C&#10;iANEBmxZoDLvcYDUCmetsNQBJqfnnEBmTsbb9vs2kDvqhzYw2UBqe8zGsI5QOSsEtr6TFUZ/hjHt&#10;4akFGPtnWQxpwO4MOidWy/oejnwxi/UygWdnWsd9ixkdrJgNgDZW/ESs4TuYyOHkfebWwIaxlCAS&#10;rWluF2kOxvh96ICthEEfYpixuXGix1K+SDhygCL+WauWmGYJNme0H2fNyZt04ZtxGXYgmvzwwx9/&#10;WA3Cz1+/Ri0FdEaoeWO6LkwZw5QvHlvzTW88uKHLt6/TJMxYRT7jD95rCT/keE9fvWTs/z75xkQr&#10;KD5OoUkYC3D9BMfFyC86XKHxMYrgsUhAGUUuuw8gHjtxUBlH0pWakazIpDBFxIcoNCGU14UrLSNR&#10;B2HMixeO6grr+LFk3WA3KpMrGiAaQD755Y3ukrM+Rvh58eq9rjIA2Q928Vk3WqGc/BEe8wndlire&#10;f60iCFP3Lh4sryVDFL17gaL3zFXUDoBAuLjPCCGEqvvJx/aHG1Fkkw7H7NDpVMLYJE8l7Zqu0Nmd&#10;FDkfRlzaV4lrhyh500il7Zmhw2EbeI27zlJvPA54D4cAYj7jCJ93gBxuf9B6pfqtVJL7QsW5zlbU&#10;5mkKWz9RkZtg5y3TFL11hqJ3zFfkjnmK9Vii/YSbpzKidIIifozncu2c6SLvhQPlu2KE3BcNkcfS&#10;ofLfOkvxYbt1eH+MDqaEKXDHAjsQOVmvwoip7NeXARiv4Y20dT44cjmbeGKFopxsBog2RssO1Cyw&#10;2oBpA6zttvWcnUlvv+Ln/UJy/4sdWCYcNp9vz/kcPzeTAa2f6xByzPcyQLQBNXsYmwUGC3z272fL&#10;Hz+vnFq5ojNYP2JAB/CcWc8G9KxwNTsjflS+MEDktacesNchjGbyRJMjmjpiMk6bSKZ8h5oaIsuI&#10;NT54T01dMZYODGOBi2aPjBgGEUccOGjdPnz1KqrkH/ZWKKNYGgfMeytHvIOP8uaDi7hozChF6ojU&#10;Dq89vM2smvsWGK/eZ3s2cryrlCHe0+lvRJ9fzQYuAPEFw6diEWdsQExQMA6fMBg6KDZK3hHBCqa0&#10;EkEDcwQhdCTfMwUgHj93XMfIOY+cO6n04/uVdnifUg/tU9qxfTp67qjOMTXu9u0runjphA4dTWKc&#10;402ai80ISGbsWIOmmFbOemctWVvLhQWuVyCsGOW7RlF+a1nrFOu/EVAu097lo+S1aoSiPRYrxnuZ&#10;ogw4/FYjgKwFLBy9lyuBlRq6WUfJ684jspxFPY2FzYJmd1b00n6KI8xN2jyOfHEqjLeQYvt2naMk&#10;ceVwpM4kexLSbtax6B1KD1qnAzFuunrukG5cOqZjlCxCN4xX4LLhClo9VmEbEV92zYWt58gLgO1d&#10;MEjBW2YCRDddOBavC0fjFeezRrvmAXwEmRNRO3ScHPdMwGYdD3ZVCorw4YPUSA8nKgI2JUfkJOdk&#10;ufbL70oBiClGIqdtx1EqsE56JzZ0gMo62nNLk1+aida3LTBlgdQRqjrY7xr1tBMPXivj1hMlX7nL&#10;vM/ngP53LgK/Z77XFm7axJdsYa09b7QB2vzs7KGqpbLac0ULJI7lYC+uxI6aojnaQtOsxxzqqq3Y&#10;/ynrZfvMzM/PAr4zGD8OTc3vc5pxGUnkiFGm88KEpYSnkQAtlFKFH15Tt5gouUZGaX1YGOFpjKLo&#10;wDAljBjC13izSxS3U06d0rFr16xxGbbZps6tUCiP7Oz0mB2gTOnCsOIrGPEOeeEjyhZmhMYLiv3X&#10;7lyhFnjHEnkcE+DMZ/3C4KkExBkDxEBAGAwIQ7HdBcZFyzc6DGaMBpgJCufxsKQ4JWQksWfjUR25&#10;wAgPgJhx8rDSEXASOblSDnOlxwFz8vwhXb7K/o1n0wFirC5ev8gF4j11SBw7r35DUHpH7vjO3rXx&#10;D129dU1BARvkt2eRwnzXKZIcK55QLylmtyIBWuA2crSdgzjBFwLODRZYY/zW2Nhx0wSFrBquQISP&#10;JE74IyiW56g3nkE0idk1UwFzuyp27QjFrR+joMV9FbioL+w2SRmhW3QWh87NE3G6hEp6FCY9Fr1L&#10;CZ5LdDgtlK6VXwn52TQWoStow2jtndZFActh7K0zdZR8+OyRVHmvGq1dkzrLf/0kHUn01v3Lx/Tg&#10;KhsJ8Tm7lwwmXHXFhndMj7gwPblyQbdPstlQAjXS49jluEglhW7TFwY8hm1uwVKHbiMomInST97a&#10;3TY2MGSNv7eFjobpzPsMeC8+fa8LT97pGptv3mHHIweQzOtsAHU4Zxii9OiNYnCWhB06Rmf6PgrV&#10;p3SC+tolgG8kfgfIbIyXBURHGOx4zISoDiXWPJYVqjqYKrvSmQ1YTnXBT2uKdqtbNieOnUmzhaEG&#10;6B+D0HH/055E8/ezxmUARGNxM1a3KNTQqOPHGTCcrgBYxoMa4i7AaFYAJ3rUgX2IMyd1gNzwgNkZ&#10;ivH7RyllnLiOg/89Z4a1/4UZl8EyNjfyvN8p7L97byxub+jUN4LNc/LDR4SoZqSi2cT0obV56XM6&#10;OBytUAaMBoivYNXk4wflEx2tAPJUA8ZAjgGEpkFcGMK4WEQkx8GGthA1ni6RfYfTlH44lRA0WgcO&#10;BesgRfDk1L1KTN2j1HQ3pe/3Jo/0U0aGpw6kUZI4GqrzF44Qrp7R2dOHdeZkum4Azhec7IYZ71Aq&#10;iYzcLW+3ZYqPxcd55Yzum9olg6+OHNirSO/RCnMbrEjf+YpFeYwEjDGwZRTMFAFTBi/oI19O/BiU&#10;yKPG9nYiHjtctBI9F8l/fg+luE5Rhhuh76xu2jWulQKXD1M67HnhYIgenE/VtSPhOhK7S8cofyQC&#10;xIx9ISjQeFD/kPU9Aslbd01oR546SgFbUWaPp+vOzZvy2z5LrhM6yXftRB2hjvnk9nm9eHBN5w+G&#10;kutO1AkMBg9xCT3EDPEIs8L1ayjnaWG6cv6IHnNhTMP6ZgHRlicy5OjRW8LT2wDxnQVER3hp2OAO&#10;gDLAM6xmyhXm9qkHL3XyzlOdYm7npccvYdLXVqeBLfRkF6T7vyAAPbfC3suwXtJVfpnDpzA3J2lL&#10;UIBCCXEOkQNdZpSExcwOFrSLMBYAHYB0YkqLLe2PZ97OvJ8lzDiA5hh/aPUr2i8it+y/d3YlNbuq&#10;ahsy7Cj42z/3Y0A61FT745aCmglkW53R3D/H75jK2IsExBeTHxqXTQq3oylTmLA0hNwrmNJFMN0X&#10;kaimcXRgJKNcGrN3Co4as1LNLlGXL+P/fG/fms3UEWmjIT80Suozwst7FPDfWc6ah9T/HlrtT8be&#10;ZsB4izriySvndPEOrIo4Yyxu5r1mxulbGotT2YnKKypSflwU/AGgf3ykghKiFWqGWiVGKgyWiUoN&#10;VmRKLKJNhGJxoMTtgz3SVysmfR635ysuFRvXvqVKTlulmMTVikqE2RIATBJWroOYoY9H6MwRTM/H&#10;8Imejta9m/g7aR96zd6RD569UAK1Qm+PVYhB8XQmwEaQ/yuU3NNn8OP6jiaH7K9Q35mKgfXCfNYR&#10;ulIYd1+CeDJBoeSPPkuHKcJ9qU7gunl4OQOj9kHCz63yW9JPB3wXUYbYrMClA+Q6uqX8lg1VWtg2&#10;XYMNn944pnsXACO+0psnYnUMZjywL5gt7d4RxgujwX3C43nymtdLvivHKHD7bJ0gB759/ZpiCI0D&#10;EXAi9yyEiQP06MY5/cImsVdPUI6CrU+nBuo+XRo3KQFdZfv1U6fZei8pWGePJ9MqdVyHCaPtBX1b&#10;qcIAcd/1uzAUQLSGStnzO/KxszBf+s2HOgqwLj//VWcB6+Fbj3ScdfKuDYwnkehPM8PzwuO3hKC/&#10;4K/Er8gW1cfu/aLEa48VfOq6gg+f1k6u+nujQqlFHSJnuWzZtq49f2ftE2HY7jE/2+wKbDX72kPj&#10;TIZ0KKUO1nRSTjNV1Gxlij9knC3nnsLyr3B+0KgZdu2K9sIwJ58w+cyyxn1c7sh+PytsdbCjLXR2&#10;lDNsopBDqLGDL/O+HYiMy0i7ct0auZ/CSiIyMKMSo8gFwygJhJAXehH+bQwLkUdsJDNs2JDmCLtF&#10;HT/K2IyjqJnHuX2cnsQLekIrjlE7zf+M4fsDg6NMf+FzgHj70XW9JSQ1SukzFNPrD2+QJ15HrHls&#10;uWzOsGHp2WtnCWPpyTM5ohWiMm6fvDPtzDF5RUcSisbIl5wwIDEI76s3oWio/OJ9cf2sV1CiO8zo&#10;jzVvKTNYp+KLXccISB5LQ4ZPGc20gbZEO90QoPrC7OP4nOUw606AaxgxQOdPhujYETedPump06co&#10;L1wI0c37F/SQlqTbDx8AxBB57SXn2x/LDB4bUz6jvek4oa6f1xjtdeutAK+Zig7YonDfjYoMAIjk&#10;hVGIJyHLR8hnxSiFuy/X8X1+enT9iJ7cPKazGTsU7T4cA7Yr9rgQRW+bpG1jWspz6WClol5exkT+&#10;8OphPbp2RA8uH9CDSwd11eSMh2K4UNzQ4/v3dPviSZ0k7DwYslUpgZu0L8SVWmGMrpw8QPEedTjG&#10;HSalBpoSpMsn6AS5ckKXjsTJf/scpYRu53VJOnc8SYczIpWS4I9aymdh2ztzKFJp0bthRMMQAM74&#10;IY8DsuTLNwk13wIA03NoF10A4jHYLw22PHQdcLHj7Yl7z/BPPqDP7h4CDwu2S7t8V4kXb7HINS+w&#10;L/z5axStLyv8KJOtD51W+umLOobyd+jEMR2lPnXqwnnyhisk6Q91F3n/3qPXesL3uINqe/7xC938&#10;5UPm9t6ZYpE9F8wSaewKqiXm2G871fpMWJhKMX3tgQwdZhfe28z/nIt/cmBMkPbfYjddA3oEhI8n&#10;djvuZ9nm7OKMPX90gO/jfPTflTIuEC2kwIhhWNxCD1O24Gi6L0L2M3I/nfIF4d6W8FAt8PPWzkjK&#10;AaincQwaPmLCuCvncdacs21eCiM+okXHAiIxpa2eaGvs/f1P3CuUKT4wtc02uY3CPntdvH7/jqL9&#10;H4SuGKlhyPtPqCMSxlr/2XZ5s9gx4/wJLpAR8iZP9OJi6YG07hW/Xntj15LDruD2cnnHr9TeOGp8&#10;KWMVvn8gLVsIJgd9AOMeeacM0vb46toYW1GuCXUAbn8+ZzbDsbYTxoYp9SDgSZwo36gxSkyZo7D4&#10;sQqOH6ajp+mQuH2ZLQGIEAC8j/cmwttIxKY3NCX/wfYBT3TseJy8vEdoz67u8tlLOcOEpiGrFBe5&#10;UImhsxS7a4rCYCo/8rcwj6U6ku5Fr+ARPbyxX2eOUuOL7qtTaZt07ThMlLJNhzF+Hw2n+E7R/QTm&#10;8CtHcewcj9cl8tsLB6N1dj/5X3okeWa8zh6MsW6foU56el+4jnOBOp4YSOEeAJoFsI4k+FLA96WT&#10;wo+jH6FxoNIj9mjvqnFK8F8HOxphJkLH08N0CNY/ROniJA6hKyeSdNAwoiM0NfncqYevFY/j4+zD&#10;l3Z/qS1PM3nekXvM5kRgSbp0W4mXbloAjLtwXRGnMS+fvaLw05fleeSMXPcf056ME/LPOM4/ACpc&#10;fLJ840xNKkPHCK/OYdU6yzp96QIexut0LRM2waiv7lKMhk2vAvQwRkZsDw6y5nmeQ228j2XKdDE4&#10;nDQOUGbZ4Gzijc0UYM/fYKnHCDTGwxpx8bqWhgWjPB6iufaiPBlh6B4RoiOIJhfuP4YtX+k8jHyJ&#10;C8AVfJZXX/6q62aHX9YtRIXb/Hyz7pIvWCxohfJZJQ9HTfJzNUVHOePiszdKYePRMBp8I47Q6IvN&#10;LZqCfiS7P0UShoZh9PaMi9IOQBiQGK0ofJ6JXLCOs433ORj81FVcMZcuMS7jqh68fG2ppjYg2rZo&#10;+4v40soR2Zbb1BHfv/9FD55iOcPRYjBntlU0U9ruY1F79PQpr6NlCiY1bGpKH78wCyf95FELiF7k&#10;iT6A0TsmUG7R67Q1eqB2xPSVe9xkxnoM0MZoamOx/RkD2UM7k1ppz77m8kl3kWdKL+2Mb6ltcdW0&#10;I76BPBIGoQBjcj7ig5gTym5XswB1K+0Kbafw+D6URbrIPbwt5Y+lunQxXWdOIQIlrVZExCIlA97r&#10;N2nsRfG9eZPBWfu3a69Xf+3e2ld7d1HaCNqouKjFSoiZqbiISYrxnaCIjePltWy0glEp96fs0p3L&#10;+3T/aireVToeYlvDRhN144IXokmsnl5N1KOLceSFYTpNN8WNU0m6itp5AgCdIGw8kWTAFqRjAO6Y&#10;dWTx+NFEnksO1lX6Gq8eDdOpVGqgAO8QDHco2ksHuXiZ2wci9wLALfLbNEMpwZstkJ+hjeq0Afmh&#10;WEocETp/NE43znOhwMv6hWFCE7rd5oQ99/SDktgi+iyTqW1WNhsQb+K42X/rseLP31DkOWLic2yo&#10;cuWOEs5fV+w5OgkAprkdfuoSezqcV+gJI8icJqdgOFJ8Cgk/k6wB4mEEitOw4Lmrl3QLh8iz22ys&#10;eYex8PcZ5UCd7Qw9ezHJ++W5fru2r1qntdu2ak9EGGHcOV169ALGswPSHrJmyx/t5RXzfa/RdnQF&#10;MJk9683vl3KCptqoGAq3CVieknSJ0OtCWDhScxS5CwVrygIh1OyCMFcHoGaGU1YI5XYCfYBnYOYr&#10;5Ak3YGfz2dnqi8737bliVi3RHqryGpMnXnr+VvspDRlnjbkYmPJFCh5So4qGpidbHtMwLG5BCTHk&#10;znH4TZPpwMBRc/oUTMX35++WxIUsneM9xBYbk5k9K2yh6VsGpfxCuHmD5t9fyA2f4aa5dB2WuXxJ&#10;16g9XkHkOX+VNijuX6K16fL1qyyEuRtXdeXmddjoEjlfqtzJET1x9/jwN/KOiZB79AZtj+kJ+Fpq&#10;aXhTLY+swUWtllaGttWGqHZaG1VbG+JLa1dSfe1O6KatsU0AYjltii2pLXEN5ZcMSA7s4mKzTZ4A&#10;c1dUC20NbU0u2oELT2MYthlAnKML5zlJT5Nzpo1WSGInhSX0VPL+NTpGKHv0qLciYmbJzX2Qtq0d&#10;Kfdt8xQZTgdD/CTFRs5SdNhkRQWNVgQ2M6+VY1FdaTtKWEs4GKzLp/Cs7huuyLjWOnF4ESFmKOBM&#10;0OObB8jlMnTnYqpu0nv45PYlPbh2XGdgQgO64wZ0CXYAAr4j3D4aH8TRuGb8dfdiMOooofbBvTzm&#10;xfnlowMRmAciEaZY+yM8lYZLKN57MyWWDRT4eR/G8dOEomdQkM8A+rMnEnXuVLKO7Q/TF1e4Ot54&#10;8dq6yt/ipD0EOM48pJvbUiZtAspNcreDiDLxhJtx564DxGtK5HY8oef+K4Sr5IL7mFK2D4ZMZCUR&#10;msYBypSDuEiSMhQRxdU9KY0QBF/idVgQv+RLtip7DRM+u/+MQu5dVLdjOnAAcSKN97gHKm7jHuo1&#10;W7R3yTqt37xNO6LCETjO6zLOn7tcOB46OjDsueIDw4SWMPIPnbj/UgmEgecA+Imrd3Q6MVW3IyN0&#10;MxwnfWio7nD7gH+AJq5craXr1vOPRniA7Wx7SormBgVqS3Ss1kaGo2yeoLzy1grRzS7AZrqZAZXl&#10;R3Uwoz0XtED6mWVeb957FTDvv84Fi2J+HLmhWdGopyE0AfuhkrrHw0Asd/JDH8AYATgTCE3NyMV9&#10;/N2OAcYjZ8hTON578tQ+FNiwoZk9w45QhJZv3tNHeBOwIcicuXxOB0/DJGx2k0YungG7HuD3Oc8k&#10;uSso4xfNxqeUqm7duKl7d9hJ6v4DHT59Qh7RBnyRMGO0dkUEaGPwOq0JGqmlIfW1MLiE5gSU0yyf&#10;+lrs31bLg1tqeWg9bYisq01x9bQjrqW2x9bS+qiiWhJaQEuCy2ttaHO5xnTVToCwLaqetkXU0qbw&#10;CtoQWh1Q1pNfQhu8tqNQXulQOOxKTtlHrqF1tSO0o+KStioBtTUwdpm8gmZoj/so7dwwTm7bZiuE&#10;cDSM1waHD+T2EIWGDlCEz2RqcpOoRU5RdMwExJZpik9xkV9sNeqhTbQvbRbhIcX7YyiqFxFaru7X&#10;zcsot4g6t6/TdHwpRof2bVNyGC6bOH+dTA3SYcJNA7LDcb7chvESt+pg2kIuDtN05Nh4ztdpSiIP&#10;TolaS21wpeJpaYrYu1ph7qsIkVcrxG2lYv2oH1Lkv3Zmv67gJLrM8TKlnevUJ29Q6jhF6PvFu1/Z&#10;uOS33yzfoUn4Lz/9RafMyW5URXtIZoB4lNA0AYDFw3yRhKJRZ2lshRkPAqJj7Ih7AEAeIYfMuHKL&#10;8PUW81bYDzCefRyCopTsF4qhN1W3GKD04sZ9vbpBOEoY+uDhM1jwBnTPvA/PaN2PO6wL+07oyN5Q&#10;HdnkpbT1SOBLtspt4VoNXrxM4zdu5B8xVDEw6xmc/7ctBxAhIt/vFsrsBXLMkwhD+833ZAvsfYfS&#10;cE0wPiGS8QmA8DbvNSA8GRSk+Ws3qunoaWo3Ybp2edNbxu8Tuf8gV/oQ7YqN14aIcEXi9zxIXpkG&#10;YxwjhL5Nm49hRCsUdQAw08mT9djHgLxJiHv52XudgP1NK1RwBkrpoSMc2TEYG5lpfdqJSunN0Y+x&#10;igFcEKxWKEZpJLLS6cQ4feoIV9AMnTyyjxDuIOEaoxXJ9d6yA/BbFNDHr1Ceccwcv8bmNefpW0Sh&#10;u3brqvYD3mTAfJLc/Bwsf+XICd0+elp3j57Rg+Nn9fQMtT0uWs9v39c5SiV7yQ3diRQ8YEVP6odu&#10;4d5a4TtLkz0ba7pPJc1kTXSvpEnu9TXJo64m7K2oBQFltDKyuDbGVNKmmLKAsKBmeRfTdLdSmryn&#10;tOb6ldCayILaEF5Ea/xL8nkltNSnlNYH1gDsHbQ3GiU0aZHikjfLLXSwNu5tqc1eXQHPRi7kfnIL&#10;niP3gNHyDxkiP/+R8vWdIV9/8+/WRTu9Wsrdv50CIjopPHoAOeYgxcRR54vppfC45uSjNeQdVkfe&#10;XBACI/tw0TVh60adOIRYdJRuimO+On8iSGeOw2yHyHcT+xD2TrCAdT6dFqY4vkPgIh1JWqmT+5fC&#10;riMVn9pRIQlNqbG2UnTiQCWTL6fuG6SUfT0VE9tLwQED5O9D4d93svw8Zshv50w+Yz310J1KoCUq&#10;KY7PpcXqElMB7l0/oRP0OX7xTzOs1pSSzBEZ+w6Dak+Qlxl53xTpTVnBGMNPINYkA7CkCyxO9Azy&#10;xVSTL8KMyRduYt+6opNXb9FVcF1+lCh8E9l80y8EM6yv0j18UazMPJHTupNxTFc5AS4Rhh4j/zmC&#10;p/JyZKKeejPUJxT5ODxF590IDbZ4K3H9HsWv3iaPtVs0ecVaDZu9WONmL9CyzRsVnJaOintPhx/+&#10;ooMotIkIRz6EoNvJLyPYZenk8UO4KhJ1E2YzILwZEak7XOnPhYfIzXWXBsxcrJ6T5qvT2FlymTmf&#10;f1RCicRkwMvQ30OHmDEazu+AWpgWrt0poQrFOXL5CRcPclUbEH+3QuV7HG0WPdvRGL8fmvYojo9h&#10;w7u8xnzPJIYKn7z5WImEo1GYuePsHfdRlC92w4RLuQAsDw0j7IvQkvAIrSAkX81FYyNrF9GAd2y4&#10;NgX7apn3Hq3y3q21IYg6SbhecLNsp7gefDyVqeA4WOh6OH3tMmMxaFFi34tjCCDxbIaaxmycQ1Gx&#10;OhQQouP+oboSFqOb0Qm6GRPPStD1ZDyfRAYekTHkheEot14w9HZ5xq4HMHM1262nRm9voHG7AOGe&#10;4hqzs7hGbiujEVtLaczuQprln1/zAgtqrm9RTXYrpvFbSmry9tKatqsyYKyimZ5ltMyvuFbz/CLP&#10;IloeUFBrwwppc1hF7QhvrF2RLrh3JmhvSF+t2tlaizcQCm9pq03uI+XmNUV7g/vJM6a1/GMNQAfK&#10;L2SkNrl10JZdzbTbAwEncARAG6TA6H7yi8AKF9peXiENtN23urZ51tNur9ba7dNGfsHd5R/eRcGR&#10;vRQU0U++IQNg1MkKCB6jsEj8p/sGKiN5tKIjR+AFnaL0pAlKjhukQwcH6tChfkrY1wWLXxuFJ7TE&#10;U2vADxAThyM+9aas014xae0Vn9ZRyRndlH5wkJJShyrQr7/cNgzXztVjtBt7XMDepZQsaGI+n67H&#10;DLE6RR3WAqJxaNimR1MvQZE7iSJ67QUh6ZP3emitD7geuNqevU7SzV7wJ82Yh4sKIPR0Tz5AbpCm&#10;bdFxnLzx2koutjwwRJt9AhXp5q2UXXtxrnviivexVtweD/l6eysgHMaBdVI58Y5wYpzyCtZp1hHP&#10;QB3d46fU7e4K3LhdO9du0MZ1G7R67TotJ4xctG6dNrruwDx9SQefYVSnPrn/2a9K4Tt6XH6iRQkZ&#10;SO0JeP3SdI162E2u7ldQJi8Q6p1PpFMgMUJrXLdqxDxAvWSZJqxYpnGrVmrZbleFx8boHBeHy4yF&#10;SMU1cuDYQZjkDNPPGENIK5DpvbNCU0B2h+lbt1gGkA4njQmNTa3ShLK3CO1vsi6Qd0cQOfgTehuv&#10;6UEEl1Pka6coBF+4exfQXGVuTZwGerirw67d6szqsn2nOm3eqvYbtqjD+i2asHuHNvt6av3uXVq/&#10;bbuWb9+uKXt2aqTHTo1iLQjwIOw/TKvSFZ3AuXGGz7xw+46u3rmNzewKYf8hTMY4THz95evmrt18&#10;TjqTAC7i1LlK/n0V4egSntek+HC5EY5ujtimrRHLtC5slOaHtNQC/y6a6dZOQzbUVc+VlTRgbUn1&#10;WV9cfdYW14A1JTV4Q2mN2FZCE/bk10yPfBq7vaiGrCmliZtLaMbuCpq5p5rmeZbW0oBCWulfEBDm&#10;04bon7Q1MYdc435GBCqtHdGVtSe2itwi63HuNNHazYS96xtr5c7GcvXtjKjTBpZuCmM3pczTGKbr&#10;qt2+XbVtTzvt8sLPGThMnsF95A1g3Xz7aotXc22GsdftrKoNe6prp08t7fCqrR0+dbU3rJr8Iqsq&#10;OKqu/AOaaxs/a8O61gr26855M0Fnj84gjO2PoNROUUkdlJTWRYnpnblQYN726SqPgE6Avb2CwnvK&#10;P3gw4XF/RcT1xALYGS2kPV7h9jiM2inlSDslHW4LcMmH3UZp2+rJ2rZysrZvoJMDT+r1S0f0nKjm&#10;9PFEGxB/Q/b+DeOwAeNLjLi3YbprVx7AVmd1KJ3wLP2IksnxwmNiKfTyj0W8vCJiixYH7NFKvwCt&#10;8GF5+2uZp6+W7PXVYk8/rdvrh3EXlwXsk8SK2bFLoQDIe9s2bdiwnj/yWm3dugkXxTYFeu6Qr/tO&#10;7dy6RZ5bt9Hqguy7w5X8bbVmr1ymWcuXauWurfJMTZffiUvyO8Ao+psorL9JtxgLeIVa0/F30uYb&#10;rzQ5DhM1xfHT+CZTAnwVFx5IP90DXaaIHUaNZ196hFb7b9eCvRv4h3XXlpBd2hnuiziynzrdKWv8&#10;oBmudJJOhMA0fJMIJPeeMysUGf2pvThvAREA3gaIpsXJCEKXGRB17PF7Jd19o+ibvyj82jOFXn2i&#10;kAt35E+YHnqYSWzsjXj5xg3mv9xjK+17ukPZ5vaN23yndA0HiI0BYDuWy4at6rholVrOXqI285Zp&#10;2vZt2hPgLR+vvQoljI40RXfySLdY8rmYSEXB/De4gNxDDLpK7nf1jG1dOYnIdfw0zbb0NhJyxhCa&#10;ewf5yQtV9gpqsZlh+gZB6xfy6uv37jDqP1RbI9dpRdBs/i6rtMRviibtbaIRu2uq97rq6rykstrP&#10;K6+2s0qp7fyS6rS0uFyWlpLLorJyWVBWfdeU0PBtBTVkUyH1W1JSQxeX1MjVrA2lNMujMIDOAyAL&#10;aI57IdgzF+JPTq2K+kmbY3NrXUQ+rQ4rrDWhxbQ2qKTW7KmtpRtbaoVrM631qakNQeVY1bQ5GDCF&#10;1dXu0DZy8+6h7Xvay9WnhXYHtdSWgNqAuLE27m4Oq9YEhJW4aFfTml3VtY6LwYbd1bXFrYF2+tfV&#10;npDaikJJPZDUS7EAymNva7n5tFRsLC1SycMUSWjrHdFCflEowlwE9vh11eYdPbR6nYu2u3WRb0B3&#10;+aLi7nTrr+1cCLzCusk/ujNs3RHWbofq3BbhrR19ph0BYk+FICgFMCZj+855WraS9i7vtbp07qBe&#10;AMRTxxL0hdHeXn14hxBhBtfSSoO74e2Bo3qC4nkoPBpaJxzy8NNKT38t9NmihaGLNC98qiaE9tIs&#10;kuIVfrsAIc97B2i5eY2nhxb67Qag2+TuuYr2lQ2K2w7bcKL5+3My7XXTlo2bNHHRUk1at0TLvFZo&#10;Ay0sa/AWTt60TIvXLcdBsZdfLFDTXFdr7Nr5Gr1ugfZEBVCbvKoYQuLAY2cVex0TswEiHeUXcD7E&#10;P/+nZh+5qQl+qKGEa7dhhjXBnprt40oO9ZY5LE+1N8VHiQdCtJqm0wDqP2kno8nTQhSewVyWc+cQ&#10;g67oGqMgzL4Sp+7c0iRPL+pisYgj7CfBkNrHdvZz+GCvvHireOaVbiEUn5dyRFPiMjQxJk1LEw9o&#10;fWKGNiQwoY2LR/SBYzqIEHURMN6i3HOBsslFAHLv+Hk9xOBwLjZF0/e4q+G2HWqzbae6A8Rui9eo&#10;w/yV6rVsjea57ZIrYelanz1a5++BCWCfTtBIe4gicwbrOLXGS7hurh4+Rvf6IV1NP6DLaYzpI9fc&#10;T49jMuWICC5IIWFeCuLvGIEie/kBA6UozdxlpuZ1yjfHYNHADPLBiCGaE9iZv91ULfKdopFbO6rj&#10;8mpqNrucWs4pq7bzyqrV/NLqsqi0Os4rrXbTS6nlpOLqxHKZW0rdlxVXj8XF1Gt6CfWaWFT9JnN/&#10;ckkNXFJcQzcU0YjNRTVlRzFN3l2YMLeQxu8qrLneBbTIr4hWB1TTcu+amr2jjKavqaApS2po0aY2&#10;WrW7hZbuqqLprmW1kDB3hWdNrfaqpVWAdfXWBloN6JbvqaRFu0pr3vZSmr+mkuYsqaR5y8pp4YZy&#10;Wrq1ApEE79tWWZt21oVBG2gbDOkWVF8JiV0RX4YqFUCGRrVVYDDsBett9GgPe7bWVk9C5PVttXhl&#10;Z0DYVUtWdNaGrV3l6dVN7u49tGZjd8DuIg9/QOk3gBRnsPZ4DdZmntvt30thccMVygqJxmSetoWc&#10;d612eM4nz6Xrgxmnj+9d1ylU1C8ISC02/PX336xdhn5leOr7fel6HR2v22HRSvEJguZ9tIQC6pyw&#10;aZoRPlKzQiZrUqA5DtfSwBVa6uUNWAO02MNDM7yWaqrfZAAxTIv9hsh/12Lc79uxI1EcDg5UoLe7&#10;vLdv1oRl8zVs4wJAu1bLgldorVl0N2/2Qm2KwEqVEsP7V2sUHc5jaBPxiNmrYJwMu1OCyVu86ek7&#10;yeYuMNGzf+jcwz/YVZfNQJNO6UAQIVeqmT15QgG+3lrlu5MWG+a10OYTj4Pi/LkM6lt+WuC5Xitp&#10;edkW66pY6jknL51lnsx+Hbt5wZqifR1AjnXfq8kenoTiJ3Xu7m094KQ1Yahl/SP3u8gJHAaAF6Ew&#10;DiLs7u3qrsk+/tTQEsn74sh7gviHTiJXPaI7yUf1MOmoHiQe0pn4VFwaqbpOSH8nLk3nQuM0a+du&#10;NSMa6Ozqqt6w4sDNroBgp2YA0C2hQeSIkbCBH2G/J/XFw8yPeUg7E+MrGI/44Nlznbp0HktZpGJj&#10;QhRG/S86OQx7WYQiyYtjqAmGR2FNi6JPMC5Y0bQpRVOn9MdK5w2zmsFV7rxnbcRcLYlooykhpTTU&#10;q6KG72yqcZvaaeDixjBhRcLSUuqzvLQ6LyuhjgtKqtXokmo0sLgaDi2mtiOLq91YADqzlHrOKymX&#10;6SXVbXQJdehfXG36F1XncSXVY25J9V9VAjASxrqW0KitMOimYproWkzzANJK73pa5VlfizZX1/Ql&#10;ZbVgdTW57u0nV++BWgkY52yvrimby2rq1tJasLuUlu0sq+Wbq2jJtvKax2fNXFdcU5eV0lQYe9IU&#10;cyyraStKadHGctq2o7a27q6jLaxtCE2bPMgb/RuivDanZNZBB9KHIJpgjyP386VMExjRWu6BrWDT&#10;FoC9tVw92mmPTwdt3dlR21w7aFdAPbmFVNdKLhTL1vZC0R2qLa5DtX7DUG3fMlzbtgLGnUPl4TsW&#10;cI7UNswIEQmzlbB/Fs6lWQrGbXMCtfQ+c1VPGyCaYrCxSf1JO8wffzE+4clj3U+M1a3wvQzS2cmI&#10;gR3yC1ipeRF9tRB1ax7J6SQk4wH+Lhob1EMLw2Zpge8ezXTfzdVtlUYzJq7jpq5quq6JFrvSGrKN&#10;dpWtmxWy1107EEQ8PVzljzVpqec8LfRfoz0xvkwvcyfc3a29ye64NnbJL44GUzq8d8a4aj3Nntsi&#10;dnE/GIM0sjqj53ZGbFQMtZvrBxljnnFej/ef05PkE7ofzWiH0CTdCkOkCU/UKY8ghQT66tEvmAWY&#10;bp1E0fbcuQOKxdGwxns9bLyOPGizwg8Gaz+yshsOiwy8if+kR+86Ysdq8qXJhM1bYsN0krrbQzoF&#10;blKfPEtJ48wTI2o9pSRxByHnhNYh+4/3cdf0AD9txzC9NjoY4YFCNr7a40kAPD4Nx0WaDgHCBJTR&#10;JJw+GYhKB2GtVF6/BUFmQWQYNblY7aBR2JU5p3t4zj8jgzLHMVToY/Ij1/U0uwtTisggFD1Ikf8w&#10;3+sE+eYBDBJx5LSJRw9gFj+KFe60xZyeRBYhEaGEvyk6QN9gakqU9qfTxpREaMv33UrIv9trM+Ha&#10;Um3yn6hVfv003qOS2m3Kr0aElx3n1Vbn6XXUdVEVDXMtpX7kh23mFFPzccXUBIA17lVMbQaVUPuh&#10;JdSwRxE1HlBUrcaWUNtxsOSIEmrEY426F1aL/sXUHmD2mllWw1aU4yJTDNU1j6bsza2JOwtoJOCc&#10;sh1g7S2nVR7ltWhnKa10L6W1vnW1mpxxhWdtLd9dWZMIc8euKq4FgHeFR0mYsDSvLamF24tr0kpY&#10;dkYhjZtaRGNnF9G05cU0a11JLQC8K3dUIceuw6LU4lYfxmuoHf4N6DapxaT1qqi2zUldWhLuV+Gi&#10;VEM+sZRlgmrwHRrK1Y+wNawZUUlzbdnbTlv3Ntdq7+pa71Wd1Km5Js7qrHUbesGU3bRyfRetXEvd&#10;dQug3Dxcq7YMgSFHaQ+Ggz38ff2ix1FOWczF0t0KSR/cOmvVFL+4+ewq81QOYF1Lxjeapn0nSOpD&#10;V8s9dBoy/gjtjRil6V49NdKznab69tLIkFaaFNVMY0Naa6h/B81EvVoUtkwzAxZpDN3NfbYOU9UV&#10;jdR2KUkwbSFBG5YrfCMexZ07tWP3bu3Ys5UkmdAzAeAl7VY4oWJgho/CDuDep13m2HkK/9RZTlBn&#10;OXEBHx8MdhrH/gXaSi4yAPbI6YPYqSJoPI1idF6SnsIoz+MpyMam60EULBMcpwMotTvXb5Lb+q3k&#10;n57kYnfYG+IdBW1YlLj87NkMnTmdrvOnD7AydOHsAV04cxAv4D7c9Bfobqc1i30SEigVxBxIwnCN&#10;VYpBty+M+fjxL0q+9UD7mVN6gN7AOOp6Iccy5E4T6rrYrVoFm2+kXLIw2EcrAwkFUXHTqR3uo3xg&#10;9kQ007tTEIAOUUA/w7zQS9TwLiKsnGYT0nTqpCdpczp/hwSe+t4JNp0xxwt05Z+lKH+Kn2ecNgfO&#10;YQBnfEUCzJhIx0T66aMMmKLWSIh6hOMZVNOrd+8o5XiGtvruIgciT2Zg8TMzF5XBVIdhxNS4IMUE&#10;uSnMa6P8vedqZ2Av3EzttM6rBYxVWV1Xl1BXgNhgXClVGlhKNUaXVsNpZVRvbCnVHVxc1XsWVb3u&#10;RdS0bzE1HVRMLWG+el3zqVa7fKrdIo/qtcqlRi651dYln7r3KaDOfQuo/cCisGQ59ZxSXn3IH6fs&#10;LqC5PrlRY/NpyOoCGru+qGZtL6lZO0po+u5ilDiKa5FHWc3cWUZTYdCZO4pr/q4imu9aFOCV1Nxt&#10;pTQFUWgsIfG42SU1fHZhjZibX+MXAshVCEc7cmuBex4t4bPmo/DO21BFCzdW0/wtlTV7cwXCXUJV&#10;v0raGlhBmwPLExoXI4IqpXU+NUgDCIt3VeW19TVvXUst3tQckaypFm9spfnrWmnaolaaMKeNxs5q&#10;ramL+bvt6gTrtdXOgM7yCIIJA8dpp+8IbfccpsSYGYqCBTd6jAH84/HqMl7xALNRL7AVwI0jhKYU&#10;9EMPeWlH8grtTF4oz30r5Bo/Wwu8+2uCV3ctihiu5eHD5IJE3M21uQbs6qyubnU1LKiuhga0VRce&#10;H+LVTrPDRmtS6DAN9+2t3u7t5bK7q4btHKDF20Zrx6ZZDMdZjtVnvTy2rZOX52bFMkbBByC64X6I&#10;zvBSYPoOHToXp8d0Bzxl3N/DB3SRP7ymp9b9O3pulmnfARwP2UjlKnsHnGVQUWpStE4GhOtWBPsJ&#10;hOBU8MfLFxOnoBB/jSb0Xbx9iwKC+IVvnKf74KUe03LzioFHb8+e1ntOZrM+nD2lD2dO6FfWb5zc&#10;78gtf6PT/RZNtuEoibEUwy8jrLxhDLuZQnYQf6o3uVgMbpwk2CeQbnrvVNiFeZi7krZpS6SfVmAW&#10;mMcFYC75sifdFOcB3DUMzedpjL3Aungb99INCup3bzHwie3SGNxrSg4p9Kkdv3haF1E/T1GGyDh1&#10;QBlceI6cPUYx/7BOXsD5cZGi/JVT1jpJj9tp7h/n4nL09H4dPXtQx1jneO4azb9HzzE3lRA/AyZ8&#10;RD3x7fmz1A4P6Ch9drFx21D+ZsovfDZK41wtRvCY6lNS491Kq8/G4uq2sow6z62sOiPKqYJLCZVp&#10;X1Rl2xRR+c5FVblHCVXuVFxV2uVXnd4F1WBQUdXtV0x1h+YhTP1Z9Tv+rNr1cqh26x/UsdePmjYi&#10;l8YOzKMevQqpbd9Sag5LtuqH6jqrtCZtKarh6xB3VubXiPWFNXptCULPopoISKcBoFnkhRPWldPY&#10;ZaU1ZmFJzdhQUosJSxfy+MyN5TV5cTkNGVNM/QYVVu8RRSlxFdaUVUU0YU0RTd1SWIv2FiCfLKrF&#10;5J0zVpXTzBXlNWNNWY1ZAthXlyNvrKalOyprNey7wbe41nqW1xo3Qk7XOpq7vInmLmmuWfObaebC&#10;ZpqzopVmL2urOUs7auaCjpq3sr1WkEMv39ZJq1y7cL631yr3nvKNHIvRfRSizWD5UFIJiWHkR/QY&#10;oo5R2hvOeI/9zNQ5js/1xB4dOe5Jq9gufdF/Ry/tjlpJzYhwEWVnS8QCDXB3kcsOrozefTXGd6Da&#10;bm6hRkvrqcX8Rmq+qp5G+nTUYN8u6rijqQYBvNE+/dR+R2M131RXnbe3Uj+PPuqza5B6bO+m2Vv6&#10;a9ea2XLFc7d5D/QcPE/ecevxU25SCPMmXSPnM4ZhrbVjztt7t/WGXOw1DaKvsV69Rbl8x0n7nilh&#10;vyLF/37njt7jzHlCPnSNE9U7JkArt6xVmL+ffBCD9njt0qGTh7TvSAY5gKvVrnOCLvIHKFOPzJ7y&#10;nKy/HkrSn4g5f1De+BVL1wfKGr8Ttv0jY5/+IvR7R4Pre4bx3gEg/hTYQ1GKj+FAefGW7bXYH+E4&#10;U8liGQORejiFPyizSCMCtTHEA+8lpmdG+22Hfebt2q6pmzdo3Pp12hDMRGh+j0fk3vcpuD94+owu&#10;enow6U8zuzNdvof9jHXBgO8ynRHXmXqGwnuZDWPO0Y9nXDIXrl20mmqv8Z6b7Pr7kM94wojDx7C0&#10;WQ+ePNGDR7Q88Z2fkDc+J2804w8fYpZ+jPh2jx2gLmKAvnX9uO7fMebqDMUeWscFuIPWxTfRuvC+&#10;FOsbagT1v/5bYELYsNns0qo8sIxKdSyu0i0KqVTtfCpTN4/Ktyigih0AY8ciqtwlr6r0zKtqLgVV&#10;w6WI6o3Io+bTf1b7KblUv2su2DGX6vX8Sb0G/SiXnrnUvM3Patg8rxo2y6WGHfKr07AiAKI4QCNf&#10;XFtUo9aguK4qqKm78mpRQE4M8D9BCrkQ7Ypp7NLSGj+zhMbMKaOxC8tpHErtRELcaUvKaOLUkho7&#10;poQGEB73HIpaOwmAzy2r8Si5MzeUgWGLa9bmkpq2uowmryqrKSt5/2LMBitKA57yWrKrDGAsB6Cq&#10;EcYiBO1poLW7m2rqnBbkmq00Y2FrLVsH6DZ3wHbpoi07emv1ti4AtoN2+HXRsu2dCVE7ae6yzgC9&#10;u1bu6a8tCDWbKfusxXSw3K2bNnkNlE/IJAVETaWDZShG/z4Y/al3AtDwZOaatgU8A/Z010hYcKBn&#10;e80I6C+XnV3VYHkrVZ3XVI2XtFGFaY2Vf3BFVRhUQa0X1td0/wGagnug946uarmxvZqsbqnai+qo&#10;1vzGakE9pie1HZetA8gVO2nCDq4SDACa7TpY0z0Garb3EAA/UmtjxyFfD9caCrEHcBzc2U9Rn+L+&#10;Y9ZDnCSPjh1i956DXMEP6vEZ2lmo6z06dUx3TxzRbRjiJlte7Y0OQBpfjok4UIspdC/13qlDMN6+&#10;k8e0NsBL6bQP3WXS9Qu2tL759CHtOaGKDlmrQ+SY+4MBLe8/xOCjOD8PGHuzPDEKnDyWwiYub/WC&#10;E/kGRe6bESiqKWmMoMcGhmH6ltns8+5NSiJMSLtxBeEoSEsZ57CbmN8nGdM24sh8Lw9qZ7s0lXrd&#10;Uj8v7aOV6RQh5/4LjMbgd0s5fUz3qUu+Qol9yaYqL16jWtPq41gvzZ56AP8168273ziy5Zd9vX7D&#10;jkSws5nsbTZweWc2TDH3GY344cMH1jvuv6KL5Q7h9E2mfD/ic5+zNyLtUA/oRbxN/ng2kHxzipbH&#10;1tCkoHwa41VKg2CfnptKqv2Scmo9p5zaTSqvauR7tQcXUMOBBVUXwFVom0ulGwHGxnlUocnPqtQ6&#10;lyq3y6vKrQEkYWkNQtDag/Op2bi8qtuX+50KqW6vggg6MCVhar0WP6oB72neLb9awI5dRhTUiEXF&#10;NXE1wspy2Hh1IQ1bl59/00KoqgVw8JBDuuXSFNdCGr2yhMYiAo2bUV5DCG8Hji+hgVOKqiffr1vX&#10;vHJxyS+XXoXVrW9x9R1JyWRyaY0cT31zSmkNnV1Ko+YA5HllEAlh2FXUOLnYTF5fStO3ldbsXcU1&#10;HXaduLCOxnAOb/eiCz+UiHBdGw2f1FJjZrbRXIC2fmcP7QEn2zz7aJ1bd8SiDlq+o5OWbOymDVt6&#10;aC3q6YKNPQExTBg8VDsCumi1W0fC4Z581gCt3TmSPHEyFYHx+Gz7sR9mT6VnMOD44HJ9MTKwg3pS&#10;Q+lPbjAyAIbzbafOfHjDNa1Ua05NVZ5WUwXGVVHBUeVVclgFNV7QQPP9hmu81xB12dZZzTc2Uf2V&#10;1VV/aX01X95OjUle221kreukFmv4PJhy4I7WGuDaVUNcec/aLtzvqCG+rTU4oCVizEzsRz5yo7Th&#10;EUQ7DUrf0cPR5G6JDCZKoOE0TAeOUv87TCOxaUpl4M6pCwd1+xbmcnrXZuxci7gTo/VYsVYyC+TA&#10;2aPU607ibwwFlCcAIjNb6EK4xNGP/GiC63LN3DoRq9UyBjclKBVQbKA00H7CNNUfxXi+4ymUcRhj&#10;T3/cy6QDehwcrXO4TU4y0vAGOdtN8rRLFPgvUgs8iVjiBfhcoz1pAQqWH+MH/RBX9rINt5vZeDQ1&#10;jf7CMM3z2qNpbjs13nUz+dcaprbF6h0g/AfjC81M0T/YNvpXa2syAMX6FZD9TkeE6ab4jeM7PKQ2&#10;QH4AvO+t+6bW+YEeQuv11mvNY2xN9v45oDTDmB4wLIoa4vV4nSb3f/D4OjsGnyOfDNL25MFaHt1Q&#10;kwIqoNIWUOu1xdRsQWnVn1pWlUaTDw4vpzbDKqnVJJTOdUU0YGshDXTNi1JaUJW7F1DJRrlVrv6P&#10;qlA3hyrWz6lKbXKphgHeQHJEQFujTyFV7VpAdQFcq0EF1GBAAdXpzHNtc6vDmIKEn0U0alkRQtPC&#10;Gjq/ODldSU2YDysuL67BS4uq93TKHzMIXecXU9+FxTRoeQkNQXgZMqeIxXZ9RpRUv7FF1GNkXrVu&#10;/b3a1v1abRt8q/bNcqoTgBw8DnadhSI7uahcRhRWD0SjMeSlk+dU0Nj5ZTQKFh2/urQmri1PCa2y&#10;xq2tqPErKmny0lqasrQFNUcX7Q3tqc2GzbZ10ML17TVrbSdtce+noKDB2uDeG2W3p+Zv7kLe2UmL&#10;t7po894+2uLH6ET/QTh3RmOlY7BUwij5hg3Wut1DtAw1dfnW4ZRDxqPGTkZxHU8kOpARldN1/DBA&#10;XBE+XqP8e2u0XzcNJtlsisug5fbWmhbUUZODKOSiVPXf20A9djVWx3X11XlbU43Y21ODd3WTy5aW&#10;6rgFaXtbc/Xa1k8DmRXZfk1HtVjfSO02N1OnLXVh1zrqvrsZr++tiR4j1HVLJ7Vd3lxDtnXUJOh7&#10;dtgUhJ6tmuUJo/m5YV3DhnYpUddvYMQ+l0ydLxQ1dStexrn0uW3U7qQ9dHbQgHmezVrSfLQqYDUz&#10;X8LkwV5068NXImIkAcbjhI/J1kDca3cQOK6RTxH6pZEjzdm7W+OWz9UWvH+pZxCHEE0CMQCMmr9Q&#10;vefNoC53ECM1oMC7+XLfQb0Mj9MTTOAPGRtxl3ktp2N9FRgFC8evoptgi0LwQsZk0LGOBS6GPDOO&#10;/NNsvRZuZpKyt+FuVNCZu7dr/IY1msia4boJC14STbvPYTY2dGFWjNmv8A1tSWbW6B/4ff80y2zJ&#10;zTKPvQV4DhC+egPjESJbOydhMviNo9n//R9mLwtmOrwyO0C9Nk3AiDs3D9Lhj8XwFKxMZ0Pwoc2U&#10;LBZoJe6USYHF1W8Pyie5VL1pJVRpcClVHFpalWCTYr2Kq0Tbwirfr4jqwkLNUSn7uOZTvw1F1QPA&#10;NAUE5dvkUdk6P6h8g+9VsUVOVe6Qi5zxZ1WGGet2Q03tUkwNeuZXg8F5VLMbq0Ve1WxXSC3GUE/c&#10;WBSbXGGNJRcdO49SA7XI0QBnyBzKI+NLqcsQyh3DCqnPpILqP4MLwVy+69LC6osiOmB8cQ0aV0I9&#10;RvOaobnUq3cuDemZR13b/qB2jX9UG8Lfrj0QfwbDtsOLaMhYwu3RgHhMeY2dWVEjqX0Ono01b24l&#10;jVpQnX/36hq2sKpGL8cBtAkv7YYGmrSiDasTKmwnzVzfWYu2dNasNbiL1nUjhO1BDooGMruLxszt&#10;ogmLOY+pLc6AFTd69kf/4GKeOIackNphLPkgJQuvoKnauGe8NrDfxjZM6Vs8JwDIiaiuI7TKp482&#10;BvbRF3NQeHruaaNBOBSGkWg2Wt9OjWC0kf6tYcia6utbRRPCYDXfhpoKg80L764JQc01zr+O+rlX&#10;VZudVTTUs5smeo2Ty/YB6rC1GWFuK03B0zc1rKmmRNbRuLCWGoK4M8K/o/r7NVPbjbW40tbVgqAR&#10;ck1crx2JboqA7RLY7iqMrbPCDm7HqLxV/vu3aAdjFlaGLdFYz7FahudxWdBcrQqfRUf7Nm2PXqpl&#10;IdPxhLrCitu1nrAzljmaB84eobE2BvX1KH7W0wqmU/ooZugzFOkjj2ZoPaDf7LEe178vE7STsDHF&#10;aKvHNtg3gjDxKeUcTn72kbhCs+4lTwzhvgwi4iKR7rNaW/E+TnHrrDkUfef5umgn5ZtQFNPIoxi1&#10;yS8jKC1EoowGI+gE4GjxYODSSn8vLfDYQbHaTRuDcPFQVrhs7cx0ll2emJZGn9qxayeZO/qKGSm0&#10;bxGqPnv5lpmkbxh1gQH/0VO615nQhhPnGorqJUZenkVlPU5v4rGr13TyBqCjrSztPIOpmKMSdTyB&#10;CwJDgK8ckjddDSvi+mtz/HjtSpiuxWHdNcq7jnptraZ6FOarTyiuSkOKqRAiTMEOxVS8WzEVbpFf&#10;hWvkVJFm+VW6TylVGFxS9WcWQSMgfF1fTEO3FFedAUVUiteUrZtT5ev8DDvCkDW+VZWGP6pZh0Jq&#10;iqJatWMBVe2UR9Xb5VCNpjlVsy3A7lVSbccXwxBQTD0WFteoSSifhJCjOQ5CoW3dv4iadMmjNr0J&#10;NQFb11EFrRC23+RC3C8ASAHXKEoj/fKreYcc6tkjt0aOLKKBJkTtnk9duhWQSx8DxPy8roAGjSlC&#10;+FpEXfrC6jDpUFh+8ERAP6GMhk+rqMHTKwDMShqzrLKmrqsGQzaAoVvDpm3Ve1QrdR/RUsNndNCQ&#10;ae3Uc0wr9RrfWl15rMug5uozvLX6jW+jwbPaa+KyLlqwqRfaRH9toMqw1MPkh71gP0Qan4mcb5SG&#10;do/U8l3DtWzXSGst3Umq5tqJGnJ7fTEM1bP/nhYauKeVBuxtr05Yijqua6Ymy+qr/mosTdRpuuC2&#10;70AdZllkey2nN21WRAMtim+kOdGtNCakqSaHdKII3EV9qff092qs4f6dADHgDGuuuXGNND6WK05Y&#10;PfX1bq/ue+sRllYFyPW1InoIdbF18mPuid++zXJPXKY5flM1hBh7JuHvNGh+KsaAdbS87AhfSNF/&#10;Lgn8FNppUGERe5ZC76uCR1JmmatdsKFr0BbtO5rKFIBTWh/sRjIcogN4MMMOxuoKKuKdZ090BotZ&#10;AkBI3cfAo2NMqD6J/5QT9whjDG7eQVV9+xJW+p2RGi/5TDfN3zALv+NiLWaS9HjGNHQm7+1EmDJ4&#10;e1crxJ6yl2JuzGYFEzIHHKAJGtHHn9GHXpgi9tJZ4UvdbyfDlzbTiLyHWuM2apPu9LvtO5GGwyUM&#10;U8FKLfJfpM1RW3ltEEbuMLoYwrB9hXPBCdJMPKZTcCNN83LTLHLPWd5bNYfhSeP2zENYWa4eG5dq&#10;nOdOegNDef1ePm8nf7Ml2kzkkHzhsNz2E21EUJgPrawhCDIdMWt3pvjdcH55FR9WXA3GFleH2cVU&#10;b2IhFe6YT/nr5FWh6j+rcNnvVaRsDhWpl0fFuhRWmUFFVHFkITWaWVhN5xZRpW6FVLpmblgRZmyY&#10;T2WbwXotc1qM1KQ9eSPHKs1+soBZte73qlbjO1VvyGs6Fla9zoCoR361G1lQvbkQ9ANwJtfrMgCG&#10;7ltY9QFioy651axXATXldrPOudRpaH51H55fbXrlUcuOP6pFy+/VvP43at7oO7XoSMjLazv0pExC&#10;7tljKOEtAOwzLo9cCF+7kbu2755bncglu3TPrwGUXwYj7gyaBCBnltGAOeSdC2powuq6CDs1qUvS&#10;WYJC2hvAuQC4CXPbUhppAwCb8dkt1I01eAwAHN1WfUe30jCAOH1VN5xA3dV7SluNXNRRa/eQK3r2&#10;1vT1Lniae2I6GIpgQ2E/cLS2+02kxj4UZbeLRq5qQ57aWV80XVVFg7bBVp7dNSagPSWJ2mqwqKaq&#10;T6ujmnOrooYWUdedldVsTQ0NoI4yYHUT9VnD1SOoBQDsoVF+vTU2sDt1RfI+/+bkmFxB+JxhAU3U&#10;D8CNCOYqQyvKrMhGGuTXWN28sCpFNdDi+I5al9Rbu9JHa0XscE327q3uJLz15nVT1Smd1W55Dw3d&#10;1l8T3Ri/gKUuIGERDaqzGUm/UL4p6+WeMldLaWtZFDJQq0LH4D6ZjSOe8ensHHsaIO7EzhXHgCOz&#10;98IlBvc8ZkTEPfaGSIAxvOm6jmeydBxbe8VTPolh2lg4U7UOU1O8gRv+5RujcN7XasLP0Z79rIvB&#10;mIA+6ksu3XYt4fvCLuqG3akv4fWUvb3ZyWkbrh/GDqbHy+eAyRP3yyt9vwIxW5sQ1Z/jZjosNkQG&#10;akPYXm2P3EN+G8zvskfzfBZg8ZqHIRp2D1ym6Xupx+7ciHy/SyOxBnZejtVtyUr1x/w+kr7MEduX&#10;Uq/trv672qrb+hFyWT9TCwO3K+ZQivxoWN0at0ozgqfIjXmeB86d0MLI2WrvWp5Ip5DqLC+ijlsL&#10;Is4U1Cg3GGRjYUzlnJSu+dVjW27VmlpIxTvmVYFGP6lg6W9VuNC3KlruBxVtml9FOxZSNfK9xlMK&#10;qsqQgirdNI9KVf1RZarnUJl6OVUGJbRZj4LqhDhTq1VOVQCAlevnUBXDkhVZ5b5R1ao/qHqTnGrU&#10;+if16JxXnQcCkKGF1W44IBz+k5ohCNXrWlD1u7O65bWU1wbkgI3a5FBTl1xq1Tc3AP5JjVt/paZN&#10;vlKzht+qWaPv1az5D2rWNqeadcql1t3zqid1zZ7DiwJcGJLVFxbtAhhbwMzNWv6gTuSwg8ZgTphQ&#10;VH3IRQfydxmOojqeGuMcDyxx/mU1Y2tD9Z3S3ALf+IXUDJe01ZDp7TV+ESEr5YtxzEkdPLqNug3g&#10;NcNaqP+41uo1vJXa92qiXjw+a31PSz2dsQHjy/IuVA+6UUbppx0hozHwT9CIJS5qP6aJuo5vQWnG&#10;RV80n1VHPdZS+wOVrTY3V9mZVVUMcabm1DpqPLcmiXxZtVxUS1WmVCU3qKouQ+uq3wxC2c0d1Rf2&#10;7LKZ2+7dNMybsNOjjfru6QyzttNg/1py8aqq7p6VNDyotoYF1lG3vbXUEy/huPDmmhLRUYuj+mpB&#10;dB+N9mqvsZv6quP8vqo8qrNKDWqtppM7q8vinihmQ2hCxTQQOlJbYiYxln4BJ9scLY8aoPnhnTU9&#10;sIcWBw9iJMdsxaQyETpjN2MmzCSyICUfSKSIz74Lzx+TP/2OgvgMlgrWNJ+5mu+7VFvDdhESezI+&#10;cJM2YKcLi2N/O0LZ+wA27kIcIfgITSZ+nxbST+MCu2kCF5h+u1ujJLdTx5VdNHRnZ6x/2PgSdyqI&#10;vR98yf3CmD8awsjEAGaRhtP8G04R35/b6xkMNTvAlcbatbD4Wm1iGvVymkjnec3XXDZNWRKwGMPz&#10;Gi0LXau51uv2YqTYSyi4VV1XbdHgLbs0fre7Ru3erIE7J6jDpp7qvGGIJjI5zCPJjVLHScWwT/zc&#10;yIkaEzgKYYqdjKhZ+qW5AeamKj+urCoixDSdXw4mpQTgTt60B9cLFrA6i4uq/oqCqoQKWbx3ARUA&#10;SAUr5VDB4t+pcInvVKTaTyragtxvdCE1X1BI9cm5KhJ2Fq/zo0pV/16lyRVLV/9O5ev/oIpNf1S5&#10;Wt+ofC2EHGqJlap+o8qlv1Tlshyrwor1v1Xzdj+oG0Br1jGXqrfPqQa9c6r94Bxq0jOH6lCDrEM4&#10;W7dHXjXqS6mj+4+q1/EbNe7+nZr2+A6m/EGNzP3238C836tJux/VtCVAbc37O+VURwDXZxghLTlm&#10;jxEw5NACajuwkNr1K6CW3X9Gsf1ZLfrkByzkqlNLqf/cYhqxoYAm7SisCZQyJmysjlG9tkaubIK6&#10;2kyjFjUmD2wCGFtowLS2Gk8IOn1NVw2e1kbt+jRRCxdKeqwWLg3VultDdevfVN0BZnfY0uSR08kd&#10;l7p11XIvao3e3WhjQyvBhdN+ZCs16llP7Xnt2Pm99EXNkQ1UeWJjVZlRX1UnVFe1ETVUZWRN5RtQ&#10;XqVGVFbzWTVVcVwdtZzbWN2n18e+1FCDV/bS6G3d1XNjA9izobps6qxuePLM6gC7tkKs6U4tZnxw&#10;Zw30bq4ue2urj3cj9fFoq3bu1dTDuype1E4wDYzn1UsTd/VUnxV9AZ+Lmo+nJDK5E93zfagvDdBM&#10;KH217ygaUodQNhlC0+koTfEepv7Ucgbt7qUxngO0inJITOpiALFAS0LGaXXQEm0P2q5twR4UtMN0&#10;nwnXT14/YnOVy1qOqNOTDSqneGI0oJxxhFaUpGMRNJ+ukqvXWgbp+lOk99NYv7G4hLprnPsADUct&#10;64LRt/8uwm+3tmqzgavfxg6a4Yk5mN43v8SVTC3zlju703odiFMwxf4A5tKEmlyRLnwPlNTlhI6L&#10;gzzowfMkFF2vKe4LNHXPfE11m6WpbJwy2WMOYfkyrQhbx4Vlk+ayDHAHIfT0oPtiFBbCGSjL0zDZ&#10;T2QUfd+tI9R54yBNYBT9xmj23WPkwq59O9TbsyN/ZzrX2aPvDVPrriJSTdw6ShWHlFcxlzKq2reC&#10;qo0sp/KjSmBVK0+poqIqk6OVITzM17uw8rUDiOR8BcoDRNiwYOWfYMh8qooA05FQri2G7vrjCqlk&#10;m5wqXv1blaz8nUrV+1llaudU6QpfAsgvYcmvVK7q9yoHSMtX/FoVy3ylymUAYvmvVaXKl6pe7ytV&#10;a/69qjb9XtUBUMMesGSvHKirmAB6/KBabX5S7U55Vad7HliR292+R339FnDBjl1zqh5GgQbNvlGD&#10;Vt+pYdscagQbNnLJq8Y9KZ30KUieSfhM6NsCN0+LAQXVol8htRlcSF0Jhbsj4LQbUkjdxxbWQAwF&#10;feki6UcXyRAigwlby9J4ABCX18VfS+/lxvqauq2upiE6TljeSD1gsB4Ax2V0a3Uc1FQtejdSq95N&#10;LCA27Vpfzbo3Uv+xsCZRXf+JHdRtBOnenLaaAcnNxqO6yMNFa7EQztjUXR3HtlaD/g3Vc2Yvcstx&#10;+iJf97LK07OcKo2oomZjquGkqKwS/cvpx07FlLtzSZUaUFFVx5Hfre9Eobedak6rq67rmnJCdKEX&#10;rjOdAt3VCmd6Vb54+w2N1WFLQ05UlFLKFpODelMaaauOruSNfh01IaSD+gZWUn/fmlqCW32+91AN&#10;3tGXxtEB6r6mh5rM6Ihy2V0D1/TRXLcR2JyGacDmAZq8a7BG7Bikjht7qdeOPhrO7a6r+5Hn9FBz&#10;NhQZsL0/Hs+hnLyDNRewTsfbt9h/gXaHb6drms0mscadYG5l0NEI3ELrUWvHakXkHHZjSsLtcsMC&#10;YxCzWTYAiilsu9V7Y3+1XtqeVp9OajSnA9FBO1Wc2JpSThu1WdNOfaiNjob15yNILaUXbVnkcG2J&#10;n69FOOxXJ6ySL4V+97RE+RxMR7QhT2Nfi6WRIYAsUGvCAgDwRs12pwfSa7WmA8hpbHoyCXCNZ5ej&#10;OX4LNdF/Iay2RJPZ0WhWBDle+AbNNExJ69l4tiAb6z1WM/n7DXfvq17b+2A0pyl2n5u2xqwlIiHS&#10;CJ6hUIb9Xmfzl/RT+3GsDFKlQZX0c7siytUkn36ql1c/1Mut0jhk6g4vr1r9EWTwjBakNJG3VV7l&#10;r/Kj8pf+TgUq/6iC5IwFmhZUqXaEi7hnWk2j1DEmv4pTLigOwEpUAIzVYEaEm1JVvwaIfwOIBozf&#10;qixgLFvlW5Wv/I0qVP1WlWp/R7hKmNrgG1Uh5KzWgfyx/U+q0fZnVe+YQ/UG51TtnoSvDb9TzcY/&#10;qVbzH1W7LUBEiW00ILea9s+pOl1+VF1yxLotv1O9et+ofr1vVZ/X1O+XT40HF1Zz2K8BtroG5KkN&#10;OvA+U1+EHXtNKqyudIK4oLh2Ij/sOau4+i8uQXmkJCZ1nDnLUW+3MwbEvTTdIRU0YHlN9SNFG7a+&#10;FnXNBhowrxGs3VDtAF0TANe4RyPYtqm6DG7K/Yaq37memvZprBGz8Jpu7k+Bv49cAGVHA8ZZiD0L&#10;O2v8Whc8s/2w3PVXb9iy5ZgWGr4BjSNsjb6oPqCK6g0lBxxZQRWHlVahviX0fZtC+r5ZQeVoX1I/&#10;dy1Nkl5LtWc1VkVT2B9fS80XN9QEz7bqT99X0+UtVXpSfVWYUp+8rqVarKynlitrErI21ACUox47&#10;TPhaXUPJr8Yj6IwM64BZvBshJXmlTyf1dnPRVP+Bmuw3WN1RnXqs6SmX1b3VfmVf1V3UU5XJF6tM&#10;66wKMzqrJubaHuv6UoIApDuHq9mibio/pb0qTe+kduu7YrqGRSm49t3ZV0PdMQ4g8nji60s8yuYo&#10;7Ge+mEGzg71maErgWK2K5WQ9HE4r0RkdPovaierqzp55m3xXaDCblNSZ2l71J7dXlWHNla9Lbf3c&#10;oY6KDmysTkjaQ/d003BCjTHYAAfu4Xfc1RF7nws5s4sWxYxAKCHfi1muLQke8kAU2krD7bwQP83H&#10;ezobg/wI12WaxNZc8+k0mcpw3AWExWuCt3LxWKF5XEBGsb/78PAVGhO5nBx7noZ7T9bgveM4jiOX&#10;H6tRXoMoxHfi79tELbeWVy/PktoQN4TuialciIYz+yeUPRZ9cMtMU0dMyPWmV1OxAaX0M2WEHznB&#10;c1b4Xjkr59BPdXMrT3MUUsCZr0EeFaHcUIITOk+TXMpf/nvWDypQA3aslUsFyAMLNvlJ5WCdqrym&#10;CKFo0eJfqnj572DGHCoB6EqU/0olq3ytUuRtpRFTyjTOoXKEp+XrUOIgN6xM/lmtfS5VbZFDVSk3&#10;VIPNqrT8SZXJSas05n63nKreiWPdb1S99reEsd+rRvMcqtk6NwxZQLUQWmqRI9bu/r1qd/5BdXh/&#10;nVYGmLlV14Cvf361HlNIzahn1jOPdcir5uSs/SZgf5taUK3GF1XLsSXVhc6MXpRhOs8nd6Q26bKg&#10;MF7X0prsWgFXT3mN2VZB/RZXVedJtdRlagP1ntUcBgNwPRuRgzZQK4DYHgD2md1CncY3UZ1uDWBt&#10;CIjHXFBbJy7rrsnsPuUyqr1a9WnOaxF9JnTW8AUumrmZdGzLYI1l5H/3SQB0y2j0BOaaNp5Qn6ti&#10;dZXrXVo/dy6k3B2K6Nu6ufQ/+eMX7FBKRXuXRTGrpMqwYtXpTVVjbnPV5+rQenl9VZ5RS7kGVeME&#10;rWQD69RGqj65uupMq6TWC2qSx6Ci7kagIe52cW2pQT5dNJ6OjZHY47p51EbcaUj42lcTggdqfthw&#10;jfMZqL4beqo621jl7NtC+fq3VIG+LVVoQEvVmtBRPZf11LCtvNZ/BCfscEwCndR6VXNVmd1SDRZ2&#10;VD/XHoRy3QkpMQ3AFAtQp1wj5tP5bYbg0tCcsBfBZaK6u43V9ODp2p5I5wWCjdmrITJuB7NOdjCl&#10;2h8Gnq7yqGI1xrZRnZEtVYdYvkj7WkQNLWh+dVGvzT3UlhO8L6Hr8F29yBWpLflR4A3voTFBnWF+&#10;F7y3fTU3fJKWRmGID1oFUy1BDV5NGLpFo1yXqA8DcQezf8IwJkZPZVOVpYE05JI/zg9apoVxO7WC&#10;3slRKKodtoxBqR2unttHqP/OERq1d6TGYzsc5tNM3T1KqYc7he29RdTbu6g67SnL37yW+lDTbbyw&#10;g0qM4CI6qZhKjCqmHxFBfuqcRz/hbvmpynfKCdByAqKcZVnFv1WuYt8oH7XBgr3zKi/gyVv8a+Ur&#10;+rXyl/rGWgUqsAg1CzSCJZvkUGHCzCJF/q6ipb9WMcLT4uR/JUrDkOSCpSj0l4XNyiOiVCBnNKtS&#10;+zxY4QqpVtfCgBEwA8YqgK0yamplfl5lQFuZXM8wZdXGrEYwI6FrjWbfqVozbjfKQRhLLbJLLuqR&#10;37NyqlY3DOaULGqbY+fchLI51Rhxpi0Ka31eV5sc1ISpvScWV1fCaaPSth9fRJ2mU+RfWAgvbWF1&#10;wpvakxrlyA20Zm3BjbOugkYiRvZdWJNQHF1jKqW7eW3IFQk557bT6Gmt1GlIE2qP7WiC76ARq1up&#10;6eBGgLEhbNxULXmu7TgDyNbqNLgF4KTUMQphbSzn59QuGj2vhyYv76sZK9EdliKQci7u2Q8Qiw2u&#10;qa/bl9APnYsrT/eSKtGptEq0K6U8bUuqUs+yKGTkFKNrqs86ZpbsGY5Q0EcdN3RQc4qelWc0V55B&#10;NVV2QDWVGlhVtcfWVnN60pohibedxS8DK05BxOnKDJJ+rki7JK3DYcEx3u3UdVd99dzVSAMResyJ&#10;tTSasQxRfEnPLmqIHFxqECUU9hloA9t1XdBVc7czVAj5dzw2uREetOqgQE1mwNBQj5YaxxiHia59&#10;NGR7T43dy1XHpydOenZ0xYS9P3633Nl6y5vp1FvZ02BcwASNB6Azg1FgUzZo37FgpTCuLzyFDU2Y&#10;GuYavkoNZ/dQLkKNrzo0UNEeDdR6aGPVHdFUVce0Vpu53dR2UXdVmNRWzeZSpnHFIO8xQIuox66M&#10;HAJr8X25QAzDaTE5YKDG+vfTGJ9B1FqHclEaqaFsbDlw8yz1Wz9Zfdk91mXjRPVn372JhKVT3OYy&#10;22WO1mOX25AQQp12MaWkEZQohqv7RswQ5ja9bgPYiKUHposu+CNd9hRSK7oRGm8siZOpsurTDFth&#10;VhEVRzUsM6KsSo8prbw9C+kH8rwcMOCPtXPoxyo/6CcDwGLfKme+b/Rznr8rV+EvlavK98pN+JgH&#10;QOUtzCr6lfIV+VL5C/1d+Ut8rQIVyRkrfaeCqKCFSn2lwiW/UhHU0CKVUVerfGOFqiVhyTKVv0aw&#10;+VYV6nyjiogp1Sm6V++VW1W7AMC2rJawYpMfVaUmIOS1lap9o0qEo5Wa/KDKGASq1EZhJeRs1Pw7&#10;1e8EGBFoqjUBkAC8OmpsjYbUJZsT0rbGzdM+v33lVg3yx7q9f7YU1lqdCGu7/AwQKGMQkvafRmg6&#10;nRLI7PycT/hcl2GLW0KuuJi6JHa3cXhRx7CGri2D86eqhi1upH7zm2vqxtZaspNwc08vrSV6W0sE&#10;NBzj93iMKVujCDX9e+DSaY9jCAMLpYyh89rSptUe51A7dZkME05vg97hokEzu6gD0VW3CZT8MAvM&#10;xmk2l0hqPiM+9jD4+ItyHUnSe5VQ1Uk11WJuEzWa3ExNZ7RV67nt1Wxea3Ve3UltkOw7YPVpsxEL&#10;29JWsE8zZO/O6re1v6pObaUSQwDjyNqqP7E+9qQq6ja7LEpdJXVdW0M9tzVBaCBZhcUmkseNDXYh&#10;RKXWQv1yOAnssN2dKYX00tzYfpoV210zwnpq4O4e6kqNpe/6Hhq2pTcyfh+No5vDlDKG7zEiTU+6&#10;5/trReAgBBwXhi710zZc7SsCh2txIHli4AC68NlW+SB7nR/wRrRZCnBnqs2miZgOCO08p2gyk8m2&#10;JCxH6Vyrbcze3BA9CIfDGHKFnsrds76+bF5b/9G8jgp1r6/qI5upNvF8yT6NlK9bIxXt01Q/dqhP&#10;qNdQjWZxpduMaIRUPcWvr4YwRqExrnxj8RvA79FtK0IWQs8UcrpxrD6uwwhvxxJ+j8eJNAkwTsTj&#10;OZ5ulSlcUKZrGvXKJdQVpzFGvteWiYBwmNqya27D+UPVdMEQtV81VF3JYRtgJ6y1uK6qYn4uTxtQ&#10;tXmVVHdhLbVYW049ttKeRAtTSVqXfib3+755Pv1QJZdylMupHKV+0I+lAWPJ7/VTIcCY72vlBIQ/&#10;12AhsuQq97Vyl2QVs4ExX6Evbcfihhm/Vf6yALISgKS8Uaj4VwDyGxWGLYugjhat8JVKFfu7yhKi&#10;lq9JbkidrxZKZath2NsAY0VyucqwXRVCzioorFVQWysD4kpl/66KALJ8ne9UsRbgrPkVIP0KQQan&#10;TJ+cqt+XxxoZoecrVa0BSGsDzAY/wpSEsgg11dsS8lKbrDsoHy1ZufG1UvZw+VmdR1DKmIL/dEYx&#10;9VlCzXIF+eJilNSl+Tmv86jLamqMtEv1W5eXBuX8nGuUM/CfjkCwmUg0N2lzKy3a3Ukrubgv2dOD&#10;Fi00AUwvCwDkbK/O2pM4mDGY1LmDu6G0tiXcpWyxvSO9tt01D792H4wB/Rd3IBSFOBaQblHW6DoT&#10;s8C6tqi0HfFed0IT6KFlEYg1NfpVZPRBY7nQadx3aydLKey704givdQTlhnPDjwjPAeq07bW/CNz&#10;Qi5orLITagDABqoF2osMqaXiA8qp1LByKjGyslrMaEDZo56q435vNL+SGi6pDRhbahIDfaZQ85sT&#10;OVTTI7vRBEuuFzyKPLGf+gLK3sbJ499Xg937I8r0ULOV/CJbezKurx+SPcCkbtd2Lba6rb00aFcf&#10;jdk7QPOYADCGmSEDEC1WRYxho5Q5TDobq97besPCvbQmiu2dU1cxXZrxG0k7tCZkozqxy2zfHRMA&#10;yTTYaoKmh/fWjJA2KJJ0pm/vok4UZHN3qaf/AQi/a1tXJfrUV7l+DVQcQH7Vqq6+aFRb/0/DWvqf&#10;DWrpf3Ms2LeJmszprLZc5Qa7dtYw8seuGzuqM+MVhrl3oUbbQ00Xc9zeQ+P4GwyGFdsuHa32i8dq&#10;EHvsDd42Vb3YUqwfO+BO8ZypOf4ztShwlkbtmaZW7HDUavlQtWSn3MbzBqv+/MHqsm4YrhgM9VwI&#10;q8xsqILDK6rMGFKDGeVUY4EBZHGVnFRUJcbAiKNwy2BX+65hQf1QOZd+KPeTchTLoRyFvtePBb5j&#10;fa2figFEQsucjb9Rzjpf6+dyhKklWYSrBox5YMK8hKh5AWS+/LAjoDSALFDkKxUs8DcVLPx3FYQJ&#10;C1X+nvD0e5WCLctWQjGFeU1oWheWat0vt6qT21VoTzmjAcwHSCtXR7ABvFUAb6WSALEE4K32He/D&#10;NgfYKtTgcdi5GqWUyq2+B5xfqkrlv6sy7FkFsFbhuapGeaXGWJXX1ERoaj2ikNoPodbZixpkbwr4&#10;U/IBBJw5mBA6LKJWuoq64sICzAPKiwaRR63X5FGvDT8DqhaM6RxEX2Rl9VxbAedQLS6I9TR7b2O6&#10;aNqjpGJvo5NoCrXA5Z49tDGgBzNdu9H+Ng5RbILckgAmozX6QFLTdrYiqumA4R/VdH4LNUdh7Tml&#10;O/mmi/rOwZVG8/B4yl6jUFLHcL4NWk/ZD8L5otrwemoC83VAjh+Jq3xW+GAtjh2p0TSKttjQRs1W&#10;dFDtec1UisS1M8zYG2dJPcBWonclTs7K1P1qqu7kyqo3pYqqTK6h6ka4GVNPpQwoMYj3wMHeFdtc&#10;D/q2mm9C+uVLzAgmlIsaCTsO11BfSgNuvMadeNytpToxA6QOHr62SzuhInLFCO4ESDoS0nXis1w4&#10;AXsCtB4a4U59z5s/3o5+CDU9cKAwdi9ummYyM6TZgs6qM68zIyfwsloh40T2gQ9jbmc6otBiwuSJ&#10;CC6z1Gn7MPWElUfTyjWW+mfvVZ3VaERzFWhTS//ZrI7yd6urkn0bqJRLXXLE2vpPgPhV67o8V1v/&#10;H+trWPPrdnVVsF8jlR/dnJ/bjiI75QP+4Xps7qzRyNWj3fqo9bKu6sZFZBR/39HuY5gBM0YNZo5Q&#10;uwVj1WsNjLhmvHqtH8+gphmaFTBLM/xmEe5Oo1g/VrVmD7GYsCOs2GrFUNiU/tANg9WDXLoyOfkP&#10;PQk9e2PIH1VZJSlS5xpQSDn6o3JyUpYbQznCpbC+rZZL31OO+AGnzA9Fv1UOWDBHblaBr/RjmW/1&#10;EwDKCThyom7+DMP9XOgb5WLlLvGN8lB2yEOImjfP35Q3138ob97/VP58hKp5/8b6TwD5nyoISxaE&#10;JYtW+0ElayDSkEuWpY5YltywPPlc9Q4wHcX08jBVBVwyjVqSz9VCwClHWaP431Wl0H+oYvH/VHmY&#10;tEzF71S2MmCELStgCKhgzOWEopXqwJwwogljKxsg14chW/F+RKHKMGNtrG0tB5EH8ru3xP5WB3NA&#10;nX551XYCa3Q+tRpTQO2mYSCYjXl9Hu1as2DOWbnUcVUBTPhbGJh2XvPoPOpJT+Q4N0oZnqU0g7r3&#10;ZCybU+kzXMw4ybm0By4L7Mjs2w6a7t1B2xDmIg8yFOpAb5rBEWm2tdF4yGwKZa4F+LbHbW+uJqOb&#10;qc245hq2CgcO1YVBG9BJKNdNhijGEi0NJ83rR+vUF+VH1lULuo0n+4xC2p+CbE6Y5d9V7XY0Ucnp&#10;1dVkZgtc+c2UC+asanLAuS1UA4GniAttUQPqqsHU5mpL31ZzVqVxtVVmSEWVG4IpoH91NZhWX70A&#10;YmvyyVpz6qvwuEoqO6sWZmOuICGjNJVm4ulh/TUqCIHFo7X6uAP0nb3VeHF3uazqREjbWhP8W5JD&#10;tiMvQjHl5Ou/oT/2sj7cJ0Td0xexBPVpQx+YZZgm+lK68B3Az3Qhz+uoZksosfD8VJgo+MB6nTgb&#10;yTSBxbDuJNqx5pGfDVFDuqvbLetA+09H1ZncRtUBXhmA+F1LwlJC1EK96qtajzr4Juvo7wDvW1jy&#10;+/Z19SM55A9d6ypn13oq2guw9muoymOaq86UNvyNOqrtkvbkyJ3oPqFmtI4r4jqEJNTc3jjwWy4Y&#10;hcdzCGWhwWo8Y7hazBmurmygMtFtpqZQ3B/rPp1a4XSN3DWZi+QIlR47gONQNZg9VJUmDECh7qOq&#10;bEVdbnId5e5bhu9CjbBXTf3YrZx+7llERckPCw4uph/we37XOK++QyX9Hqb7nrDzB0SWHyhN5ABk&#10;OYp+ox8JOX/k/o8A7ieYLScsmLMAYWp+wlQDSESc3LBgnlx/U66f/0O5AGBemDQfK38h2LEMR8LL&#10;goCnaPUfVQLglCLsLA3jlQFApVFJy3T4mT5GfKmtEW2wrLWjMbhe059VrizAKvyfgPFLVUK0qVgV&#10;IJb4u0qU+FIVYMaKTXOpHJ3+5Vr8pPKNjKeVuqSVe36PAPQt4OZ9LQmBEY8qG/GG2mEbxJn2w2FG&#10;BJvmA/KqDT2STUbkVmesdF2nF1f3ibnVdVoeNZ3C8zNhyOX5NMO7oTYzlHgwg6mG0tW/MCg3BpJi&#10;uKZqUC+vx6DkdtQA+zLb1YXnCFXDOmuyOxEUkdyelAEKONRXXmnkkAiRM0i1JnNxn49JZUUQtWaa&#10;5CftaKOlQVVhwTrquaKd5u3ty3jKHhq+lfwRh9Ts3d0oX+CgabawKf/oQ2kA7qPK8xuoxpw6hDaV&#10;lKNnGVUf31g1AGJJgFWqH4w3prGK969BmYOQaAg5yqhmqkvxssKoloRxyOTdy6tEj4oq2KO8ms3C&#10;JgTTNl3cnAlgVdVwJnkoHr7hCBmjETIGMYauz17COV+MyBTmB1Ff6YTroNGcroS9HdRkUVu1xItX&#10;gwS4wqQ2KjmunapP76IG87upOYqTObnneQ1jvME4TUJR3Bg6RYnsy7clfAqqaW8USaYEuI/V1L2D&#10;mK0zmFLGHGxyzNihAXpJ5GQN8xiquvM7qPKEliozvBlhXAOu2HVxe9RSsU61lR8Q/sD9al3otexI&#10;zti4hr4EoD91AYAoqT/AmN8TxhZB0s7PsXjfhirSr7FKDkLSnopatpK6KXlFJ+qfLVb0wr/bW3Vn&#10;DVbtScNUe/JQVOYhajB9mGpNIfScOZSRhRNoFZuGKDYd0YqhWe6UH1aOVtkx/VViWB8ErJ4qMrg7&#10;4SggnNFYbelcb7q0DAX5Cio8uKx+7kHdd1AZzBgl9WW7YvqmcUEU8Pz6riZgrPITQPxO31P3+wGh&#10;5gdcM98DxO8KA8zC3+pHgPkjAsxPxb605YwGjHlYPJ+LMPTnnP+pfD/+L+Up/Df9jMiTjxwzb5kf&#10;lY/PzQ8DFoTJiiLmlKQtqlSbvCpJuFgav2kFOiEq4mqp3a+g6tGTWJucsXbX3KqED7U86m35koSc&#10;sGcDShMdhv2sniPI+Zp/q1JV/k4jMi6d9tQ7KVOUbp5TNahxVgSYZVFYy6KklkdhNYxbDxNAtS4w&#10;Lh0g9brgYcVv2gnvaoeROGhm4GNdhINmXRkGYZXSltnFtWl6UcTEAmo1j9LFisIatOlHjXH9XmN3&#10;5dFYtzyUgIqwbQAT5ULq0LpWSyvoO1xG99BU145sN9AeZZvOJObWTPNirg0jGffu76OgAww3Tusm&#10;n7g2CsBYvymQuTWkX65x9ClG4qphj5DVEczAYdTMnngYlBmps/3qYe1kKwO/pvqi0ugKqjC6uorg&#10;GsiP4FJnXl01XdFMxcdw4rUurr9RS8zbnfyve0UU1JoqP6Q+7TF11ITO5doUuWtObKNq4zuo5ICm&#10;qjKwvqr0qaPSPaurzLAahGrN1WgRLDGbguiSenKh5NFwQ0ONDeilSeSGPXa1Uo/dbbDH4V5HsJnJ&#10;RpRdVvWnVNJBhfq14KreXIX6N9fXHRrpy/aAwoWTfFgrtaCuOH5tXyZN92Wq2QiG4k7SEmOoDZuq&#10;iJTlzL2cR2/YYoXTnxgf5M3Glgyuwse5PmoiI+EnUE8co2k0JQ+nXNKS3K6KEWKoEeYBYPlb1yKX&#10;QXzqBhC710VRrqOSsGF9Hvu+iQFibViwtr4DoH9rSa7YpJb+v6a19L8a8vdqUUf/u10d5YIpiw5q&#10;rPqz8fDyDzjSYxA10sGqMb0ff5d+lGIGq/U8lNAVJjwdodpTACZgbMNj7Qlb+xoV1XMqzDhF/baN&#10;U/+NY2HZ4SrSv4cK9+mmsuOocZJ7N9xURjWYXFaRNqEfYYDvOhXlu5XUNx2L6cuGhfRt9Tz6plpu&#10;fVsnH2BkEZp+Xwx2LPC9vssF06FOFsKl8k0FgAk4fywJGAt+aa2fDDPCdj8bhRXGzJ3zf2sOoeKW&#10;cZwvdX9WjoIAsQaF/9oGiDmt4n9RQF4CUBVrRc8ipYrqwwDfmDyqOJwwcBTh4Yh8ajnU5G+Em9Qa&#10;y5Gbli3/rWoDsGZ0c3SaXhAGKaDxm/Gf0nXRCpdMbZTW4i3IFWHTum2pJVKGKYvoYxw0PWlxqj04&#10;lzrP+EntRgNu7HKVKYu0pGzRHhtbQ5YLs2zW+LZg3D+RlVsJ7V1ZViH0JbafjLgzLR+iJF7qtXRw&#10;0OY11T2/pvvlwtFUkJSoBBfrwrQwVdZRym0BsN08at+LYLkloU0xkLTQ3LD27JTVSnEJndmarqEC&#10;jpZXbGorHYkZwNQJBh0nD2AQGF38TADfyZh+3wOt5bO/M5MR2msXa3dKK7qPWrNZTyN9UbJXRUoP&#10;tfRVz5r6393K849cQ10ZoddmeVsV6F9RuXqUJkeqoBq4b2pQ+C/TrbLKEga1RrpvTU2kDrWRqhPb&#10;c1Vvo/pIs+V61eX1MOfoOmqzoCUqX3vmn+BSWUSP4pq66rCzlsYwDWtmSHtNYhOTUVjdhqNK9dqN&#10;wMH0q4rjuyhnlyb6sk0D/Uer+vpbI5inRT3CLuo0/JzhMMsIQtHZjOIYQillKjS/zH+YRuNmHwoD&#10;TmJr57lbpmjN2iVauWSxFsxfIK/Nu3Q4kC6LBIbxpjCeMJKansco9d1FfolvsA5tLnUxDhTs1Ug5&#10;2tVQ0W41yGdqqUinWsrRobaKdKylem1qKEeTmuSJtSlt1NFXbevofzYlbwSI3/Ga3N3r6e+A8yvA&#10;XHJwExXr01ClYNmRrohB1EqHM4y29pz+KjW0L0OYhqsb+/j1gP1bkQtXnTBQ1QhVW88ZpjaLRlks&#10;2HsjCi7WJ5dNownDx5Cbj1Ht6b1UZGhblZjSQDVhwuJ0DnwzqqRyjCiiHIMK6is64r9sXVC5ulCO&#10;alxYX8FY31TMqW8cgEQ5/a50TkD4rb7Ojc1s9FeovYUZEtxAuZpj4iiNiFMYQJqQFRD+hAsmZz2A&#10;S2haIvf/VMrkKroX4aIe48sqb4Ov1Grkl6rR4Qfl52cUwJtapEEOlepKN0bHPCpM3bA+3fozp+ZX&#10;z6m4XqYUUA2A2HRUITXh8RKILyWpQVZrQA7Xr5Tq9yqKe+dntZyZlxCvCuMGO2jj2joaSmPvaJp5&#10;h80sxAUSMzm5YMOBhdWPzvvRi8qp7cz8tC7l0pgF1A8xhbfr85O6waxdyAlr45ttgr1t0sa62hzJ&#10;OEZfxmZsKKZRM4up9ayS6r6kAo3quTXW4yuN3JMPh1Np2I4Bx5GlYa/SWhdVgrkzNXU8uj0NBV21&#10;JWkUE/pG0nTOxDa2pVsVx33aAjMYbpwY31R7UptRq27L1Dy2BYcFfeKHMBWOeadsE7A9oT2Oq35s&#10;OjSGIWNNcEG1VDCb70Skj5TPvq4AcXBjfde9hv5HhzL6j7bF9W2roqoyqpaazW+q+uSILebUolWG&#10;0GxAVRwVVVWiQ3lEjEqqNo5ckYJ3cYqZpUY1Va0ZmFint8KH2ESVhxvJv5E6LO7MLziEpuAByOmM&#10;0Vhdh7yuJbkc4weCGVYU3p7hUwCQTudqCB0/cPL+DQD+vXld/T+NUSjr19HfmtTjH7CtWszqql50&#10;ZAxZ30cdSG67rOqBDa2bei910cAV/dRhZj81moajfV4fNZ46VKUGD1CJbh1R7Low02SUli5aoFjP&#10;AN08cErnMg4w1m4PbVWLySHHYeLuQcjoovywes6uVZXHBUbsUlPFO8CCgC4vYWrFltX0dcNq+t+A&#10;MUdbLlww5//bqKby96ivxrPpUaOW1GgREcIszAXTWpNb1lPObvXUZgnjQgi9pxGqtF3VV8UGuajM&#10;yP68Z7T1/ZusoPbHJLC6k5gNRD7YbRWqLiJNr3Vj1W7JSASq4RgBRqjn5qGUjlorDz10P9E8m4+R&#10;hd9jRfyqSyn9HR/oN0xV+6pjQf2tFeMpENZqIpb9DWB9XfFnfV2L8kWTvPq+VT59Uzuvvi6XQ99V&#10;zcm/x5fafaCh/NPmYmuspK8q5NT3lXIrR+Wc1BpZ5Hs/4qDJgVqaB2Fm6dSKDOBtoiEMCO6y4mt1&#10;nYHNjXwtLz8nX3kK/tQGKxEWthmF13NsAU0elV9HUM+3r8HTubyialFfboGqO2B5WYSUPIzY+EkN&#10;uxZjOHFV9ZhalVk4eZSbsHQ6rz8b3kkZ2xsxirOGNWt0+taKKoEKWwQfaoORABGFeNT6IqiZhRXj&#10;U0ZejHnsC/t2npRL/en8Hz2nEo4a7JRDK2jMhGqayNDh2W50VTD9eyD11tkYTNZSPpjtw4Ap37za&#10;4sOuUcGTmVrfSkuYLD7fpyKrsrb515ZrQCVYsLTWsPfGroSBhJtDtC1hKKMv6S2M6EK3fUMm4NXX&#10;kqCmWhFeBxtjDa0LqK9VgU2Z2dsYx1MjNuGpSTTWRJuiuvNZbF0X3Va7CVv3sumNZzJAbLCsmwpj&#10;/P5bp5L6W/OC+r5BQcKzkqo1CTWVsLIlimnjEXXIncj/WpRR6Y5lVbhnDeXpXYu8pR5hbX2VoZif&#10;v08F6onVyHsaqxqFzOLYfSqNa4MgMoByyBCUTQr7W9tRjqB1CvYbQDPkKJprhzAnp8+uDupO2aTc&#10;5Fb6XzDO/2xcGxCyasFAzeqq0QR6/9iWecLaiQz/maDeMwaqxRTyrcl9VH1ET1Ud3pMTb6CKjuqv&#10;gggg+SeNUe6J45Vn5HBcOqM1fsksNpwZrpq9OmvSwsUK8WZ319goRtEnaT8buax1X6H607qrMEDM&#10;C5v/2L66ciPYFGhbE39mTeVtU10VWlbV9/Wr6P+tV005AWI+wtOfeL40IWiHJahhKLnDSLr7k080&#10;mNtKeQFowd4IPVPbMmaii6aitg1Bxa02oo+K9O6hGhOHq/6MQWq4tBruoEpI6pSNVg1S7w2jNdR1&#10;ssbunKROq0bJZfMQ+g1x1mwZQRjdXRXn1Ve+kRX1tUtJ/Semi7+3KKa/N4EJGxXQ3xuSC7YtqDaM&#10;Lem7oYW+q51bfwd0edsWUrEehZUfJTEXNrafAewPrelw3/yzXDPqaFPCaOXtS0jbCJ8pw6JyNC+g&#10;b7C9fd8yD7mlCWW/0tcFv1INRiaOwDywmFH5O+IqU6hGC8Aql7PsDyrUgJzNBYGlHz2Jc/Nq7O4i&#10;WkFNM4ox/d60v83cgQOKBuOa0xiT4V6OPKwOzqf6GoadbNguwkBO9tHrS6vJ2EIasbywkgGB9/aK&#10;7ElRnclnrTVjc13V71BQzbpi3mas41Rm7KwPzg1oirElW3kd5GR3C2jGoOGqmrmEMYgLG2n6lCaa&#10;NaGhFsxsomnzamru5qo0Z9dmzCUzShmzv5aLyhLGhSzay3PbmDuzdzST9xoQmjLbxjO/hm7NxXiM&#10;8qQ5ZXBHFaClrDRdNA20OaG7XFNpaUqBFWM7aE10fS0LZ/ocoxhnB9bUtOCazHQidAWEyyMqal1c&#10;Va1nJ+V1gHG+d0vqxIA5fgybDDHAGLV1Yxwd+k3XdlZlLDyF+9VS/hbUoFoW52hM4A3VbA5jLSZ0&#10;oAWljvLVKa3vqtGH1r6CisIYhfrVVrVJLbi611fp3uWsro0adHDUnNNc5Sa21Y896uHUqUee2BUX&#10;yEBA2IdaZDd120HNjeHDbZfjPKekMcYHpSkI72TAGGptw7G0tdb/qlVL3zdEjWzTnEKwGXO+UMG7&#10;3eTJBiyrlizQsPHD2VJtiCqNHYWDZDhzVkYy7mGCSkydpIJTJqnM7BmqMGe2SkybosITxzG+fi5N&#10;mMtUdthgGKOV8nfqqIHTJ8gnwF2hzLpx3bNAg5CWmxA+V5xdW8XH10D4qKncrWsoV9MqytGsKqMh&#10;quLTrKov6lXXD21qKo8BIiWNb1qjXHZuoIIDuWDNxxC+pSPjJRqp5ugaqjy6kaoRKfTa3FpjfWkw&#10;9eipxtMGqsRAFxTWfohcA2m0xf60sQwOJDZCCR/Ca/pTyB+KGjwSoaenuiKJj9jblQkFAwD5APXZ&#10;zGAv6od5+5XTdx1L6atm5PH18uvvlCj+oyJ9hD0KIfLUBSydYDnYE99oefr9Sk9mzswMpqctZ4jT&#10;/LzUP+mEX1AAT2xejOWFVGbaDyqMYbrzCsahEPo2RZxrO6qGmvasiAGb+mTDYqrVk3EVm7/Uytgf&#10;6cFsz9gIDB90czTpjIFjBg22jMDot6qQRjECY1FgZVTDKkx/r8xg3i7MFaVGjWVs0JKaGu5WBRNH&#10;fa1m09IVMQ20jD0Vdya1pp2rDUOlYYqYdgClihbsoYF8Sk1NRvQbQ2165MQazJ1hUsSmBrSSFeG1&#10;P2PSJgcMKcuIlRZyi2fUoUdFzdhSXjO5uPUYwlTybrhlYMbxjMKYtp2JbX4VtS2eDVTTu+PPrU5z&#10;eVW6ddoBwE4oo300MxBRJYY9NqKrccEozJ4d5dnLsR72xRL8rQppTTz3ExjFn9xXu1MZeZE4jAaC&#10;poCqCsb+6ogyjbUkGjdO9HQYdKpcMalsjW0JWJtpWyThdoCLtiImeqetp1tmmTYmLGWI1yJ9UXBM&#10;I+WhHeOnduREbfCUdqtKK0x15WrFwKhONUiOccy0rqoCNUvop1olVahFZRXqVFNFe1LsJvwq7ILX&#10;tHcVvJkN1HZZe0KpHmowx0XFEEDKjW9K/xodGuvov1rbHUMAfXxbO8Ae+PVW1MOwXVdV5jfhROyr&#10;5osGoSD2U+U+nVWmRTNc9p3UgfBy8HiuUgvnaQ37I66aPFGrRw7SKthvxXjKLZOwqk2fqvkLZmvj&#10;sgXavmi+XJcs0rZli7WOUHTxArYTmz1Ts+bN0tp1qzRn8UINHj6S8Qq91a1HV01fMFGzjIE8iFaV&#10;MMbmRTEwlrEebbY2IUpAHSVfLN23pmrObEDYWZdpdtX089BKytO3iv7G3+h/t6yu/wFDflELgNas&#10;qhyd68NsXdVzXUPN3FUOWyADtZZx0VnfQP3dm2kF3SHDmWbXnpC023Jqiwt6qDs9mP03N9C8oAby&#10;Sh3MhPBeyOn0sfl2JH+GKbdVVStynFGMLJkfXpt2rEYqOLYi6YTpmKjNMKdayssF9O90P/wNNfNv&#10;FTBJM9JiVkwVooxKNFkzYXsLwoZXbsaakJ9tYpDTspyqMiG/uuCzdI0rpJ0Z/4ln9f9VjYWlqZ31&#10;01Jy7cGUYnqQtnTsi8g2kg5/mmJb0ErVf2NOrY4uoumetWgTqqYRDFwatoqBYkzNXsaJOIsWt4nb&#10;ayL5E64lNkGYaIDjiXmgW9prDftFrMQ8MZ6e1CF7q2gKU7wXsyXbNPYvnOLflA6Wdmww1FFBhzvI&#10;e38bTmJmwjBSZQI53cJFzCldgSl7C4zl0Yg5RyU1LzgnjqT8msaWb2uj6xEmMvzJj3GMvmwR58sF&#10;AUXUZSRDjenWH8DvNnEH4alfeYSYUggtdFoElqTOXF479vWQ7+F58ju0Sjv2T9Nahmutj2vLd2W8&#10;InObFobyM0PyYz38TjtT/n9s/Qd41eeV7g2LZsBgY2yMbYwNBlzovVfRhQDRJCEJ9d4l1Hvvvffe&#10;e6WL3quNwQW3JE4mdSYzkzNzMplM5v5+W0nON+d931zXDhhjkPb+r+dZ6153eVeFl7Be5GvNuhRE&#10;QcYT2+AFk2snNiTkQw5vVNXFQ/gERyl/JFOVF2OwcIE9Vr+WQt+tPOidVRBb6gAV6+80qAQ9bMwQ&#10;dorTTddqlsl6zdyxWu/sW6t3ACUm7V6sicbzNHXbXIbyBSiqlwM3r9Q8CnIJSoSl3JALjqzXR0fX&#10;aqnzWs2B9D3fcbNMorHCyDmF+uKkTPPMYecwx3Hjbo4+hPIeFnrebiwW2dkxT22N2KN59gAxZlu4&#10;XQ7qvYOHNHefqWbvNdEHe/ZpCTfXZkuK18ZKH+wy1vzNG7WLW9LhELCx7Qn5nDisKFdLXWguJOG1&#10;Vf1lOSqO91NFhJc6UvGOzIjWUHayejITlBfuo7K0MPUUJao+PUgZcd4K8rOTQ5Q5DzdK6ivmCgF2&#10;9h7C27N/u441wKRnf7QlfR1L/x0K6qWlHcR3hzlgf/k6bcJs6BO/NZppuVIv7VutV49t1Cfuxuxa&#10;t2u++35uVYgMlfOxA/yYtcpWbD/M2V+CkjG8x3bZKhBpWGqvJQ8hdLbWaJQkTgoqssDXxhZLDXOM&#10;sKxUSMRX1JmdkCyQ4ZRuROu5CsL8YpngOjbFdolmWi9ij7sUDxgsLxglXkYlMQXkcxLUsylIgA6X&#10;AkrQUlnVIO/hAYm9uEH+RJE5kmmxMGy+JqN2sIP83HiZFvDBAkVffAXndtyw4em68DUvh5XyOmLg&#10;V7DKWGK3nIJgxwsH05WWMLhtOaj3Rm6PjfKGERXG9+LXs0ceZEHEDG9W8tBGRfevVTVZglXXYZmQ&#10;4mRXsY4CMeNBhVGF51FQG2uBoV0qurhn1NYxtnctHqubKYTNary7FmXMLiLN4XMObFAbKVEXekiL&#10;QsjsXYr9YuUy1gqbdLppqU43z4UqthS3vINqvIjFYf8qjM9mUzhv017OAtzDoAqPVo+YRXLAPzWk&#10;6WOE2FgnVn0Cs+kTxgnCUy9+qNp7y1X3YINq7h1R3b1YFV09jeUnyVEXt7P64nNsnQyqP0HRzTO4&#10;7Vco66KHCm+mqex2PuuLAmWegSXWsZPEq/V8tutQ4EB/u4mi51rpaNqyZ/kYORQSL1BOslWHnWpG&#10;8lRzq0UFFGIqKzWjabvXaO7+1frg4CrYI6s1a89SvbZ7PrcBy2A8LF8B/l67+xPmg/W0gru01GmH&#10;Fp9kcW+9md3bLi30YentuU4bgnbJCksAC+hpx4phwJRA7cKvY0uymdbSo29L2iDTrG36BCnVW45b&#10;NQmEcep+AJktmzVp03ZN3bxT41ZvldHy9cDtoJCsA5aZ7qc1Oqk3N1Owm9Zr1qGtWmSxDwjcittg&#10;HypngiGHyGfHSNi1tVBz8/1Bw5yVkHFaBaU4tRVzE+aE4EvpgEYsDD/KBMjjvkqs9ZdfBQr38q3I&#10;jLYr9Ay2H4M7ZU9opicPUwrDdMb5vfId3CRHhm6vTpg/Leu0v3619qGz3JXD6iBlnd732aIP/Xfo&#10;IKGa3m2HIbLvITNiF0oLnO5Y4Bb0L6N92oVa3lN5I/uVOLhDKSTkZgyfxKfkpByCrRUU56XwWD/F&#10;xkcrJSMJ/0xvmdvslp3Lcbwww3H8CsPWD8VKDXIy4sVscaw+jEnuZqwPF7l/CLA0T1O2faCXobBN&#10;2f+2XkMgO9fmI8aDldqcvAyeK6ZMWMlHXVirMCwUHdvW6igAyJ6ktUqoI7H3qrFaP3VWw1N3VTyw&#10;U/FlHA/OYabUP0vLQmZpOm7eS/0gTmN9Hz28SBnnaBV7ljH7bAaSd1HxddZCN/LkzArJHqaU+4CH&#10;Ys5jqmUoqNugiDcPKJ1siQBAD3+SgHMhSuedMVE8D2tYL1YqbRQTbV/F9TWIqber6s56Vd9ZrMrr&#10;7PzO0eJ2kH/RuwlQw57CcIGWuAOU/U35NbwFAPYOt8kMugdDpPhq9JobFdhDmw/y6dv+ljwbODSq&#10;9vOZH8DDdC1kkI+V1bZGRQTdBGWsRuq0BBnShxD1X1VI91h8gyYr9fxLKr5pB4iVqdKrXrjfW0A7&#10;xNumYiIGzEaMDEb8nNn0DIGjn3Wr6wtCXZ+0KOd6qcLPJLKGwxCq+wDzo5+a7peo7HqaMgdXKaHj&#10;Ddg43Py1JiSoWXAAYvdyp01Vt5vUcLuG1vTIGs0zXc7+bx2o6HrNPbBIS05BJPZaqXewv5u9jg/i&#10;MDNA9h44lIdg2uzRPtBR46Aj2C8c1yI/c2D5UzLG1uJA+hGZ4oh8kFvPOO2wFrAoX44c5GDWXvSB&#10;W2lBd2uBv7HmQKubxpw51nijjFat0ZhVGzRmNT9fsR5kch+WezYgpHaygIDtmGUNOrtTm2G2u2Tb&#10;yT4LCRCAhg8WGhEAQdVNuGR1oViviZFVayxtSiR0pAAkKl6KBK1NqHBQDELiZgTBFYNlrDeicQbw&#10;AbU9IBfsO2yatqBqXyP37jWy61lBe7FNl3tPqJ3is6nmay5Hdd24RebNuI814bfJg2DZhFqbYjvI&#10;st6W1UvUAI5utDJRZzHUotiihrYpnhCT8osgZufJm6eoE4aJG+OBims9KAef/TpkZiIPD76HyGAF&#10;hwQoJCxQKSnRKsqOl4XJVs2YOlk7tmxSPG11YVEmztLBiIj3ozhZgHcNypjA+foQ1fkrOGZPXDJT&#10;kxe9ock7ZmoS9LFPXBdrB27Yx/OX8/u3yblzqRy6V+GiB/MfQMO/G09T2sVTdfgPkWpU/xmR1T/p&#10;Vs+3uAx8hlPBIwy6HhCjMIiUB7GsR/N6BfcxA51dqqzLPMgjHDLDtHc9O+XW56OkK1nKupqlzKtl&#10;CjtXpEgE0hWXzSjCfcQTEDB6Z4dygfW9MBdLIWy08PIBxXE7R/UtV3gvQMggAaaXVqj42mYVXVuh&#10;8hvvc5MsVMWl5agTlikeUKWS26fj0xYl4lV0irSqoIGX5d09VV69ryhiYDGibBy3L/hxCJxWGB5I&#10;4QOHdJpbNwamWBKMMQMO4cMCvrx7o4rrN6MNxHafdCuDtb9H6wy8iT5RHrED4a3L4B/vUM7lcBVe&#10;zeO2jCYNGVCxClCpabZO90xVQOcMBXbuoJPCFeLzfrV83qniBw3Kv92s3Os1AGC4Cj5uoFCb1XC/&#10;nEMlCNfBYN0+i41LdxbGwxbkvgTw+7JUeitRrQ8ywB4gby+yXqPVtmu0CjnTB9CkPnZeDZsDVPT4&#10;Iob0pdoKMGNbZir7ssNyyD+Cd+lxeI4ndCDYWxaJ4fjXxAPNB2CbgdQD1cGJQpTJGaZaQSEuxJLO&#10;Eo5qah/u3xUQqj12ao7DNr3GysTIcCOCjE6EPD1u52a9BWdzezyKe/ZmhqV79og1JyX0oOH9LP6P&#10;6zjoox1mTeHdtHgDnNw9NpB1MXVFSpIJ0JMASSBpCMU8yVU5A04s+22U0WqPhSExWedIa70cy3Cd&#10;qWw8bwL7juJDs19WtaxVipdym63ktuNhZZgfIfa5HnmVafEG9ps7dLhyPXzYxbjQMWcwuCeyA8q8&#10;dFTxtJCBONsF4JJ2mjDL+HOuFCSeMXxNQcDaycPb8b1ZhQ5zixL7yU7ggHLzgPjr5aboyAClRMP6&#10;cQJxtTSRsy3+mUkRqqjMU3pKqLasW6I5s9+Srb2lwiNOy9GJ/WiEvwr5DKLLVmo39oZrI2bpfduZ&#10;msBifNLS1zUZidJ7J+brYPZadJGrFTsECDEEMb7PDTtML50EjPBnHj7N6siuGgNpwKl3Ecnu43ut&#10;/KxQg98PqOObTnV83UnQKg8Yv5Z91VRR51fJExe4QOapCGarpN4N8H9XACBR4DzAfkPkEV44zlwa&#10;I0/Mc53hDnuzAogHuCi/YsrnuJW5ylhJZ0h0urCX2emIPDEVC+1bp5KrJDPRHscMf8CtPUXZ119S&#10;1bUlarphgRGyMbTL92n15rJ7A4y5GaK8ayhUzrgp/owNdisGryRzZV86rZq7JSq+Va0UeKNJl4uU&#10;icQtmlsrgAV8IK7d0cNRioJNVcZnW2tANCFm+9UdAtjilgIljeleoRy8lJL5nMJ6FnG7roJzTRGf&#10;A4MYCMdtAjE7B1gsDJkogCQngnEcy7ZwM4ap7mGD2p4NqP7TPlXeayWYtkuDX1xR31eX1fk58epP&#10;uknavqzf3f5KPw5d0PnBAPVeDVHbvVw1PkxX44N4xAShxlppv0FLzZcjAF6lhbbMjCfWa44FraEZ&#10;xQlquNZuneyK98IO4YTMNuXGOwwRHHFvlBtwuzsqA3+dwMnYItOCEwY/G5T5Tny4u3JRBQStkWfy&#10;NqwJ2flBNTNyYEVxdKfewKpuM6r6zRhWWdA3mxIieYh4ZzvSYB16dsmJB977zBLlXtug0us2nFDu&#10;Srx4VCksPxMvY7vBojUQxC0apCwBNUdW9wlaHgvaIJCpq0fVcMtStSBjlZi99lwhcuyCm5IvHlH6&#10;FShHV+yVeO6IArt3g+Ku03Hy88wr1sqkbI1sGfzjO3Gsq0GdTRCmB2imeamxzHEZOFW7BnR3Cwa9&#10;psq/fEj5V/Zz++2VB9nsTo1Iuc7lqPJOn0pvY214uQGDLAdunwM4AtizlEafdniffNywBTm8W8Yr&#10;PtTa9/BrWfSebPZj5Hx0r5ISQpSaGiMnZyt5+Tjy+401bdJ4vfvuO3J0RSYWE8VuzkXpBs+c/FWo&#10;U/CdyX9LO7CtP4xTtaFl3Ze0XKYghnZEj8UM2mNdaUsKsYNMy33gD5trd/lqmZaBhhZs1sqYtXoN&#10;X5eXnF7XEW6r0oepavi8QYWP2bHey1fsFR+ljRxnjoF4DxjiRxEmsieLhuLl2QKpHYCmDnTxws2V&#10;RNPNVu5VZrgW/m4OMM+6TbRhm3G+tlfrJSdsHYk3u7ac22GXBm55kP8QqDLSdQtHGAXOLKC1fw0F&#10;jhGz16u69zhD175oUPvjUJXeOMQcySxJq5/Zgls3iGtQ8y46DA4+FBBhBLsUXCtQ26eNqrxfqeTL&#10;BN6eI2n6YpkKb7QDqBRyKFoo+3IERdKg5uuZ6sYEuIbQpfSLOXjvRsmfdUI0S/l8buu8iya032sU&#10;0/sGMzBsor632Xfv5kA4AfpJPBvBpq0jQXgV+SsFbnNaN7jE7Ur1fnWeQuymYyhgVk1Qz90CbsQO&#10;tT6ldf1siORo0qcJCDp3qYh8SgddvHlaPXeSVXk7XnnXw2S0GuRtGfStFebbiN46oDX226Cz7dJq&#10;p5NafGKXZhlD4qZltSKI5hjo35qUzdoHAXtziR2Ob4d4AOzwcPEFGTyAvo5kKMIZ7atDmJGSZY3z&#10;2QncwmJrlhPWgq0EEqXpCSc1H67ogTprZVx1UQYnX8xl5odzc+U6hBks7aIJZNtDDNVWne9zyi7n&#10;tKW1uXaCIZob8u4R3uytWDSulg8zQcQZknrO7VXu5aNkCfqplP1OGZnndXesVHHtmDqgGZ29H0Or&#10;c5r2yFlZV2wUe+EowMI+HcQ60py9U1jjHoZxIqrJu/Nq3chJu1H+NcuQJq1GwrUbDeRxjKOQapXh&#10;vVO9C9BhH23VHoUObJI9XMEdtK/GuJmHDEeo6GadCm8RXX6laRQNSzkbSLRXoMyQVR3evlbGKz/S&#10;29OnatxYI02ZMF7vv/m6PpkDPWsxwtUjOHr5IPq1PCQPuKWVxdhohHnoo/dn6o1XXpIbRRwbG40Z&#10;Lx1BDX8uUHh4P7B8P0JWED7rVkaKuOVQAT/RnohVkJIBnbDAnBGP2LrMmyIKo5OA9c9c7NRKqBAF&#10;swAB91FWS6FYUkacO63YS9ly6E/TnvoAPmcTObYYs17gfbvoohD2YAlnoHXhRVt6q1GxhAdFdIQp&#10;tYO46odjdflbIzU9WKzoIdparOlTyZAYaggjiz5NBWg+gwGiKimCZ3e79eU1fF4hdEQxO8XR4sbC&#10;PnIg8z4U9PQJFpcPKcQL32UR0Y5V5FcEJA2d0uYIVCb46xxIAgDrPqLiiwGqvpGi6vvEvz/rVNfz&#10;DlU+qFH69Upl3WxV86fnlXujQRZQKgtvBKn/y2Z1P6uHpJ0MWhnAc4AY/XwsaHkaNyDPxxBrhjN8&#10;j8NrANdWKa9rIauR15Qw8Bb0yC2sV/br/FUPPb5Wp7O3u1R6rZ42u14tiMtbn+JHe6eOPzMfZVEM&#10;oJQ9yCjpwXezAIBa1fCA38+zEQFYF8/7X3jZQpk8jyGDngrqc8UqA/h7HaTm9Y7mskiIgC9qro3s&#10;2yxjYrTa/oTeoTX9xG4LpydKi9wN2oqOamezu/bC7VwbYyVr5hr30mxgdWRUzE62mY5aERIum5pK&#10;WWMWbM4scrT9oCKHjih1hL1Tzyodgex6rIsHmozx7Guc9BeQggzg3tw+T2vwYNlbskEOoHKODPK+&#10;vRTiua1KYcZIv0RbdYaQy4GFtB27aH2O0d5Q/LRg/rSHXj3GRIrvZFaAw3cVZOqinS5etiUp+LQK&#10;rydQrJmqulHIm5WsQ+gs91dawLjfD7pG2AiDtG/nh0oaJuIZilIKD5E9ukJrzK2iScgKx+DYsxF0&#10;E09RX1KAfBvpDqq3aXv5Slny/QScsVP6VZzIr8Qp9VK8ci4m4rDtobgGe1mYbtHhzdCx1izQrhX4&#10;gy7CQfuTudq8CcOufTu0dDFeKtDlPN2sFRLiqVNW7FfdbWVpTkGyL82gVTXZiCX+0gUKDfOTP2SF&#10;8LgwYuBYzzALObStBlRaL5cuACOI7LsxJHKq8gWhDeRrT5b/cClfFybOD+rV+6BQeXQEYey+gkE6&#10;XeBPlhDZ3fzpWQ6RBsVfqlTAUIVcu0pkVees/YXLiEwwVvgg7mPQ20KZlzLOxqrifpPK77bRkVTK&#10;AStIV+a4pKsvq++5mYZflFAQ2UofYWmNpK4I4+jM8+kIwlk3EQXXeKVCpReTaQEP4MK3CCDHVinn&#10;spV8PktBeLJGNGEz0kYi0/UD6vwyQ4Nf1XAg+2th8Ca9Ygm5IgJVQ+dptT5q18Xvb2j4mxHaQJK7&#10;vjrLj7joPT+vmgdYozzoUOJIkj7B/sIMEkEat3Hxo6PcXLFqeJTJ52Uv/77tfE3I5QYdmfsAsLqJ&#10;b+texve5UkkdG/HNXUlxrmEPuJHfA2PmnJnq0L5m9mHXcsZHMWeSVX+vSy1kimTfKFPSSIHisWAp&#10;HyaMFOZNNbdd3pUE/gwkeoxIpw1C4KEwZWKQnX6xAnCohnEK86gVJsuI11qjEwks1SuyYcU4QRHD&#10;1yU6TPNRoc80xjrPcQmC0406QAKObX+gPEk99WT43ZaEbAhTJ5MMV+B6oP/updqHPcYSjHJMAVns&#10;MViy77aSKYRZ5wH4flc384VulfvwTp3k150Mpr14hR5innDopC1s44GtoQWs3yjbOmNcx7dga2jC&#10;B+nN0OysuOF9gAPL5AEcn37JVrkjKUo4m8pDEq5D9Se0pxJYvdeYOW0PN9Ixdjl22PG7qvVOAeBD&#10;uxJuVMn7Qp5ODeToMB4xbt2JLNqtkGWtZ0hfxZu1itMeWtM19kIXiCrHvCl6MIHCwt7wYgpgDA/W&#10;sDdtlJlcDfaQdXtl34GlouFUfljP31GnvNsFwNr5yrmWCiyNIdbxVdpOAW1eNAd/T9y030NZvgqG&#10;yfqVWr92mQ6bcsvSip72tJW/P3RAFwybKUJXm2M6fAArETtzRQR5KC2EVnXPOjlABggIwi7DFvdo&#10;fG9sW/fIGEjfFRCp8AoJzPe7lXGtmXUMMeI4wIUNJikOZ7kydlaND1tUf7uQgmItBAHarmU1a4d9&#10;SrucBfJ3RqX3OxWGx2vIUAHMjyplIVPbRPjLXP/3tI4frbDDTKId8ywHUKs0lu8ACdIjscq8Vqmo&#10;c4XMxv4qou08+3Wgzr3w5BZgZjcsvM/HYIaFEqV7szwM7frZKMWQyZl+MY6W8DgOfbvlW34Af1sz&#10;Wn83QEFTbYnBg4egmuDmE9z4YUrv5XPoCAeJt9X6uGMQ453pqMo18NVV9Xx1UW2AJk2gmK2fD6rz&#10;+QVV3GtTIB2KGZktezNnslNFYdH6Mge2EZ/NTjU+Tlbz/SRlnTNndj1BQdhzM4Gisw6xrUa5X/Sh&#10;zPM3chBvRa5HbNuZufIbZCYEDc0eiWRexNalldBSDJwLrwPKcCsWERERfw6z6DMJqhkKVxfL+p4n&#10;/er+fFiNvP9JGIplXihh1OoCZyhD3B4g50qcCtGvGr1ryuls9rGcYcD4ZHlhIwBJOxu3bRbyb6yb&#10;p/kHcM4i+MO2AESwz1F5l73pr/1YdrrKGOHw7LBNejdkrRaRrW5c8QHkZqwaaPn2lWEq3EpGBEbA&#10;sbDTvRnU40EPS7mpsoCFw3Ht3owPzaL0zdpeuBRABDlW9QZZtXzM7LEBYAfOasJKbc9kdwUVygP2&#10;hA8zSggPThBW/lmX/WlX65TNHibnciErBribhhDVbpTVF0xVctsLaB3/UoIiU6+wz3lKnDbFGIQv&#10;je1godwGq9jT5fNQ+imy14aC9dCNO2GqZ6Gce8ND+dfLiBWI4/c4KoEWJnnEm5cbM5Mdt8ABRZC9&#10;7t7P3HT2lGoeN6ruea/y7xPdfTlHXhfSlXA7F9t2W635YKbem/maPpyFho6CXL6cOOtdm0FNcUSn&#10;/Q8P9lCIP9ECId5KzYxXbgaR5qHe8rM6rHh3G2WHsc5gpnRzoODRLXpD53NxhghgQQfigsFwi63M&#10;GghlIWAzAkeCDJC+0PPRcu4Jx2LfVwcYJz6E73m8CRsHwCRvyM9HOxHIsgKwrsfhrG02BUKS7iXD&#10;DVGttRU+mhOH1R+c3ugWBwTYFmg292kBvqdr09Zh50grBQtqax4euPlEqAGK1d2rUz2oYTk3ajZL&#10;7IQLJxV/YQ4Rf1DdcMz2LN0pEwx87bBJyblSxEFRoaq7Lcx/5UoF3KrByPlyaaBicrcib1so45h1&#10;oOXbtSPoE+0OAOyCY5yKI3obX18qKwLnGi4BntNVOKKlsafrRGdqmMXaPusDxRxkpXBBHfyaAbBZ&#10;mWeq1eks+tl3prMH9qp7DQraHD7Hk3yeECj43FvvlaoLhLPuTh6dEaSTuBVa77VQi8LXMo5gddEN&#10;wMPSv/J2ODdfvdo/61IJgFAwvkgpZIumX6pXHMZjEV2AOpU4gZfApa6Exsciv+Vxv/q/vqXGz86p&#10;4Ca35pUuLopKRAfYg8Yjx/KfoZ2uE9ke+C7TMmhAh9kT2sGLdMam0AO7vvVIo95YNVubUFwcTtuJ&#10;Kv4wloAgkYOo6zu82d1EybktWgcqPLQ6yQTB72qtTF6AfcVaaD775UaL6NlnoyB2ZoaZLJIijDwP&#10;fejqbvZEdsDVztqFedRedlqnMCD2gvEQ0DeNIntPzuzsDgCiLIRNsZpYrqOc+KaEV1rywLk1YuiD&#10;eiOOodoNyDr8nK0S4Pz5DBvi5fjAS9fxZxxR9YNY1T1K5zYAXTt3TAV3q4Dmh1T2qEdRl5qZqTKx&#10;QHSTP6rsoD4/TqhoNd2MV+UtdwrRCSAmil0i3+/5jbS0B/hnZtoRJxbfWB2c2w1Uz/dwDcv/K1Y8&#10;hMVqeNanMob1RB6uoIu5KrrXLFsbHuDZr+uNN17V9FcmadKkCZozByOl9StILlov68OAUo44wEUE&#10;KCDQU5mkVDXXFSkvLUq1KeG61FShmtxkme3bIg8KsTINalRpolISUPVbmcnm8AGVEowTetVBDlDG&#10;goZ8+PriOfRcAVZsZdfM2if1XX3gM5ND83VZwK6xaH5LB2texY7kbZKg39CJjgnM8h/hGRRFMRbq&#10;nTQHALWtmhm2j87EXzlDKWTKY+tY7wZiDdp7NoMialf57Tr+m1QQUMJmAUsShgzING7sWEn608Y7&#10;N7jIFb5rDod6TPp2LUlg5CC6OvNqnXIMPkL3OkZfxbeayPxo0JXhZqW2JmkPDnknys1VxW0W3BUq&#10;x9rTKGwiMBzjMxoMxYYTX6CyzTqRul7LsWzZgR9MKUXd9nRYVbSiFffbVPe4W+0UYsujLuXTLuby&#10;mdTdI9H5Zgajx3Ha5H0UXSh/d5JKbqSq77N29XOQNj1qgimTr2GSwsqLQ3DQo1MBjMk4l6bOewQk&#10;8Rn3sDfsfDakTm668qslgDh40sLOsgXEPEHalFfMMnkbYs+LXsPLdwXtdjAAYSFdUptqsfSMJ6TX&#10;jpWXReEq2WBeZRUxnf/ubRkt9MFK0WQxqT44OAccBmAoVdhAkhY7r0NUOg9lOHMKRRfWX6yI/mxZ&#10;1rvIAosJ98ZY1PzRqCf8ZIZyfn8Svo8YRp2shnTLcjx0iLli6AQPBwnCtJP2fQRGDr0nv/MfKO3q&#10;Olo/09HWaC9mrrYNy5CUfMCQPF87mRG3FazUQdYFm8hmWIMdvG3BQvaDa6AkbQVmhjWPBizh3A5Z&#10;Y+l/DMLwSf5767od2p0NEeD0fFKL96jmeoxabsYq/9JmuV0wkv35TxR3GSfwyxWyag/RXsAXW4ra&#10;qm4bYMUyUF7mToougxs//EKCnDAgtibgxrf/BC3OHmYBVNpnCZwEcHAn9yPvZrqaP29X3ZMqtT9p&#10;UBMzQh0ffg1QdcZtTn3mna1bVmnqyxM1YcI4GRkZafy4MXrllZc17903tH/jMq1bu1IbN6zWbtY3&#10;5jsAisyIikYOlZcRr45iUpx5FSSFKd7DWsWxAWrKitTF1mJV50XLz/2krI6AtCaDBt5vVNl9Qne+&#10;uKj+F9fYaw2onHkw+UoiHcJxmVYv1hHc3qJgfiSBSFtXvM9OF7+W1le1p2GaNsHdDBqE94itn1lb&#10;nJbjGncEiZkNDCBDbmb2gC8cywzFXMhVBLNNJjdf9ZNe5spB1T/upLVNoa08oppee9gwZczz7BN7&#10;0yF2x2mwOkEtOfbaTWzD/lS6AKRn3m0BdERZSrlcA2LYrRJeBVebsJCsA0yrU8PDHoCXYfV9eV79&#10;oyuAszzEyNeY8f1Qth/Go/REEI7ernPRx5KH2BHMDXiBAuxTzo1aZV6v5SDuGl0dDH81rHPfcEt+&#10;STgr+752QlqbnuSr6WGQKu4Es+fLV/+zboqsH5SzT73Ml+c+v6CzxBeU3qgH1+BgpXPyO0NLDxKb&#10;e6OO2bMVFk4bXVM9zzHmz812OkKQz9HTsHiKcAfvgm3EyNXeGaGBpmSdrmau7y2iu8pmDw0WU0su&#10;DKFP7kQbupaYyDzlA1DTAFYU7A7fXzGHBf5aTqBgSNoueusQejfL1dqJ/s+ZtsC1PY1WMx62gg2n&#10;ozG5CQewtdgnJ+Qke0iOOk4rcSxvq4xZWZyGWR9JJJt3z3YFQhmzbMfQFbGlHVISKyQjfgA3OZci&#10;5AXJeXXhen2YNhe1/FysErdoaSj277gw74Epvz1nFanFH+Pdskj5/J1xbTBeho8itvTgZEORAEC0&#10;yv99LbF5VRsNkV6ZG7WFwdwNN7UGTsEc8jByMTROGcRUtmO8jKuWaDsFeLDxEAghnqfMS1lXMkBA&#10;fZhNaGmHiIGGimaLZ4xjdwagUpJsOuK1p8Zx1AjZBx/Lk8htzDjxMmkBO76+provz6oGxCwbZCwR&#10;tK/AcNLfrZF9nJ1mvfO2Jo4fo4kvjdPYMUajxTj91cla++Fb+L28pXffmK5P3seu/i2yHD6arRPs&#10;Do9sXi1vC1zEufGi7I+rMiNKvWXpOttQpItEyd3pq1VfWaKS/G3kCNXP1ckOEnGZKh51qApfnopP&#10;e1X9WacaebBq+HnNk07WEhUUEd8v+6u6IX9QYjoWWEKesFC8Og7JpMZDwcOZABzNPKQ9oJAcJpdy&#10;meG360TDO3Jrx1ulh9XJWVBSbs34y+XKvt3A39lD0V/ghriqpsdnYZJ0Qpdr570pBlHm8O6IwIIw&#10;SPHskW3jV8k6bIVO4LN6hJd14jY5kKXpXeGPP1K8Ei8UQhdrVcGtdrVQVGe+u6uh726p86sLquf9&#10;reGWa6PNK7pcjN3EXu21eV37zadATp/MDYnw9k4tremQah/3qox5rephnxq5tdroUtqfNqnjWYva&#10;n1HgADpnKM5COKWuPVuYU63Vcj+TP7t5tOAHv72j9q9G1PIct3YKOxtkNI6DxXswh2chWZa84s8X&#10;Q4lrUxFfbwnobBa2nZaAY26l3lDofKHERWG1mK3vzozo90O3VN1SqKPUlWcPqWZ36nmv+lR9r5vZ&#10;shU8ohXHeNYX+zJXsHfarnknlo+2qAYv0hXea6C7cRviDGZCbvipGi9YM/BDE7fj17mZ/RtZAa0o&#10;qbHPDwb23wmz3RzlvXfbaR2u88Znk2EeXuLKjMWwUHYBpGyC3XFYweco5KE8+Q5nsw/kxOYU9OOf&#10;zRr9ZFLMMp9ZZjF2eOtQT5vmQQxGeWBbxg6zYgEenu9obck0gmw2gG66w9JwRi5kDnkcK4sAorqS&#10;+JqaIVdjNhVkKEBOsyRQqaiBABC9JTKpf4Nb0IAuMosxM9aydM28laHwkVNKvQqN7CYt4c1kgAoH&#10;DgcTrc8204kaBLot0drNm2xThqV/I2hyzkZtDpxG2+HKzu2MmgAKSj/rUQSMCp8LFcplRolpyNNb&#10;b83QxIljRwvw70U4beokrZlLsMsbUzVp4gTNoF19Z9okfTzjVW1b8J52zJ+l5bNn6jgrDrtV8+SD&#10;WVWWh41qwz10rS5Xj/rr9Oxcm662EUnnjzbTfK92Gu9UZKYnDua0uN04wNEuBgyzwKb1T74WB4BU&#10;P3pTNt3ndCdOOoAA2RPxJH4RQ3aqfi8zXarK7zSr5G4DrV0tSGQrQAZt9r0m9rYwUggKSjiXwN42&#10;g1shm/1cMTdtpbJvAt3faVcOMH4uORtNGHOd/eEzDXx7g5uyAmYRzCgI64dSIEskk7yUsFz2Eatl&#10;jdP2QQfCYpzeljPx4AexHPTFua4E4KWRwq643wvg1UGBn1PP11fU8myY252H/UYj4wU32mfDZD42&#10;I4vbpwPHX5cV2kRrgnS8AXUKmNt6CbAd+OY6COp1inFAJfA5q66VcSjHQrAI4QAPBuCLIEEsXG1D&#10;OeoFRa+/na7KqwB63HYdX1zV0Pf31cZ7Vs+tX0QbnTZSo+CzxXID5LPjgA4aLlL9/T5u1X6lXanG&#10;BrRU3l35XE6pWMkcRMBuKj/8hko689V9tpH8T3JL8EpKp4B7vrih898/VveXN1QLQFb/hIK/28M4&#10;0LaeNxp6GuTs7dEgeJgBG4yGjTHgcSW73MCccGdHZdtAG0W67PHaZYodXsds9j4I6GauWxuQqfU8&#10;mI5UO1/YjR4dbY3RcmRF67PwcKSnP8R6wJmqLyYwNOvekMJGmpijyPxj6Z1yowOuYqeCKUjTXNqo&#10;WIyJ88kdqNyEd8su1ADbSCxmxmkw0jy8J9+NI58jhcxFTHyru0NVBWMmDXFlzlV/Tq8I5jbSlq6X&#10;y5PkqGNteK92OOhg53YdJ6I8GIQrn/aihK+zlFPfb8BNhxtflsvwShA3ZgAeok7SiuMJczEl3fho&#10;9SmdagXwYQUQPpCmZB7yaE56l3pvWCaxPIht3IacwhRf5adDqiAcNJvvfxFc2THsCQ2vsWPGjLak&#10;b7w8TktmT9GHr0/UDNrVSePH6o1J4/TmlAlaMGMqhYhQ9t0Zeo/i3DX/bZkvnKFTK7Bu2LVC2cd3&#10;6BL2i5+1l+jHq7jRnSUn0Z00Kgj627Zg/ZfoD5XNk04gVB69IXxeUOwuOKn0TinzWDFrgAroY6Cg&#10;AB3u2GYuc10q6xxH2B0F6iNNuJcbopXbovpelcq46YuvF4O+1tIiVtESVgH19wKG0B4+HlAORZvJ&#10;PiyP2S6fGyHtagvgEIjgtQ61f3lVZ7+7zb9LBVHexDO1AKXJYpknr5B9ympizhhDUEMcPvmqrF0/&#10;UDJ+QhED2aw4CmCvRKroOiuWzzg0npznJrvAzdylItDGKtrA8nvtzN2dqvt0QGdoWatGcnHLPqEs&#10;DMDCKvfLlrhA70IvWDjZozvcouud7DyrUdYUKByZW1C2E+Ev+JPixhbZ6KazZ9r0T89/oW9ffKvO&#10;B3QOvD91Vws5kAs4BC6NAiwtT8+oAC5o7KVyhZ8v41VJZ1GrlBHSqVkHxcOq8UStYsggcaJl3o0j&#10;xU7nFWhfdyJgd4WUHqoAQkrDadFzh4o4DJhVHw/CWiKz88VtNfK8lHIz5hCYa7QuhZUB1LGP4iw1&#10;wxMNG3kP72ATvhcLQEtoZeb4NQazq0oawWtmaBG7wXXyhuITfnE+89YBABhXFtk72PU5qvhun/If&#10;DrOgb9bpYfZRg/kKYRY4jEp/FyTn6JFKlT46p7Q7vYq40qxI3rB4Mv2iOFVS2S3lUwD5DMvJwO1+&#10;hJC6tx5WHgTsdDigp+B6riOdZ2mysbbSCltnGKuznpnpTLnSzgXwzcSolXmlnrmlivYkHf7jYTii&#10;26uxRCC38fQQOYTnSshkLOHAACTgQw4GYj5atlaWLSyIr0RySBSq7ctBDXx3k/amlpYjTmW3GqB6&#10;XVAjD0bxvR6Qrw5mmw6d5qQLP98CnappFL4vAyRo+e6irBMwi6UFHfO317ixYzSBQvxw5kuaP+Ml&#10;zZ02Ua9yU75EIc6cOI7Cm6j3p76kJW/hE/rqJL1FkW58Z6pM3p0oq4VvymPNe4oxXqyrUU56Uhyt&#10;//XFHf3ScOB5Eou3e4WO4KHj5eUKlawZEKqczyiLeTaR272KueimWr8YUf6dVkWNUDygdlUgj/b5&#10;rAR4ID99Wk8AT6d6PmvhPYEjyvsYfzYOjSDW/+AEpZfLYBBxy9/kVH/Uz0x8ntuVtu3ZedVSENW0&#10;fsX3+5VO4GouoTdNjwwzWj6rkdXaljkbG5KF0CGX6GjiCjnGAQYGLpclSUxWFjMVB+pZd62Rgh/A&#10;7jJdVsnMybSc/i3cjiMNLOtrcEtLIbA1lzVDq7q4Gfu+uAQKyRx+p1GNN3jPz2ahmC9F+Z5Ni+sp&#10;O8KLTqH62WdwHjSkXlnCXkJIvJacjc14o5pYzCP30J39azFL/S5d/vyW2h/0qepKKd4zSVAj/ZU2&#10;HMDBXsStX8vs3cwaBFSe2z8bsCWP77Ho9iAH1qDqblSwusDJu/Rj2dMBhrWgReX7tAleS+YhI5LX&#10;dkaZcNZdaewnI6DC5SqVdGzD197Obd/91Q3Q3asq45Y3rQ3nmTm6Q0bHdmnMoT2abLpNC72PaH1O&#10;tN4sSNKHBXGalR2m9RVUNbvDhPOecCtjkApFAmAANxsItnAZ7dmn7Ko1Z0eUB6Ohi8VuCw9FHe1R&#10;g2IuNaGFi4QQgJIfeZRdbxZsGtpGgjcSWD9kQEMKOw8IMBTEqV3OCdGjNGat0tv1qr5doVoAlrbr&#10;KUq6QJIw7H4fkDQfvD9PVbgrLstFVQzD3i02OlrxCS0zvEMoTrXMKbWP2/m7U3W4bZ+2NBFO2QUY&#10;MgiFjNYqfaRMEcwkPuRn2LAnimbRnAEbPvRCDKc7sxCcyT3FDNT4kDYSrd381U0VPzkHCNMNXN4O&#10;ClvPHrIMkngtrSDGxQAzGVfKlceCe8shHLkowv/Zkr48aaw+xHxpzvSX9OFr4/XahDGaQoG+/dIY&#10;zZ7ykmZBY/tk2kt6g19/kyJdNnWMNrwyRsffmyhrTJwStn2si+TtfU0W4l9+/lz/+6tbaiA/0nzj&#10;ApntgPPpaIXotErR1+sUTlJwNgE0KawJkthrVVEsBrQ4lxYyD+pdDcv72Bq4sNDcOlmSF7NcDu49&#10;jTEyeR6kHjl2+LK/ddVcjw1aSQ5maDeJybR8p8/kQbwoYwZmVoNHOcCpPkzCVu9Xt4H0aeOYy3Iw&#10;cz5atZmDkizDnHe0NwPxMfS7fdEAapFr5BRGZiaE9NOun6gg8xB+oc6kgbnJOYtYvqBtMiWl6XDc&#10;FvbZPGf5tvIjiCiyOlwlkAzamX9bHveA2ubKvM4Pn1wH3B781XS7RR20iC18Xe0Pe9Vwt5kczWRZ&#10;+K8im9FIq9cZEQNnpM3rjbSWnx8Ix3e0n9USM1zUmRJ4ozlIp1JUMQy41Mv66GIVBPNOGDdFMIfQ&#10;wfLs1TxsYwc7rKzrbbCmeukYOIAB9CKhXDrRfUT2hBIHGCM3kNNDuCdssCRywm8HzCwsFomYb+TG&#10;raUDa+RW7+DZbOa9anw0iNqlTyXc8lGkfhkZYS9hZHtYEw+vwnxohd7DrnBpWYJmlWdqcl6CjFKD&#10;tbMmUUFEg3l3gwANcUVfIiDlTA1cT3rjvmitgQT+QZKjtlbHUJylquDDzr7WpNTrHQz1ffAMQRfJ&#10;/bMk4fZQkaMqBxKgELnqQDOeqhSKSRMOWx1o8dgH5tHu+F8wQMr1+uZXTzT0xRl1ctIOAUZkj2Qr&#10;cIAoM5ahASgp9hVhEEzwjA0o1e4qYPnSd0BBV9AyBDAjEn3GTssJJoexAcavexvSwAH2RkUAMqwu&#10;SnyVU+ipsCrI1gSdFp5NZ0+aqHWxJvrIjsDOY5O0CGe0GOa+VuafCtqltFudLKLrZdvHcN5ZBMu/&#10;hl0UtzjzS8OzSzpNlPa0yRM0HoDm74VouBGnUFxvvTpW7/Ka9zLIKf9+Gm3rDH58lRlyxgR+fcpY&#10;vUoBzxpnpI8pyGUTjHTinbGymTtZmWhCr5Lf/k+8j//986+knz3XzdII2a+fpSPblinEzUbFMGGy&#10;mIdy4bpWgPjlANsHQK+LIruxmM8jhrbIsycVwCuKh9wUbd5CRMpLFNJoDmKdhkTHDdc4e9Y1aawN&#10;grUq65Q2ZmF8RPva/hDwqRnHgEYocBfLuQGZKcmUrHt8ZvREL+CWTTtfwAOJHyttWiimynH4y8a1&#10;O8iz2kF2BiNnrD5cMXZ2KwlSCpmXIRl7dJAg0V3Wk2RiNV1bzGfqaDweL32p6BKL2EFG6kAudpfk&#10;ffj0ZcDnbFYlc2wet1c8h4JfW4xCOqIovDbVM1sWcesbvv8cWsla1hBZjCE7MTPed/I1nQwGSXfB&#10;WNj7fdkXEntADJ4F0ecmFVEyrYtjS1AIA6aFi6CTNQMht08vg6SSN8llkH0tnRm1XMmX0uUIaT4a&#10;+l/IcKGcWNGkQqDIvOqswLN0iV0IzTEICyzGTYEdbAqRDrmDGaq9DYH+y9vq+Pyyuj6/qoEvbqqF&#10;Z6nmXj+AUQeFzQHCPxstLE2SaXOWnDozQZFYaA6W0yp20jL26mRfpbY1crXC0LBsy9bqDA9unyT+&#10;cpCeS43cKg0KhA71CRmC84kuNi4EicK2sBQgpgBEqISrvPnuoG48uaTPn17RpdugbOdLdIHhNacv&#10;XLuqV2hZOfHPZW9rC3NmKKqIGlqg1Js17H2q9exnd3QT9KwSmLioP5YiswXxRO91rpybtI/FfS1z&#10;XxqQeqT2dawAjCGApHo6XwP2B8NWLGfXyb4WcIJcij05B3Q4FXFsQyiL7iwSkwih6ShVHbKdtP4I&#10;+KQ4amcZPFvxz/RapFPoKpe5LiLE1Zg3vowPA9Dg0Rnmo0659ZcqYaQZMGBIgSNVzEq9anxxnVjp&#10;I3pt6jhN5gY0tKaGYjQU4hh+fPcVIy14dYzem0hh8s8vU4jTmB9fM2J+pPDen2hEIY7Rx7Sxi3lt&#10;5VY89NY4mb42Tl3Qup5me+lP392nEL+RfvGdfv/gosIOLNHB1e/L9sQ+3MTKmOnOQDvrBQCgjeT2&#10;aABMieOk923xJO7bS85F5gSsMH8XLNKWPPIkioxQGNhqBMCp6ykrj1uViFWLUatXMhuCil4jwIeV&#10;RiGKhv051pgam+t42WntLsIBrzII9g2ULh7K072Z7HhjEU1HyKE5XX69+dAMqyHet0IJK9dJwlQP&#10;V6UzbxeyssrDvJei7S+AgpeiU/G7yISAZ5u6D2VHMq1qDwjnBXXTtnU8A6xhJGihKzEUR/3jYTod&#10;ViZ0J80syBt5VtKZ7bxoYY2rQrStNpaDAvLGowYVXEqQRex2eeaYyrFqIfmb0zATnoxlC4gt1EQ7&#10;ohEc6k/ztWaBd1QiJGhg1GpG3dGqPlQU3aCooV2nASD9WesUKwEWkB3USzd8l9L4/XkUbRHtcfJV&#10;a0Vf+ZCa2IqyxAxFBu8v24PgJjIzBwvgm7La4iasZvdaRgxg++eANI8vAgL1sVPvJJE6E5F1LBfe&#10;9RJal35VAzoUcoXm3elUOddw6/Nb3AIjtJmttHutLMCLWA6TbpTrgho6H90ebJbmOJgXYdrgw1+O&#10;SDYB+DaAUypkGJj7XL7KgbnbgcHbWAi3cioPfHmH3dAtUDUGcU5tA1KXcT2PgT+b1gdrC3Y25Q8H&#10;FXe9CQ5klLwxDvbtiUcJEQDj5wBW/Os4xU4onlup8vElqEy3lH6zhwLOg/aGLygK7n2N78kfy4tC&#10;RKQnipZjUw+ii/fLYdKHtwQhlg1cLHu8Qv2J7c6/0T/aIhgg6NizJWjuYuVZSyYBc3HG2RTZMtdu&#10;iNqFdjGXWWhQjZ9fURVfu+E9SbnG3vCzEZU8Ogu7nrnpm1taQR7Gy5PHsTscx8pizOgcaChCQ1F+&#10;8NoYLXyDVnTSGE3m1wyvtynStyjG6dyM71OgH/DPq/n3hiLcxe9dPd5IAR+/oSuYcP3YVyb97he8&#10;fq2//PJH6bc/01BWuFx3fCSrfesxavJBMsaNcT6f3Rapw6waQplNLEtwwEv+GFe4fbSAB3QS2phD&#10;4SJtysERLd+IPeleDQLUDH53nZnyEu9Hm9rhcHZDGSu9WSuzphi9G+Gk8ShmpuDK4JYHURm/1eWp&#10;dsTOFfK+F8q+PYP8kkQdJL3qJAe2/2Ap0il0eXe62cPV6lRTvKyrWNYTR2ddHo/beZQ+yQiFCZVF&#10;mleKTtcFMIuCH3CIlIGalsMTLeVVDDKZzyyXx0hQzL/L43bJ5jAvfTAE0AF75vnIaCGa1gdqTjZG&#10;zBVEuoPotj7hIoDf6snhEwaAZV2LM0TxdJkmGWlvuBF5LGO1P3eajhYtJm8FUGWQGHfGpLaHHeoC&#10;G+h9UIonabhORL+vdS4zEAGE6srjEbVdKiNABhkUt3zxuWK1Q3xvYIfb9KgRQXMObS462TKCd8vh&#10;JOPT5Jxpju0+8rxekqHZXVuQV2KRjas9HrfeRD5EN7OXJ8TJ2OZdGQ1+V6PeH5pU9RyWABQe3/PO&#10;Cr4UqgzQsnx62WQG9VSGasPJEV+O9CPTXadgXxgYD85VJwnsgGidAlMBdv9l9ifD5xNBJtMBNfJp&#10;JYqgMPkRUroPu4ZwdkGX1PXisdq/fajmr2+q9vlFVTG/1PAqp9UpuTNMr39WBbS3h/OZV6PI2oub&#10;Oao03xy9VKuxTD+QB2OfqOry+2dUxH/j0JfAh+8DopnAPpB0qCF4mcxHBbDu4y9UckrVKPNKA3Q4&#10;JDFwSz1jVkFoX4tvSRqyGD5QULpShu9sZtsy2ui0QdC4Wm9F8uZ7tztz+mWhYL+sli+uqYlTuu5z&#10;WhYAp6iRVg6BXtCvBwhqH6nru0daugWNpeEm5GYbT1EZfvw7aLPonQla/h5gzWQjvUYRTqcAP+Tm&#10;MxTfXApxDS3rxsljtJtb04QiXPeSkU7NNFL9kUW6RLzznYZsPT3bqZ9eP69//fKJ9C+/1e8eXlek&#10;6SqdRLwd47Zb+SC5Ua2ndSJ9pzawV13mQfxZENFlntO17/RcYsd26wRURJOQmSQgv6QF0UbaUjqL&#10;1jVDfV9fVMeLy2r/4jwQ+6AGv+xHTVAl295Ercnz0hSy4Z1zvZjX61Gdt+hwcyI8YYAhxK6hAGah&#10;0Aa9+gpg6eSyAqoAxKuh7epQPkqUIEgiHnUp7NriCWTN0ap4V41xOKKXfe31dpSnVmUGKokOq5Qb&#10;I9MwzgDgxV6qpeOCw3qhShFE68VcRNnASJSKaqOCm7/u03MguRcpXHibgIBBrBDCuX3zmZMrULwb&#10;SNU5jA2Gttmw5yvGIya03UzHIl+WsQ9zY7ARu2eKMmw6e+FFMMXs2U9z4F5NQ1bnqpphnOMbcYNw&#10;GyNbXPEuXWjR0FCjQvKPglKvVj6CgVLem5KbtOhPLtOJDCnuDPvaHgqSsNkAfHfj6s2Z3fFBHfYZ&#10;zbtwIYDX1G8xtjPMrEQFHHRYqT0eK3QMK1Gjiz9r1flfdKjvp3Vq/BJ5yxOSbh9lo0fLYSYqUBZt&#10;St7dOhTQ+bp3sUtfnDsn73Rfsg3dEbxCM4PIWz6So647Z9TDMvvyAxgMzHO1TwFMPm/lTeNNucYN&#10;erFErsyZJyiAUm6hthe3WIZfUw29eCkwcRIfmC1x1SHsX8qrIhWF0dSWGOK7YojiioconYRlRzyv&#10;2PfQ1+2GqRChE4Apa/I+1rbKVTqBUXH4UCjtlWFO6OU1yO0+xHqkVwnEd6fABayAJhUQu0473abj&#10;V2LKTFpDwXbRLmVoW4w15ICDGM56I8vJQNWRDAgVxW4OQ6FbPWp6ym3x2SUkNp2K4CCIGmDWZKeU&#10;R6va8+KJur79lAjr5aOF+PdiNBSiEa9xFN76eRP1yds8/BTYYm69j7gx11B4y7kJV0wy0v7XjWQ2&#10;w0iHpxtp3xQjha98U3VwgBvtNykPr9X0U7t0LidMv7p1Rn/65pH+8qvvpN/8qBInEx0mPyL2BOoA&#10;UEezZDIeAomn9t+Ms94qmCdLtdkFq4tEbAEhK0ShajmW+rbWeo3XAlsjzeWhPI6Eq/o++r8vz6nl&#10;yzPq/XpQlxAJd33RCgpdDUulnPc7AWS2kRmqfTRENQu0OBygKpoiiadIws5Wjs7uTnQPzt2F/HP1&#10;6HtTR/vecLmWuZS5sYAIdpwGXvY4pikuJ/SKx0m97H1KEwLstb8qhfmvjfaQWY/3OBKwL4QWMJIW&#10;N4y/IxhMImC4CXYUciKQ1kLAj8K7oMAANdWPDDdm6yjSGQKgFMJBns3PO0B2G3gWIy7mQxRoAbGs&#10;li377W1OFKD/JG33m6CNjhSkl5GORoNQw3W1LNmtk4XGiml10sBVaI4E7Z7Ev8c5dokco2lxgxbI&#10;JWS+3KIJu4n4BE40POQLjczijSQ8VwBmVtGuVyJRC8VyBdtEFChDN7wxjLKgrXWSYw5rMWxlTjHO&#10;BaARDWKHGtabRGt6i4f3s1y1v4Dz9wJQ5csuVT+D4YDEP/EKpjigmwV3WQazN7n78Jq+uXtPe4OP&#10;a4bNx9qeuolTyI83pFH1z2+q4av7/HhDjdwe1YAXZSwrS3kVw7oo4NaJYqa06kgF8ChT16MB1dxu&#10;VBqnVzVDfz23TATtlDUWGMdCkfPAdTX25oHxnEg2xVRAlJnaEE/QSPJbyLFmMA++g9YOIjGhH07t&#10;wdhZeJPOk6kRdl79sCpSmB+t4EoeBV2zILjmIOE3LsHLZOXHHityuawyaNNI4l2HZeRbJm9r6ifM&#10;aAvGa5ffUfLqs6DuxZJPH4ZLOQGhWHOEcNJHEetmXuCp7V6LZR26HSPdDdrtSpZeK4cXEd3zFs7X&#10;BFYSf19f/L0QX+bG2zJ3gla9YaRNFNtObrpVL1OcFNxC2s9Nb46X9/qZ8lv3hjw/nqQMZr++IDO1&#10;ekDVc96mJubvoQRnfcFM+yMP4g9DNfrj13el//XPag+CXjXLSEHbFigLTrAn0WKBEL1dCvfoZN5+&#10;HQzZJBM4mY5Yl4RWHFIwqpZwrB1dKrbIGiK/E5EHp+D8xuE10/yoDBSUg+WrLvW+6IAuh5QI+l7l&#10;raLRebGem6iSkSKLYsy+0cpc1MxN1gCXGDLDUIkcwRhs27NAXrN4KEHA6XBq2S/mgI7au38kN+iS&#10;u7L9NAtH86neVprKrfiK03FN8bTW9HAXmRNlnsjYUUT7aUAn4+hk4qG9JbB3jrnYyujSxU4U0TV/&#10;dwZdWgDzfQTPUgnrjSxWDNFE73lDRXMfKqT4qpkv+3Tl2xE6nzrQbkA3kHT/xhPa4mykPe5GxEZM&#10;JabtDR2JfoU8+0mMXZg/tfhRRBFYQcbgQWpDezlfZgETSJQy0iGfMfINXqLhjBC15/gqCiG8bYkN&#10;aotybl6UK2eqIKeka391mizrUFpwgLRxQFRCASyCRRaCWN651IJwG286sgDkUFFwWR1A7vfI6GQD&#10;xreYHmV1A2WDtOXc71A6S9vQ8yCUzGch7JOy6MNzaFH7HnBaXupkL3RCu8i98GetkcUeJ7Q/EfZB&#10;hVq+uqumF/dUy2K3iNYh7V6fUunv0+/0KJsZq+KzK8xV1xXHjJXXk41Wzx3FhRm+JOlqhW/YyCmX&#10;fLZQVpkOBIhs1X6bBQiVp6NA/1gHUJQfKoaaRfyaWzvzIECMG2hpMgthdxamHuVWaukO1xWW0Rdh&#10;yXg32ciY9Nxt0SQYR66UacQamQat0P7AT7A5tJRVdbDWE/q5A3uPbYHrNHsX+X4rXyFZljRY/ryd&#10;RRgAB2PzT7rQ4mNERXt8ok3+H2il1yvECgCLH6aQdk7WkqVG2mqDoWx2lA7ZmNF2MCe+MuVvxfjX&#10;1nQSN6KLySdKdVmvaCIM3De9JRcCWFzXvimXzXMUcWK1sl13KRsLkXL3neqKtlZ/vJ26yPioI9wn&#10;yRzKoN0h5Ub6qA1t4s9GevRfv/hW+t//pkHI4UffNlLE5vdVmLgP2uEqZsBPmH8+hrS8XrsSVmHQ&#10;vFjbHD7WVueFOnh6uWzSsPCowwYeY6NO6G8d15PUeD0StkgUi/Rs9XzeAhgCTQ5mSeP9drWzIujk&#10;82ymFWyila9+PMQN1MMzQUECbiRRKGFnq3QKsvSO6iSZNWfIo6OAHEAE4tF7MML6SJahu2VREamD&#10;DRlax4w4PdJVr/haa6oXL19bvR3hpqU5EdiORPJ1BageB7RmZsE6ZvBcgLmkyyzoAVMS2YeGsg+O&#10;BChKg0BeAkOqEUJFKSuGNAM3FElSIfvsSsC1drCPS9+e09CXA7S9tYA+oJSo562zSYEO/5gQGqwX&#10;EYPHNK/V4eDpckEJlIV4vex8vFKwFzmQ9ProbbkzkE4lfKqsIheolhg9DfxUuv8f+tWNpwgcykDj&#10;MwGnmrCC7KJm8nSwOEb7s9xpSbP11bMzunIuWX6ZSMCylsg9C4YRapCTSStlC//2CN5CJ3B7N4pq&#10;YYmbu1ep5TiKtfmBbPnhFkY4Sx5ZhvkHdZR/dxQjWS9kT7EwS+yrPGRJepRZJHbyMHGM2f/sD8TD&#10;hFi0Zr6QjufX1QRM28KbWMXuKocizKEIS59cYca6y07uDm9Yr/y6CxBEwlQYYGFM713LSZ/Lm+jV&#10;EQOxNwTbuSA5kAJ1NH4Linh33JBTUN5Xw7CA3XGjDdSW/x6rA2d8MvcXkpWeMlOpdWYqBoZ3L9ig&#10;HWjQNuZ8qK3ZiG9xXTuSv1uHUAHs5Zs3K3eUNwVs35fHSQ7H8UYTVDpMi0+vhJYUowFu6EpAA+dq&#10;tHHMpnuC2Q2R2XAoHk0eBGn7UkyTc7ADCULlv38+abbv6ZjDXtkE2cs9OVRL1iz7Py3qeApxNoho&#10;mM0mVcWbq5yE4QoG9JqAXar3N1Fr+EnVh9uo8vRxlflixXDaTB1oQ88Xhuh8rr9K3DF5WjVX1luX&#10;KtntmD7tKJd+/p3++x/+Qfr3f9e9xgod4aaN2PSeGiIw2Mrjti6BFF34Hv5B2GdkbcTmco32eGOn&#10;4QEhAwNl88j1OgCn1792L+a4FrBUQvi8EOveY8ZiUV0B2lrNwxzLiZ7I+1PJvFZjOIS/vsMi+ubo&#10;fFbyNyDF8FkY2smMqx2oWPIARch6rIwmix7/WFes+W3eIq56ow4X+eFiwLwJWr2mJFIbi6K1LDdM&#10;r8d46K1YL3bX4VqfF4OogBsJJU1KnxdrClztKHD7riJ21KWjberpM0VIrzLhLCcqlc/tDEjy0Pe3&#10;1ffNJQBGCAdQx4aY2QdgrvRDHL/wVb9GXpxV80OoexRrNUhn1pkC3BpK0J8m8mw5K6AGcygQczu8&#10;a/0JJs0biFM+f7d78W7tj/sAosFmkob3kDy8W5EpTmrIOq3Ltcm6ZJjJoXSGsknIHYC+xp4x82wZ&#10;Fo0+2hM6k/jujzTc7q/6wiOycH9FB7lUzDxnaJfrG9p5aoaMrbE5sXoFNs40GTk3mMqHJWxMGznv&#10;VRY6kLyEzIUPMSBaqeNFBG8SsLg56mPtwoz2YAwfbMRSmfrP1Uo7oPZ9Rnp/pRHBk2/Ll4VzZII7&#10;34gbKnYi0Noi1Ha+jhPtkpqf31Hb8/vqp0CHgJ1LATmiz9ezoytiDuAUPHuaeSMeiUi8XNoR/0Lu&#10;dkUDZte6Vma0WhaJZorJoReHeJx0JZ3TF+s+DHhPE2Aa2/EOztjjKMbX5FHNw0q0t2shJseZb2pj&#10;AVnrhUsAJAyC5U06hJQrmF1hqWHX9vAsr0EOiu7RtrjsNgwf+JQ5zI3ZoL2NLF7bYJKUs3QN7c9E&#10;WGoPDG4H19YVfi3pviy+G8rD1Eyk9k43QyrREsyCbeSQ7qxD+/A7/dusaGhTZzEDBhxbpaoYbN0D&#10;9yvFbpX8sMt32gcTw3SrXI/ivYNLQr4bsxrO6n3M4Lcb83WrsUBnS+LVl+qrgXh33SqO048j/fq3&#10;Z5/qP1+wT/zXf1Utiv39rEaC2Cn2hZoptmwrHE/UFYWzQehoxbO20sGs11EAqlPxEK2z9pFDYQzx&#10;GoZL1lo8W/xYNdVwgwyoiFVTPjNoyX2Etk9vAnK1yK8FjV1DlE41Ziv2GvaBHKSdMHYq4EkWskQv&#10;pWANhRjKrs+PeHebMPaTkZvlQM7FEbt3dJzYP6syf5DNZG2pjNWm8ihI5skgpmky4bW1LFbzMoP1&#10;IcSRncWxMq+ORaXvz426R+ur39C2vCWyITIwmXm0iDY3jTk1hPbTvz95tN3shOXTgf6wF8R3AKVG&#10;z5eXaa+vgfqeH90xVkPFa0eJ0U2n14pqpPJCMZb5Ffx6CyuaJqiR1XBMm0cBqFSQ85QBFPbsFYMR&#10;OXiV+hL5fQiAZ6sOuH+ivQTs2DoukD2Hi7fHAjUSvOuO920e8XlVFcGKJp8koh1lDInWuwNe0lrm&#10;zyPOPJeerNX4+ZK9dFEWRtrmNh4H+/Es/scSVTdOm0+AKxzvhjBdRGBj+scKKNwhh2LcketelmP7&#10;AtyvPAgJDeEW5GbIt8ELk8i22GW0i+OISgZ02GWkDynEJesnahMeqFvJSlhMy2Zy+g0FVwYq/UIH&#10;cDjIKMvLkMFKHKSxd0DDmM1qwKfXGU+apdrbMVbb28ZqS90E7W2YKON6ZiZeqxsmaEU9/MyyV2TM&#10;TeQZZcyeb4t24o9pigO2L2ZOzaBSVwZtOJU2aG8peeuV00CrkPSUQzynLd2QM0Gri+doWdkswABy&#10;B2gVSphVC3jo0qEsxbPvjITQGwSHMJ5TPwfktPYxpz1FmY01YM19GPscHFYouLc3vM5qhEz4gsla&#10;F8LXxFzhlo34lbx1g6TIB8lQzkA93ENyNkznaebf0FMDWGNY3jvtXqBq0rOKg48q3cNETnjJmiyd&#10;pePrsL8g6CbH65DKTp9QQ5iNzuZE6uc3R/TVhQHd7W7Q/Z4GPeHHb8/16B+untfv79/Sfzz/nBXG&#10;bxSDM/p+cgvDN76vi7SyzYTA2uLsbZ03R5ZZgAkE/1jTDZzKMpYzaKodnEz7jB0y858vxwp8SQHZ&#10;SkGgCynCdJbZJfcvg0beYod3mV1ut8qgzSUBXq1I89MamFZ+Z3iYH7PX4+ZpMSy9GT+8UBwcRTFz&#10;4vRrzPZv6KQbsdm8jifslWdHAq4KWbJqS9TJ9nSZAYyZ1Kdqf12qNoGi7q5JQZeaom2sNuxa8kEs&#10;a9gDn9SmVp6BZiMtyqE1LELE3LSHP8MaOV6EjrN+Mq/AQZvVSB2k7LJrtRzkGXBAs+Ato4CH5F0M&#10;G8ebNdsp5tUQbtU65s7aq4xY57gNaWnzabcbYes00zrWIH+qYZ5sAjSsgU8b3J2g41Dw9oUg4nZ8&#10;RVt41o2PG8mGSHA3EomtD72CBA27f97PzP5jSmo4SreBBUziVjyBfBQJQWQvGsO1lvx3J41k5TBF&#10;+9zGatFOagWWz3p+bc0pvj8r0Fv+3A3HKMTADpTdpZjOxr2rnURb7cjiyqwaj9fMOPleWKGQS9Ys&#10;Iqsgwt5gz9gnl95kMiWWaKG5kT6iEOdvmqBPdk3VTvO3dcLpVa3xfkkOZFyk84GVAu02w+usQ5/n&#10;0xMkRxJ84+rc+HCwnAcosMOh2aTTSLt503c1T9GWemK6Koy0spRX+VQtpbhmF7yGu/W7CswkiwE5&#10;TRKsisLbbQhWS1Vejw6tK4h4bHPtKZgLZ/Z1HSZ00qkAcylaZePEt7Q0fYpWYpPghL1FBkhf0rU2&#10;3MmYM5htvUGCbYCbzRCkVsKvbIEzms2HVA+QVMliOaA/Tvb1x3QCC3fjLtDMbr7WRt7IGObCICBo&#10;HpINlUbaXsYgXzsLNzsrSOrBcj+8SB9SfH+/Fafwc0sCPYtDT6g6Grt1Up/qyDtsiXZRRxwtPWnA&#10;jfzYGueilnhnDWeG6Q+fPtR//foX+gYQ6Gl/k76nKH9+9YJ+df2Cfn/vhv74/Kn+/P03isY6w/xj&#10;3KeNP9YIqO/5cnv5FeGSkEw0Wdx7ZMJvRNS9n9Qs/FsTsNrINZYrkjUTIt18u8IQSqNkZ9ZLuIx8&#10;6Sa75Nvn2ZHiAXuPF7dIHmyeJNDQnWQ5TnK31Me4qNvQKqbCCqmiq/CoOa11p8ZrKye+ie8kcg2n&#10;66gnYgE0qons9NLZtQWezcc3Ng4daLyOURg7G1Pg/+bJvCNXpgA0R1qxLmnMpQWtwEu0DzolZltt&#10;c3S0A5e7clq3ikmaUwADKY7C5BD8yJEoby8OGJ4n12QOwNZkWmyDFw9CasNM+wBjKg7VrBHsMiAO&#10;OILkxoDC5nPw5oGmZjLiOA+lK+RyCZ3asCqfQMuEGG9QlLh2BGjD6Wna6gCyyms7BbOVG2uzKf+8&#10;Z5ysDk6Rxf4JOubNmFK2n+eczES8d47grBfTT/bmiAfdHjaPdbO1BUR6o8sETLInac/JcVrDjbhs&#10;Nc/2HtZTlqDmJ/jxIMAdnaVRHr4rZ0kbaifkxCznI61PeUtbst7T3vI3dBh7u/19RrI7t0B5D7PV&#10;+x07wG8eoL0bQFQaxDxgq53ZhgjtAESnoQqtJKa4HUUzKFohr1z2QJVQjga+7kO4yRtw4TTuXwlA&#10;4XaKiDusXDIx7Gre1l5OvhSMlyoAASLwoTlJbNvOYr6RwslaWcTpg5WGTx5RbwSYWDQ4QyjPgDlT&#10;qxJ4ps3MMAZjWzfsFjywZDyZ855Mc+bJo8BCB4Px2/Hl5Ml+W0dbMIrqzwPeroWi1QYxvU4+Z4pl&#10;juHrznpIA3WBqjqbjOtaMe1ZE7uhHtgW5dpAnJwTLUjgGSLfBqBMtU1A9oW20Z9TLYI3tmACLdQk&#10;bSl6WbtSphHztgqB70dazprCQFkbFQQD1pzAADgbC8mmBFfaWU+1J/mrKyVI3cmn1ZtOHEB6qDoT&#10;Df/OXoNppym2m4Ax/1v/8eN3etFZqa9bS/WTs4Yb8Zx+y235r0/u6p8/u6+QI6j8iUXLM12hy8yY&#10;D9j1VmGTEVyJ5UPSh6wqlrNA3sHudzN7QAJjyY7wqjnGfjWPG+A8RO5zo5Q4gzKm4PYwD1EFdMbT&#10;+LamohFEd8duro2H2TvLgYzKDXrV6SjCbUx3QW79esu0itizbdbTZAep2zJmoXa5TJJZyAaU71C7&#10;UGL0fn1WqbfqAVgA0JjLfThA3Vn4O/ZBoBiuwtiqGoS1GkcHzMa6oK+drSNDA29S+KAZ3HIB2HKE&#10;drthWXlcWzmMV0Qt1372eFvJRVzEjbNoB61e4HYE4zlqvT+McRSo/aeXOFA4SM+Ww9gK0+bSIFZe&#10;EVpbCAEC5LsNmVVQX5pmFbqx2oLHCnkhFUGzfZMrCdnvaTU34Hrr8VpuMZZ8F1rMU1NJIn5VGw4a&#10;5FukPZHbkjm0DHsMO5zxcHQ4Z4iNt1N5C9InRArufROR6k2TG/abUfCYXXJ2E4bzunbvm6RVmynE&#10;HWO0ypS11X4jLd87Rns8l8jIjWyAoKSNSitHMV+5EMYFvD+Y87sSCYRMgbxbQ+vIjXVscLZS76aA&#10;jN4YLcjObx+o5cUd5XCiZqA8KOMkyoJIHc+Jk2JQWrPPyblcPcpFrPoMxjz7nDx0bcFDwdpGrPZ+&#10;v/2KzbKVeQ3yqrqJOn3Bg98H7Yfb16ffWkfrZ+hAtRFsmTGyqML8h4ShI8ijDhVv1La0OTJNxaU7&#10;HaNfiNxV7MDK7w5ABMhTTN0R+ZGlZxpLBDQn2ip2Rp5YNxp0bhWPkZ0YVinMhrmgfhHsv6z6sgER&#10;Ijnp3bUkjw+sBbkTRN1a/GeiIHLPC9pA7Nw7Msu00Q7yz7fEE5cdjM+I51itZQ+3xG+clmdP155E&#10;bs3Yd3So4E25sQ7ZPBXmjIHi9rdiXDV7moIPrlB9jO3ozdeZ4KO+lBANZUKCyEHJnk5eR4KLWmNQ&#10;uSd56cfzPdKvfwkg8y/69d2LepAfpS+aS/RNX7N+cr5Xv7kzoh9Y7vvANQ1b/oZqjq/XVQrx83wP&#10;nYeSV8xe7zQQvBv0PrvinVD61pMmtQ6/l03QywKZByEvo5zwg6KWZrgtIIoH9zGjQyP0qjmK8fIG&#10;2dfsVDAHmnv0QR32Wau97pu03mm3lvha4Kcaob3ckpv9FzPDr5VT9gE55eCakLtR7nnWuJHjIztS&#10;TKEbuJsX1ABNrQrAp5rWvx7GVijmVq6898VQvTJBRdOu9YLA9kAAqcBIOkjLUj0oPEAPjMl2Zbny&#10;93mSZOWCH5IfIw/gCMoYLyL+PFish3bxa9y6cdxyscMxMKuytR+mz4YK3O+KfOVbEyrjbB+Q93AV&#10;DFVrGGApojVRY0IO8Sx6qxDfmwwExzvRoL6Pt+/rdhhgux3Q8lgbWRKPF9gUQQoXwbIE4Aa0ZqAI&#10;SVTNZXxOr6Lwv4EzOmbBgc0uqi8P11kuJK+6gxBdjkF6d4WOWYPQgAMlbq9MTV4ByDPSig08NxuN&#10;tHT/VJkFkxfKRWBk5bhalraLtI/F+YYsEoESX9bGiNe02fNVnNwW42i8WZtzX+M0MbSPE+RCHFfq&#10;Xeg9L25q6Gefq/f7h6qgz85DrJl20eBgVo1pTzEiTSRFFF8lO70cqEkFLMXd+qv1HoDD5KRgbcj1&#10;YWhOGfWhzEU3l3g9G5EuFCmShHdWTkIaQhE2jGFfCGOe9u8gvMgjBVMRMb+qvXFjdTCJnye/Kwvg&#10;4GN5OMg1+6vsZou6IGB34G0SXkskd+As8u2BniEHVBmoaM+vqBGj12aIt9VPR7jZe2ASFdNWRmgf&#10;sPvBllKdQMwZPJCOSRb+nnAY33VaodnGMGFow2dtm6I5u6dqozvvj89YLadlWUqLvjZoKojrbG1N&#10;YieV/Y7cyYffBZI5n5Z04v8AbQxmwZkeB0BFnWlJ3dWfEqyzWTG6kBuv81ncigA/vbSmfdG2ul2e&#10;pJ9daNe3LUX67my7blWl6VFNpj5tKtbznjr96vZFXakFtFg3Xxkb3lHzsdW6GXhEX6TZ6yEz3Vla&#10;7zSIB0mXWoHWC+TFqseufja6RWM5YPHo0OKD92a0bMrd5VoZzC7RFtCO3SOxanuSX9bevJdkmTlX&#10;ZnZztcZ4mkwclyow56Ssk0grDib8JnKttoeTVBW5TCZe2ETaz9EB7yXyLcNmsDZO1kFb9CbR3bPC&#10;VskMYXkce710AJKGJwBBz27CkmkE/cxgHr2ujq8eArrcUetnl6GLMacBAEXC07RlxRTRFC2vkoDR&#10;jMy3D5PLab5FK6Ix1bpRCpWtmt9vODQzUdb4yLkZcyycv93hiH5S4K0tae58PUGMXkHySHaTSxSd&#10;GEWdgWerEwFJq0myckDJUXi5EYfBFkTsGRpHjPpL+Mau5Nb36YdyCfJfDvIfe7EFU+VkrDRPAyLy&#10;/VUFcoOG8N/iY4rQ+BDJ0PbJR3C9d9LWQie8liw1jmzNlwmrXUEatT+uhu7xO7WQldfcxUZ6h9cq&#10;Urp3IW9b6k0WqAO0pVOJ5jzgKOOTJmpHMKCL01RCPSEdRy2VGwyUVYF8GBFvELAyU0cgaJvggZKL&#10;bWAfbWr/D4/U9u1N6HDIUSio774f1vB9zJSQFfU/GUTMCX3t7jCFOCT/8+3a21YmF+weim5iFwCP&#10;sA7QpBhycBNSmnKAlOAzTjreMkVm3IZHKcKD1VC+KMgDdbTJlRRg8Vh4o+N0NOcVor6na3/Cq6QJ&#10;v6kDcfPJ3TuKyBRJC0qAArR0rsxAa9gffsRM6zsMWspuKRmEzCAKvv7NZZa9nNJoF4OHDTbtbcwJ&#10;PVClIJJjkWFARrfCon/P7k2tYKj+xBNhMj3/SriKO6vHamP5DHIl52iJ50taxa5pW+QMHaz8CFAE&#10;/uKut7R/9ngtREHxOhS2v7NtDD+e2PKJOhIduBHdaEGDKMAoXcqN00Xg+27mxJ5oB7UFW+h8fqgu&#10;lUbrDkDGr5nb7iO7ul2drsdNhfqcVvXHm2eVZoGRFiGhZXsWqMdirR6EW4eQCbIAAP/0SURBVI4W&#10;4pdYmjzGFvEirXfu+SYAmWHcyYml46ZrGQhS/RAZG+0BauV7bKAYamjvo5jdffj3rhXbOf1Xk3Xy&#10;niw5yPZj4b/dZoUsI411LGkTMefLtDZyixazstrgvoKM+xnEMsCLBYjYZjpFewjFOcbhVVIXCbKc&#10;y+hh4Lu66G2X5ZruQJRc2F6ZZB2RVeMuWXSu4yaEGA3HORO7ynAAvPizKOjZ9TXebVInJO9y2DnH&#10;KcT5gF32gYTZJLEy4+/1bnRFNZKg8DY7bn4n7Cswd76WjP8pUQ0Xs7nVY+laiJM/BcNo51wt/JjZ&#10;cvV4rWdVcCCFMNfMOXIgPDUNFs5fCQSdFHOxlhZHcEuSrwGoZNaSCc0OZwCe1WxuURdMrHyzHfDz&#10;idAsaHqvxzrR/pbBUR1AtwrTqCtKfl24o5ObkYa+1Rse67FE0s0Oz5KlGyqZSgT4eDsdJ0T1FOqT&#10;raywpu8EUcVt3agScm0FfL3cW2UYPsXKu8pZR1M2ac3pN/E3fUdekSt40OZpZdRGCnETfMV1hI++&#10;jV6PxXjncXZP1YhFWfY+qNL9p9X69mfsciDP5lxtVz5gTfildnrmCtClfFUbZsdrhnyAS0horuG1&#10;eY5WKGR0qW876K6PC0y0Im+aTjCbWrSO0bGSMaxRuBULx3BjAZbQJpuUjCcz8GVY9FPYc74q04zX&#10;aBtf1YG06biOz8VtHHsJXKtbEMZmXWWOQVYTiU9L5T13AJgs2Bf57ETjdO1Jkb78SZcuQemq4EFo&#10;hglUBwoYg3zLH7eAYKRSto0BOly7H+Pk7dg57pHt0AF2a24cHBQ1tvTV+MEEnY0kLmAzDB8y2nvc&#10;FJ5OuIzxTJnMGQuVzUjvGSRR/+NWnP7yeGW47VVXkpuG0gN0AYR0JD9eF7gRDWuKFtrWphgnddKe&#10;ni+M1M8g4P/hZ4/1FGbJlZIEPWzM04uhep2tzNGp96cocsmrajyyQsM4tt8NOKRnSbb6rj5cX+JN&#10;eh7pWclFJEusawKaEhSa76Lc/nii2pzwGnJXdKYLxkbYhLSlMVdmqhmBbvmIwXcTRzW4waGV5iDQ&#10;ZEfUwk9NnaLt/m/gIM4MFb5B89w3Elb0nhag81vKayVdw6YDMIhMx8r62KtKJaw1E+5p/2c3dRYa&#10;2jFYNUbb3iLvZJ6mOSzRDL93+axfIl/kFRDet3Uo6yWZ5UHzo/MyyR6ro1AXXWHBZOMSl4dQ2Dx+&#10;o5IKCfSpQjmBZ5BNJunFBZsUitLBNh+6WK8felViHHCnM85aCC95ARS+CVpC17IabueStYAt1q9o&#10;Vxzk75TZ4Am03awaSmmN68EmygHn0mDyhCPtc+zKxlUiGaVPBuSRAjoF3OS46U/RokaVB8i7KEQH&#10;2CV6AjolIC+LR0LXghJk6Gvm0yc43JEC1f20GPkeO1HMu45Fr5cnMX6hsJvC61zQr4YQ+413cCzx&#10;hmgk7Rl/jEqY8WqwJm9lx9f67AYFwk4N2UYEC/QjUKUS4jFYzcG/pdgUIMYOFoyL9mS+Q3tghAnr&#10;OIUijCy8EKw+THaHbvNhgrTlcPvFj3SyFC1RDbIn8/okrY+grclmz9iDWS9DdAbyoTwU+ensDpOv&#10;JsBrzSaVKVzvktDzbglvGoV3uJy2NINC5O/alU4xkjG3h52hWQXUpKpXSWR6XWZFZLmXUoxlM9gV&#10;vsM8yCDd4YTvKuARwMumQtQhKSdkwW0VcWYFPiOhiJoTUIGn6s7zJo3Ar2yHktfHYrgPr5IWjIM6&#10;2Ed1fH17dDncDtG75lMW/MhvKvnA6j7jvXp2DVOjG1hr3MX24B6L5EujoFQCNLEwjJjdt741Wogr&#10;oLAZtIUvQ/D+O+3N8OOWj99iTWGpniTMeLNCNMJa4FJ2qIazAtVXFKrugmAN5YbqNtKhb9pK9U12&#10;oh7FR7Lgj9Cj9kJ9DQHZFfv+k/BSY1e8oYZDy3WWqIS7AQf1NPqkvkei9D2FeBuApBvGUzmkaCci&#10;wE8jtq1BJrQ930mvR5ro5ZD9epVE4y0G0Ax5WAEASQ5awBwcEtx7DkLgxuyr+3XGBboTw7yeMZMQ&#10;14n4Ek0kRWs66VtwNf3YJzPzLAOW33KEW/EQZPVjL8vVZw6hRIBuZaF0Mpgjk5q8jNjxmZGm2gxI&#10;MinypN6PgmaY/BpmUGAQKEGOgIweBok+kMGfFcorfIzMYkB+iXk4wV7YNuFt2r85csz/iPXCLJln&#10;zZJ3/mIi7oiEbyaRugy2DB3dSgpuDnS0jwHTFoJwLwNtXcLPHaP5/bHzdZIFfcNAtOpByjPBCYoh&#10;mxv8Y0opxiQs9IMoxrBz1fLqLiLs5zDf01QddV+IIVSe2q/UKyPfUUuOztMWR+boVGtZxO/Qkcx9&#10;tNM53K6Ihs9lyLfZhwttEc75E7TW5RX5+H5IgvFc7fafA8bwvjZ7vavVJ1/Xoi3jZOK/QkaZXMt5&#10;ZBEUMi8Z9HbVDNaNX1zGBWyE3rdIjRgo3cJ9qrnflxstlSBJwy3joT15s4hKtifZNZjBOVRNd/Jh&#10;aKRyq5YCgnTIi9xC+4pwpVd7KI8d0oE0gmqy7SGKO6Bv5KHo9QRtCtSlR3Fq/5QW6lYaA7aJ3iwB&#10;hSycwgfzOnkaLzG0AyHHjNHmMH5MNJyYYzGSmqgTlVMBcd6AqjYbc6v3MTbegHLfEsQ2EiNZb8XD&#10;DvLEr2QygaRG21bKaNe7pBi/OmpR3/OMedHgi4Lqown5Vwmk4eZn2Bd8cw2+LXMKSF8bTI16lsTl&#10;/J78hyjz4QymGsySeJ+KaEWqOLwa2LW1f4l86OvrLP+x0riJ/Ct0k1w30KbO5wNg0b4cYvcM+KT/&#10;f/7pX2VRbnsWqz0ahDTFV5fyInWF268j2EY9NqYagSp32/KoPj9xQj/sPazfn47XNw0VegiN6rPh&#10;eo3g4nYUnaL/vJcUs+wNtRCnfsZ2kx5FmOuLRDv9rCZcP8P68mtQz6vt2DXg1RKacUTRBbiy5xzV&#10;WPftoHTMJX4mWhSP9UgBe9Ha5ezvMMTCBrEKY+Idha8DXoEeckNtpTj2p4wham+cdnI4HmN+P2nI&#10;CWyYREgoUQHMRvsspms7O+SdiHxdgtahPPDSx8h9jFDEvxG1GzMu2DXVZKUYuJwjEDlQRDjCO7ZN&#10;X4P50xhZ5rICyqQIsyjGbORKyS8RAThTO7jRdphxCASO41acIZeU9+SW8T6L9lkU1HtEPrwLieIj&#10;RbY44YUarKRce9l6r4QmOVlLGSUmHh2rKXbj9bKNYZ5/VdHEDR4HeDoUQURBqS2i4Dw5ggoHnKui&#10;u4PUQD24NaNCqvHlz2Z/bIZKwuQlDJ2nKSzrICywSPXiY+rjtkjLds3UJutZsjm9DvL4a1rh/Caj&#10;0lodBNn94Ci5JrvZs7OeWM7e0Nud78VsnBaANSwDLY3BXqPhEn6oUSu0y/cVGUVghJOCMiKfHVoB&#10;rPZyHtBqnLDqvxwZ5RTmwayIy2FFgb1+RLkDp2UeKgo/5rftar5dqsFvznEzXEQmhMHrNRTr55Gv&#10;QAQOv9BMDFi2zFLtdTJjv+zSiDljFbCzYA9Kf2eAEUsYFnsRg2IAdM4fkWkIgtH9pPvsJu/+gKLz&#10;TFBirNH7sRM1B5KuYSdjwglpGoVWLxqDpSTY8ljl+9Xx+0DPYnuCaSV4qNrmIfhkjZCD7q4ijDYs&#10;QabZG7ST1mcPD9YxijbxIhFdZ0Px8iTBicyKGETEeZdDmVVqQflg7D+nS0CjV/6UdB+Mi7IowkwU&#10;4BnsRNOh8aXzYZU8MtyMV9lDXRxdBhs8a4quYynhskGn1rwisw8naeM0PvwpfxUDG4rvr6qMv/64&#10;ePoYpdlsVHesi85lB+N0jedO2Cm1HtqiG3idfrlhg366/6B+7Rekn7fX6wtYLZ9f7taL61gEBp+S&#10;y5tGivp4ssLnTVCnxQad5896iN/QF5EW+gkk9V8j0P4J8891KHvVRXZKyzKFhrhLM0JWywhFx4TT&#10;+znkYFIVb8X5zowVRqOGXlzVVcC3Sy/uIrwuJAiI3BKyQRyqD8utHCQQ71j7loU6VbZEdpmQBDL3&#10;Qw7gVguHOxm9kiQwJ5QHZF4AdmWRjBXBnu5oT4KMCxy1KcVUexp92SlC7MaxrRqOaCXmW2Yg4fvp&#10;eKzTuBF57c2kA6IQTfPGQvqfoF0mYBUUo6nHRAqOUNG0BXJOeldOURQio9P+05O1n9vzJI7wu1Mx&#10;J+Y9sPVbL/OkCdAw2fOCnC9jX/caKOXU5UbycfhQDnazSMlGdYIQIAW6XHBPOkSMWFDlUJ3M9tUC&#10;k/e0bBsgnPF4mR2brhjP+XJyeg9QitBXbvmaSi8VFroqrNiPjBRAG3JBraMZYUDy3VKwn8zZLit0&#10;h/Ow+ZxNMe6zn0RswltaQ1F+SOeweMNEmYcQ1IpNpRO3uyX/jVHcVXZqaLlyuZLLH15EvjSiBjxJ&#10;mr+6wkl/Q8nIltbCFdzpvVTXGnM02FOpLbhHW2ctIPIshZa2i98HMZfWzMDC6H9YqzOfQ8ZFCGwF&#10;snQgz4xQFFjnRdjv0z6cbDbRhjwoVzWmeKMcAO6H6VFwUKEUeTlO4pUXQ6BhkTocthX2zHatSpmj&#10;qbQ8B52Ilo54RwssX9Xk/dN0KJZI5xGir3uQY5VYyoxB+DXkPdMMJyttlCdI6zGSXU824KdJ5oFp&#10;CyergbUD+rozh5UIH/Ypfm7P73OARBBUTf75oBWtmSG+LZyHxCAwbWVpjf0Eq5kMFNYp7J9yaGPK&#10;KcJ6JFEtz89hqYiY9bFBJ1cMUJShwJMk0657TUcWvazNSJuWUIgfoTU0cE7/XoiGlcaK14xku/pV&#10;5btA8mYmPE8rerEgTCPlADSIZz8vS9PT+gI96a3WZ+ea9CUStF+gfvm0r0ZNzJjJc4yUzN8R/fFL&#10;qt27SFeIQb/vtU+fBpjqu2R7/bo+Sv9Ai3UbbualfvSG7LPimGNXERp7tCFZLh2xOpC9HpL4XgTb&#10;N3T9H77RlV9+pUu/+lKXfv2VRvj58A+P4XE+JjfxPp/xZQ4d9o6soqqZ+Rpo0buxLGyA/HCqGJUC&#10;rnrtjxHW0lEUcCAbvFpSUdakcsDHnWWtxA2dwMGQgQDYQCsrhBFTDjEj/izGT5Am7POxsuBGPMhr&#10;F3vaXXHjtYP10K7jY3SCg/i420S5JxLBnfiJXOPnyzVsjk76vCET74k6Fviq1oPQjtsxV1t2vKOV&#10;m97QjHXjtNFprExD+NztQCgBkw5wE3k5zyS2/T28cCkQW/bBPrO0038dq65lmr4OZ73Z6EUZKT5c&#10;xO8/+rZyUnaqs3A/XOwj7Mr95JdHJmeBK6sKHyh9XormoPMjmcsD4yqnpLnchgBymdOR2JVhYFam&#10;D33nyMZ3KoGz72jVsZdQceDyhn/P3pAp2p9OodOOW+ZOZqEPkpjNaVvBMrf+6VXVGxy6DPblWCc0&#10;4IgWSgLSnkh6XHiL/3Tzlr44M6jD0Vi1J5O3TttZ05qgLtgpjUicMocJMznvQ6QWdnywaRxaQlne&#10;Z4A4tWMt0I5nZi9oZrYsEOfuD4RV472Q/hhIPYEo6shFWhq0SOshXvtkHmY/ZCUfLB7iSdHxJr8u&#10;HN/O1D4QK2bVtQzuhZC7nxCxdetpoUyIYB7viFFv3GatIbHqSMVc0pDewAMVDio2jPsptj2GFwis&#10;Ma3WNtqf/cwlFpzADsX8yJth4NK6sAcLqHxPDiWTFEmScHKPC2yMQoAZIrcYxqtxc2tAGNzA+1NL&#10;/kE1mRflJMNWPGrB6IqfQyYOdyR/Y8tbOrposjZzay1Bbb8cI6jJUN3+fhtOohB3zJ4gh9WvKXDP&#10;PBW7GKs70laX80J1ozxOD5qy9Rmrns+gzD3rb9BXZ9r189sj+uZCp64VRqjzNKa41jtUuX2uUpa8&#10;rNxVMzTiaKy7/DmP/E31FZYWv2Cf+NuuDMTEJeqADXUel7KKpmOKbSb5CgK/aQlZI+EzyTs5ANeU&#10;aDE8RPt/uK2hn9zTuZ890cV/eM7rmYZ/ZHb+yQ11f3eFlRW8YQTETV9j+ouxctOXFxBEX9cQ/10t&#10;pGqDprEV4K4cr5eK27WMPGQtooioh5HV+sTgR9qpFjyJKqGkNeDW14PjWwtslnz0ohWwYvwIDTXj&#10;MzFNpesJHKNNR/mcYOxYIOC1cp4st7Al8ohdgRYQH9N4uLphs+QPCT+ixVvusKxcK31l579WG7a9&#10;pteXTNXbxM8fTtwg9xjDim6uEvjvLU/h5mbOkp7iPuExU1tsF2ia6UJN3bdEr2ybp7dwt99mBSke&#10;5Nc/aKPyUhzUQdT7bZQqDx6XaIg4g6pyVni5J+m0LLC6ICAH87AAaH7OpRhtFyzQkdwp7BuP4k9z&#10;FaJAtSzT5skpgQsg9FWZ5+CxS+TBDp7HnTDIDpS+hP3IqzKqYXdThSd/LWqJWuacZk75ZtJrcmFD&#10;OLbZyzRmhjZA5zqS+IFGGObb2nNoMbdpddx2WUByzcLEqCwnAIZLDV4wp+VVj18mHM0G5qhMUm+8&#10;zrEOYAdTeJe5DPu6QubHmkQX1TCsp0IGjmVmSG+y0OrcdzQ9ZJzWm8+Dw4f1P+ZSXRTtZ98O475M&#10;1vinRWr9qlJtXxeDfqbIo9EWFoOvLj8qwtYujBAWiONDmfAaiQgjo+Fg6iG97UyeXvzrWDnS1gIA&#10;7aIIt1N424rHMLOMQQzMrWloiyhMk/Ap2hs5DZ3i+NE2yYp51ClrOlnv5twCvdhIYP0OubjpOQ7a&#10;BJaUParCoJjMB5KUYnC/LqCjKESzGO2yTa7InAyFuOlNdo0o7tdMH6vX/scaYyqFeHTxdAXsg0O7&#10;5V1FmH6sYltc1QKP6Qa34uP6TD3vqGB536jvhrv0Hcv9p12Vugbh4EqGD+BOom4PnVNv+GnlrHlL&#10;6YunaNh+l+4ipXoackxP0TL+kGijX+Ci/VNWExdItKrA6r29+5jyYHsYp0wh8XmsttHuWXt+ohL2&#10;bWXMScWPcAVHOtSAuW73dzd09mcPdeanAFI/XFf3t1d4/+kEvhxWzXNmZNgoVfzeSly46zD46qKt&#10;7X0xQiGeRblRR+HBTLqCmJeOqgiyQAXkgUr2yRVQCD2rg+SVZa5iDtgGHB1CUVYUU4z5tLNHS2dj&#10;Zk0BwlyysX6VmHPwAthRVvYTMST+WD5kaHhEf8RculBuuatVfCEOU6YBROBkjcBp3Yt/6fZTSzVv&#10;8Uuaxvx8PMFKJVwIbgTFhuQdVVThLtzBX9USpG3mrju0J+CUpjhbary1mSbhrD7Nj2e+HC0iN3g1&#10;FEdP5H47t38k91MbVZLrrYG+EKLgaYFRurg2+CIKgI/M+9XKKNcDVmCwmiwjEDUHtX8ZmRy9qEAK&#10;CDIN7reTT9tB8jih5hETYUfissGC1KbZXvtQNBlVYsRTesMQ19XGcp3l5b2W0Ws1Dkcuh3ozWo79&#10;PKhb0G+t0PawXdqVbKd9CeYKb4bAzXoic7hBAfWxGMXGs9cxZIIP0rqxBsDuwBZT1Q8qYjWrOF4n&#10;4RGmXkWXeLlXoRRvYRsW7ygfatghVrCjsWc9YAFhIKh6iRr7o1UC0FCBU9c9fCWvPOsi/rgaIKUZ&#10;m40GEMsGRV5OVBhvSjFubWl3KhTCzRWESDQeq4R0iAVByGR25voRyQ3rod9VJ1rmkFY1Fi0c/D+K&#10;cTU/rmZm3Mwhc4Ad4RFOXQtOrZM8BFbJY2QO0mZDgfoDTCT2WaJCRxh8DrDqrmG+qcJvh3joq9Cw&#10;8OYpNviz0D5mVEUpwhVD5PXQAz+hEGeO1Zo3xmvdjHGaPmqd8df29IOpY+W1+0NFWW5R1PF1CjCe&#10;pwQzdrNHF6vBcatGUr30aW26vuoo0efYtd/D7+USBXgt3VOX07x0uyZHv/j5b8jBaFfT0Y3KXDhZ&#10;XVZbdY+Y9GchR2lPsV4MPaIfSXP+EdeDJ73+6mvcrdrmfWpilRNK/NnOzGUyDnxfT/NKpM4XelHQ&#10;qv4GCN0YJJcBTtXzcA9/c56w0LMa+f6izvxwhWK8zMhynuQripEglppngxzeHOCAX034x/R+ew2n&#10;bzSnjCfd+JDW0j2E4fNix7zq1Up824XsUXfwU7Wh2hyyR46JexRQ4Y2SJh2mTcWovjF2BHJ4w2KZ&#10;+b6qYvu1igr+RIdOw31mznLyJTslbakCineQg+KiFOLeUi+RdQm1bHq6o2ZAEVzKWmEnjJgFBz7U&#10;VITeS+1Ye3QmyqvMnpQpYtozt6EDXKuFB9/X4t3z9IkFIbO+pzSXCPWpFiaa7nIcggeiXnSWVQaX&#10;8K4I2Tmu1OJVr2r5xje1z3q+5h56SysPv68ynlEDyt75grUFxtSNX+HigBFXM0VZD3Ww2FBPuAT0&#10;fnuLnTuGwpDMQyFZlEGzLEIA3UQmZSZ0S0vofUZF1xvJRE9WMUN1bEc0i0ZMhVNNcdgK4UGrZk+W&#10;j0EqTsksM8d57kKusUEzXQ7Q2hCCSThHWIMfqvpDOj1wgL0ghq9P4C3idZOGfXkEcVV7mpO1Bqb8&#10;2jILwiIheneYyanuGDbr7oAre+VQvg5WDOY+zfNlTlKRX/17qgZVzTtTqeKqVNXCY70AObu2O14t&#10;DPlld8rhiaZwY+fDB23DTIhlPHHMYZfT5U2hRILIpVwtYg3TxOk0SM7A4KiTddVnBRCVIeQSx2VP&#10;DJlt72o5D26VeSOGVDFYSwTN0FHMhcyZUaxTJxKLzdxYBUqXNx/fl4VaeHqX1oeZkrGeQ5GnEH7j&#10;zoPFMvhCvdIxLcqm6FOyPRVJa2qH4PfARy9rEy5sm7DH2PbOS3qbNcbfC3H3/FcVZ7NFmZ5mynIz&#10;Veap7UoxX6P8UxtUSyF3BZvpcqqzbhf4aiTLg2U/yGqWn65meFOknrpbkap//sd/1aefvdDF9ATl&#10;Q3GrN1miaw479cjbRI8DD+sRAuPv8Rb6EWbKDwAkI3Q3Q+yJz6CoMGS6lzDPVZNV8ezhYz178kwX&#10;zw5opKZF91vO6MXF+7p364ZuIwQe/rIN/mbLKF94EJHt2W8x7aI9NRRkK3NjBw9hD057hvVPz7dX&#10;WefQrj7vVu8XvdymD3g9Qt/YRrZIDEp7Mjz4tZ5vr+PY0II1IdKpDnZxmCMXss+u5MGsx5KklFsm&#10;kKCamMTD8glZIquEj+UJ4BZYaqJYMhvzaRPLiFIr4BmwhJTwGsnVY913abyXqRZGnCKv00+WuN4d&#10;9FwvEw+CR0m0Di92V3jiEfkmYrOStkNb7V/TUrCHxRgP+3tskcmRxZo8C/PnD16RbTL8UVYVkRDV&#10;ywnnSSk9JZ90JGbFrrKNYFdpNg3H8vlK6YoedTfv/u4O7wGZGbwfTXQEdc/x1CGOoYQDLQuQrwyB&#10;dQsIfBO76nyUSHUAouUwvVpxqWtmxi4HQTbaySxhEmoqF68V2oOf5za3D3DVIm/BYBjLMtkT0q91&#10;e6ri8RFdk+ev91AQrM70omg4jc5QKMQeVxhuo8sE05B/7nIJT4/zy+XZvwPrAAf5ktrkN0zv3PWu&#10;TpHFl0lUW02PF9njp3EBoC0ZDB6NEAsYcsL9y1YhbYfkC/Vo3nEixE6ukc9p0Np0G7kAt7cURWgI&#10;JkhGwyk14ORtAISOA8mfKKCoWg7LFQ+dNMJtcq/n8++S+aBykDqRUPtlpbp/Qtv1LJc3Cv+SB8k4&#10;xQXJF6a8xwVPuZ/FCoPid8OG8WjpONkB5oR0TFPXWVeco+00zmqN5jitlCvGVeFkZ5jASVwYfgT4&#10;HZcBSMun8xjiI4iII0E5/CTQ+arpMpn/MnPgS9pKERq/Pwn3trGjt6FBieGx62PlBJ5QeZSDamHS&#10;1EfYqCHUUnVBx9UeYakzqa66XuAPWBOvf8AW4l5DEu1osC5QiOdp628Uxui333yhb558ps9v31cl&#10;youKTe9qxGmv7jnv0j2PvXqCEuNr2tMf2c3+BvL9F5AbRmAVXYVz2w3S2wFFsR+EtPcHCuMnFNJP&#10;7wHIXNPZa2d078KIbl1jnUNXU42yvYoOoAFntJ6nXTr/Za9GvjuP69sVZsN7Ov/jZ7rws08BdAiM&#10;+foM5sNkxgPg1WHl30Hb2sMarPoOowpMmcaHdfyeCxr+6VOd/fEJRXqfG5QHmb+3Cf+ixi+5TQGE&#10;6rhh6wiEqSI+IT6bZGP0fZ0Py3X1a4O7HPIlRoMOcgoLOJB35ltrPgnCs3gupwcjnzptIrPEg7gQ&#10;kPIVAk2TPech29dkToyEi9tHSklaKruIWVoDULMSHvKyI2MUAD3v0HbySLAveYWV0+a9s2THheSL&#10;iXVYXZDc0o4ouOioagbjcBYvUSdC6i8fhKkJZ/Rq5t+/vo/36RjwL31xBdSdzQOFaDBGS2OvmAPq&#10;XgRKXG7YRX86zPeG2RQFWTKUpIjiPToV8gaJweH7tfbwXNlbvCWnwJV4Mppgk2gHXxSrQ1y4DM5Y&#10;tlU4erPzyaXnb2WOaPnc4PYMekgiTh7zUf/ze8q/myGf8yCRQ0DQIJSrMiZqrWH/hLJiD6Rxi6aX&#10;VUmRXWiO13BzktJ6IxVKRkIZRO/uFw9xjX6iS7hHd0AwiINi5lEXTQsFYhtjqQUnPtLKA+yMwrdr&#10;GHfqh7ejdeF2EqpvT73psIbFrrHsq0/IDbNgH3acJ1CTbEvZChl7BVKmA9g3ZuvCT5HGfMW+8gmu&#10;4ffSFXQtSDbn7FFU2Mty2E02Z30JMQ0io5GU4/JXAYqmq/tGrC7Sgrozj65OPYiKfDN+meYosVEn&#10;YKHuPYQOrqcYpUO4QhAJxySQRX/4Y1mtnKaDH03WLlzbdsyeqN1zXtYHGAgbCnHhGxOV5LhL5TBo&#10;mmHWdGefVl+mn3ppPQ2vAYrtYl6AbpWG60fma2g1+keQ7Nto985Dgj6bCE810kmPLvTAsGnR9198&#10;rYHYQJWseV1nmBNvQFi+57pbj04f1ZeJp/TTygD9SGjKT6826iusMr98NKyrCHv7cNLrxam7+7t7&#10;ozea4UHqpxh7fiD/g1VUEz4whRSvP7OjLx1AKnYP1ZCtG+5kkD2B2dg3Z9i7ntcAv//M99c1+AIO&#10;6ZcYRT3v4UcoXwbE9Ew6thO5pId5yxR/IIdKnM2GD3ObwXTCoqME8K4T1/JB/u7hnzzi67lDW8c+&#10;FuAnEJftuIETSiteJc/CnWq7ka1vfjqke982qudBpM4+SFN8f6g2ZTrrExhJ89IC9QFKlk1Q/Lzw&#10;LD2WbqxtLmNlhozJBJmRxWEi6OyNFJ27RWV446Y0oepoxaeXzJe40I2y9/tEW90XyDHVWMkVTjDM&#10;fGRf7CMP2vuTp7fIKnwdgMs2ORbhOdNix2yKbcmNODVz6DfzfbSBILcxI7bib9tIu1pLmlQNHGxD&#10;AcaBIudRK2XwrivYTBjAMf+aPbIJGS97twnajCbRaEf4em3Y/woq4uXKJ+0outZeOyM2akOsqZbH&#10;mWh7CJ4vAR9j0xeF3UA3eebnYJwQ+AlaGDxiRd7hUqVcP6XAcytp9cbIikI8gm5vFwjlJmasLQAk&#10;m0AlzePfl3fgPsXGmJIMS/GXTtMCkKMlqCyOEut8nnzBr3+4rKfkR1zmGyniFA44F4NSPwPbC0tt&#10;wY/laMk++dSZKqvRRqmEfhhn79OyzOOam3xCH9A6WkZt00qYLUYHZ+idYxO1HbQqg/nwztMKffpd&#10;i659izU7H3QNJ24toZMln6IYIek2/yEZHFgH+o7k4RSWCPPkbYJSgcxbZyCbQXHevxDK00a9FbUQ&#10;161DOv84W620UrlXyGgHMU4gUzCrI0Np3N6+O1iZLIX/On8qhThRO99/WXv4+fy/FeLhlbNVQvvU&#10;kR+mc1UJo68RLCRGKuN0rihc5wtCdBl2zX18Xf4R31X96Z95/av+/ftP9QBl+zkKsS3IkgKO0p3m&#10;Qn2KPOqbT5+qcu9idaPAuGizVbdd9+hx8Ak9j7LUT5FF/QqWzT+MVOsXdBAv2BU/+pTMeWxLelDQ&#10;dH9/d/TVbygG2sjzP3+oKz+9oTJQTJvSSFpyW72DDciSqJ3aA0JZdx3mD0T9LnasvV91E9bSD0gx&#10;gAX/OW4DvEb5seZTIupohzMHUmnlI1ld2WjW8bWaBgHa1kBBvMxe7ewEyNPz6YJOIdyNhHOay7xU&#10;gISpC/I3fqhXsb+/FKxy4uRiWkwJebFAVhejm1/Q3dw7rZ676QA8RMehJd1IhPnsJG+9Feasd/wt&#10;dIT5eBXA1/vWy7RoGwIC/Ih8HOZiwz9N29xXyyPqGGE0ISrifYmCulaIV27deTu13QQI+wITNQQM&#10;6QA/CXXY/XMpJKWdkLXPRu2CXRMLNlJwLhcVfxIWK9jzn0+gjY3FZbx1NJCo+2tmZcOtCGPLMEPX&#10;kGRchNtD4b1e/HC7iXwPkEXG2zoJBmHt85KswviagibJyL9irfzSP1FAlomSOSniGqzlT1xxaMlR&#10;hvnFWgUr4CSwb1x3KtKmcgyGWrm97nDyXVTwFZgy5yfKkZvQ7awR7lljKEb2Y2d4oWM8wI24BQRy&#10;E6DIFkxd17rgtBw+R3FVWynUl1Flo/QvGwvR1kj5tKVPn7fryRctevy8k1CTnbI+M55djDPrAqwr&#10;viphpZIuNwSnRQmeOof6uvtzXLofpeqtuK0y2v6yjvoBVWMFsdwC1zdXwJauaRAQzHT9boEeflqj&#10;K48Q/hKpXcLyuhoktJxCbOKNKmZfmHIToXBPCIE5O7U2bhx8xQnaWjpZq/KZ8WCTHIH/uqdisqwQ&#10;3ZZ1HUEQis09Hj5l7OmKsVYvzfNU6qm1sob7aYq9ofH7r2j3ey9r3wdTtWfBNL0DAdwgFI6gUMoT&#10;3RQXaCcvd3yAIiErpyerrShN11uL9Li/Sp8P1usXN4b153/9nfRf/yH98Q9oE3+vfwV1vkV73h9+&#10;Sk0hDhpIoyh8j+v7r17oRkWe2nZ9qOsue3Xbx0wPmZe+irLWD8Qc/AMk8F9Dbfs1Hc0PtLrPINdf&#10;uc9t9jloKDdi7/f3oPdRjHyuvd9AUuCQOgUl7h2z5ZoFtP/G7sVa4WkCcr5bSc1OyqHIauGk1jAe&#10;9D6qwRW7Rm1wjquul5I12AI5gjiC7lhuUNhW8DBPNwfqBG2yFawfuzxfqJIH8RzCPoRnxrGXF/vd&#10;k0VwiAteQgXCjrB1Jy4JqCo+7YBkkjcK/uSAZRiMhvtAJXthQQ2/YLdpIJFQkP6Dy7FYOUlo0kk6&#10;odU6FLIUHuda7SRxeq0PNi4hn2Dxv0DxpBjb02a6RJtqS8BOdo+baGF3qrBuv6rhTRcRfT7Anz30&#10;nLBXXOo34ie0l5i1pFSyKtOOKZDbsg4j4ipApbDWYPbGuA9U7ZRV/iplkKmSh/VGEYhpOwXY+bWB&#10;mTVInRhMkjtIJivShkwExOnjdIxd43F8VS0jJkNo4LBOxGwste0jjFLxbKw6gBPxLpUMohJHnNuG&#10;hiqujUVlDbs8THIaDC7c+Ho0wIgf+uFT9f/k01Gz4NhbDrI2vKGk8rrycu6nCLkRrXkdGt3P/XVv&#10;t5EF+qpEBLTYNISwewkesNaeKsImy0g+KnlV4fm7NAhH79bDaj2CclZ99ZAC+fPK7u/QwPf1qnuB&#10;YvxpvCIqrJQWZ6tGHK17vm/WzV924qUSpvFHXtUWt42yyj0mqzgCVAwcPwp8T/NYdjormE0Z9C/i&#10;in0WQvEQDPzed7W9Z6YO9S7Q5sq3tChlkpYD1qxLNgh+8RJJeR0zI2hJ0O2smiAIcLD48L2FN01V&#10;efVq+KybVYKhcuM53MYgMmQDsATC8j8Gte3ghy9r91yMbGcbChGi8bxXNQt2zStTpsrYeLOO27nr&#10;dFarLj34if79j/+lf/u3P+qnP/1Rj+/d1afXLui3L55K//lvogr133/639J/8HN0if/9ux/1/flW&#10;XcaQtzvETi0B1krau1zDhZgP30W07XxII+zAHp8212M8hL4Ms9D3KY76ZVWw/mE4Vz8nL/IXuBN8&#10;hUvBA1qke59f0yV4so2sqwx2EaW4fBffbyLHIQJblAPKBlDruAk7qRwtHaExBdgHxqWhimdtlYKO&#10;z7+C5falQCWQdeHgs0YeGE2748y3O8VKm5l1vTickktwLMghVyOBiHSvw7I5YSx3q53Eec/CCwhU&#10;+pwR6heIFTgf2FWNkV35JO3mM7CpWQM6Xc9silaSESbzehTtXT6c5ER5n91IPspmuZ6fxUUwSfY8&#10;J74X2Imef5049zE62YE6h+hsY/ir/mUzld45mwTo8SRl4bZHGG3eRR9lYYzl0+KP+0C6Mlr9Cbux&#10;UhI8264vbqnfYPOPFvVA7hHsKLerhHVFdWeo0mvc4TAnKLrKXw5Er20OWqploO7bWa+cLrLExLoS&#10;BUearAdSFIk/Tgchqw1Pe0Dqg0haMyalagLUO/aXUWNlmfy6nOtxHKcujhYxtrRcYBdy1kk+JUfk&#10;hVlU1rC9mpBxVICY5uFhUv7oMtB9vcJwNMsH9Wql2tsYrLtIVh386efYDPTKvJ18+8HX5Hd5ifwv&#10;rkaFTeZE27tkoSOrQue4PX2JNuYDqjQGYZUAvxBaUS5O3D59BH+SSGtXR3F4IPy12KLUdASWcEX9&#10;zoFY0uZmXFvAm5MMQleg4c9zdeszQ/hjpFqvJNFmljEo18JdBA4/vQOmBd9szC5tjF6hudZTtCLh&#10;Za2pgStZM1EmzeN0hNva+exUWfLnmmJ9saONfwdnckUsdCZahc08AJsTJ2hTOMElxSB1DYSWQAjw&#10;Z871bxyn4Eb2igSlltW5Mu/GqNKgWMBfM4128fTeufLe+g5K/CkyJcFpn+FWZDbcNWeqtjMrGi9f&#10;IZ9UzI6bHtDW/pu+5LL7//rfP/3TP+un3/+gX/78R/3xf/0Ltfin0YIcff33H/Vf//BC3w/W6WIy&#10;xkarPpDv9tXckpmAOGE6H+uvq867WV+Y6QuK8EWMjb6PO6VflfjrNx2J+iVKgZ8Rd/YT/HmeIdS9&#10;8NVVjQAqDELRq+f2KaczqHjQKI9aTIuhkRWeO6qnPytljZGirk9j1NPvqYZOpD88dDncLPsZWUyx&#10;qjyBPMnZe7FSwRZSLsVreZqtpkE4mGy2Sh+TQh21b5sS163Q2X1HdN/ZQ98Gx6g30EUOyO7CwQ8i&#10;zuAXSgG5tY9htcHqiIfzGDeHa9NuRQ+7oBXMVhGyIo9u5FjtL5HCxWHPTerA4ehIEdtyEZzkR8NY&#10;ZM+Plnxe++nGNiMYCMuZQ67JK3z+XAxgF9YdgGV971CUm+TSvwZdYxJOBJFE7DmTGMxIdA9H8MGD&#10;OEHsh/0TREaLL+i9jXJR4qQ2h1Jwnjrls1XWJ1do5vHtmmCxSksO4xho/q7CBpOUjYmxHXkj3nQg&#10;ZYCde9AwvuO9DauM6ToEw+fY6YlyLdvOusbgNLGXVDMMxGqguD0iH+/htz08UAVKHMzTMYZYayzm&#10;/DlBQy5BQ8LhLBcr+q0syDenr+TNsEPUyToBU6WBnyDoxGIvg4DJ8oeNo3Z2dbBOErg5j5GB4dUd&#10;qIWFgXo7N0r7mrLki+rCBZDDGeQzwBCPhuQoDUuGiAvrMYaCLb8DNorrTG4gioVTzoIW9zAFY9uB&#10;UQ9k7b7rsbqBvOTCnVy1IgRNHrJSB5zRfEStkWlHVRvnqKuBoToX5qo8oGqf2oM6hRtc6qVMoHPU&#10;50MBfOg8wAMTdJwP0pQPZRu39kqY+WsSxmpV1CStj8MWAWHsicoPYdesUxnZj/UXiD3DFCgZ9kRq&#10;Q6IKS32Uj1dLLSdoQgTxYBhnRWMY5bCKm3b+FIpvsnZ/gJP0+5O1bfYkXihGdpgQsf2dOh7/AXu/&#10;/9Rv6Db/88/SX/6LW+8v/02R/YUXP/I/w////h//Sb/95a/0I0X53Zdf6qvPnujzu7SmgwBl2Umy&#10;J0bvgPEuYrwrcHxr1GCgk7qPrNX9ECs9zQ/XF9Gn9FWYub4NOa4fE2z1G/Z4v0Zs+xPUBj9gS/gN&#10;y/Ur7LqGsdg/82wARBRzpcfYVGI1b572ssw5nE5REMFNb2HQdFJXv8jV2esRZEDkKB+rwzQI0DaB&#10;qDNwNTti+5H8w1cqLJ91VKULRl5Y9EMoH3N0pd4/uVAp7EqzCFxtdT3BTrSYg4SE4aQwzbPD2xWl&#10;RQwFYihGQ8dxEt2pHa4MdvVI4CD4b0thLMCJL2EYsJBWMLffVInnXyH8h8Lrp2h7x8ieAjxFIVtz&#10;0Fp282tlMHPowg6kvCTf9Jn4GPFngUccoAU242A9wt9hwj+bsqI6WD1Z5q0vyblvLMbXRMZdGoOV&#10;B4Bj+WzCYVzZl/sqn9VbIibVfrgOOMRbyM57g45af6JJJhDnDxhrpvEKvbkBEbQravvONA6jWgyZ&#10;m2GWpWqmL4nauL4dOUicgvW7bARwKWyy1sfVB7UENz0PZGbHMsA1QjrsdfFxnj5D0JtOGIsX/v0e&#10;6N3shpqxkzivQoO1BCRnF9gJDkRzuXYFKhueYA/ynw4Wle0oFtpeXIP6dBWn7xGcwi+w9uiXB+Tv&#10;tW05ehtl+QnkJEGw2/3OlVLcZbQV2O8jQfHHTjEee7xUzIrsmj+STeFE7cLJbXf9JJ3qHa9jnHir&#10;ucoXwAt8/wAMdnr0IWKyes9EqxLeZNHAfl0856qRVkdlpq1RSQZgQpwpyncbNRackG3ux/JosiOG&#10;zYo9lrn8iRsz70BPySm8F9OqXdyWxqnwGjk913IbbgiFt8iHc4TT81j5NPL7dquX/eT9z9p1htkg&#10;hsCUxEJvFSMYLse7MjXMTEG731f0oQVyha5mzny4i1XFZvaHOynEVa+PAzVln/g2WYeHyFq88St1&#10;Pvln3fzmj/rNv1KEFOB/UYh/+ctfqEMK0VCQf3/97br8rz//Wf/2hz/o1/iYfvvl13pw45buXLuu&#10;b7/5Tn+gY31675lut3XrWk666pnlrllv0OeV2XpWkabnWGd8FWimnwQc0K+JMvg1O9Cfs0z+AWuM&#10;bwn6eY7J0tDTQZ0BeDkDpTFjOBTVPYcU7dbJSIA3CA7m8Yb2boqSW3arggOtlYO2Dr1p+Uip9iH4&#10;PUWLGo3DQTLC4lwU8r5lnnIhL34PUqslkUc1HR7nEccV8rLE7cFjh7IjsYVsrlH/QDlJuz7aF/+u&#10;7A1/B4Xhx2diZ2hRufEcKC4rw+dgkMRRrGb5M2WT+5Fiqw7RVRyVXe1Y2XOQWvE6zu87xX9rQyGf&#10;4OfGfJ6GzzTc4K5X9LqM+TP2A75Ztr2tfQ1valfla9DLJugQBenIf+fOf+d3Zgpu4h9gWgwgc3kC&#10;HSDKlhwKkLyUyhYX2lI3OqBUXbxVp9v3yYshsGg5nF8j47V6Z8cyzdyyWEZbV2jK5g81Yc9yUrfn&#10;602z6Zq6dZwWmb2vDU4btS90j5IIiLWt3KO3s9Zpoe9CrXdZgvAcYfAeoFp3lAs1t0nthZLmdrYB&#10;Swu8Q1nWl947z37nFq1pjcI7g0c/hEFIwAbdXivFV0/R1ROjXA+/sPr5EK9hlBtk5rE/ySaXIPBS&#10;1WhSbSL+mL4wJ9yIaHZHIxfItX36YilhN2VKvFELXN1DOGSNsrj19lEcu3JeVyWmVg29B6Enmel0&#10;3EqtO/GqthLgUUJE+P1+Z5WUrSPyypk8BsJH24/KOWMW7RTCYT60nVDX9jLn7Yl7CcHpa2jh2A3m&#10;TSCf8SXtg+5mzizizN+zJ3oGDH0G9qoPZQqd7Xj8PKBvqFPVC+SRsxaFuyXzs6P2JZlhTGxNX++s&#10;YqwQykkvKiUVy3/XbHlvfFWnlk/WyZW4zS2YqjWvAUrNxLOSYjTwTHeDmC4lCco3MJ2Upd8Tqvlr&#10;nX/2B/38X/5bf/4vQyH+92ghjhaj4UY0vP5ejH//+f93Fzv6W//xN/+mL+5+ht1itwYcTXXh6DLY&#10;NVb6siJZT9lNPvXYra999uuXyaf0j8Sg/RJ/0J8QxvnltQZ9B6PqJsTk4i5c5PpYoOeRsIwVvQks&#10;o8OnmbVCuGUAFY7jdL0v7GXCWJmhvrkBuEUy08NOSAFwcA2JwdyuRQ86mIdYVkNtjOCz/iQvRNNC&#10;XTTR00LTnQ9qts0Ove94QHvZyWYXOWDTn85i3sDgCkeTiCIiaTo+N1MwYRovr4GpzHJv4LwHHxd3&#10;Bk9uSMukSfIjguGg/XuyCPhAccjiPMAfPNIoyLgZUM4myLzyXXn2oiaB6J9c87HuDtuqrQ+rFwNy&#10;XzKLMScbqqIB1cUV/CZEAggembc9mIvhSDMjGxKWDZHdTZ/Bkx2B5MLF0cKl0onDWy/v10WcxtMw&#10;TUvDkbAZzaaBsfMxlMJXt3+s+buW6LW98FVXv63xW2dzU87W+MMfaAU3Yig+SDnY8dtGQnwhiDW1&#10;fo+ar0arsC9MOeAveXi0GsWPtCjkYpu8saMLhEXgCMPcvgNTVwSh7rR+xXheevfGY8qDHTsL1x6W&#10;uB1QmZoMgyi0HkPxVdDaVHGyln6KIRHWEwXsVTIQF+eyO8mE0hSG1MoXi/Tgi6T24CMac43EYPxl&#10;cmF5lECmrvhsGGPYW/hNpiP+5UHgNAuO26GKQju9eJSvn4GajlxMRAmC01unpaowEj6FXu14xitY&#10;D7ypbRG0Ikhe9lKAB7nZTGirDseM1wmsIc2z3mBBzwnLy5KT15nf48Dv8cUC0SYdhguDegaRypEA&#10;L1HsNiOBol2LzWRFtkVJxUFMeA9qqcsWXM0tFcMurL4nSeVA5ske2+S+/hU5rsY7h7yKvXMnasU0&#10;CN6vj9cSAkmXoa5YO2M864uJWjZjihKL+9mR/lY9T36Lav2f9PyXf9J/0JpyIVJ3/z1ahIbXn//8&#10;t5//z9txtHX9HwU6+u/+2soafvmff/dvenHvKQSAMt1xP6BHjtvhnFro8xBzfeq6U8/9Dur7sGP6&#10;XYmffkmW4c95wJ6TE/GM1wPQzcHyYyrP36qEpGU65DdRBwwW8xThEX60AojYz2zjQABnF11PF0vr&#10;evjIiUS2Jd4EQUQYkI+gNgdeZcG9VlliCDUj019GvjYac8oEMoQJfiyHZeRyDDdrC73vfhy7ecjS&#10;0BiL7tVSHKXMSVZyKsMNG6MqR1QO6ZhOt9KJBOaS2ZEwSQ1Ys0QjPwpzXKsPd76uvQ6ziCtnHnd5&#10;Uw5BHwAKOWo1K4sdBLyEDgMqDmCzCVvr4dlTKm1fz3pjoT6BpG1V7qkunsNhUM9uDpIz37C//uFL&#10;2D7PeT0DNTawfgw7VoNI/BFdH4wZDp4B6GnDoMt3v36ihI44HSixwBqjFdkYJATMsU7hi7OBgnvv&#10;yDxN2fE2+lcK0WSRjA7hbIAbfGQ1avzow9qxf5Z2n1ggq6jVOCQcUUCunSwzWBfir2MUdT4HK4t4&#10;LCG28VqBe9pmmbLf2dc5mav8fdjljopuCxpFSw2L3x5g7h4sztu/wUIfXp1BPFsJr7CAYMwiiL75&#10;jw2MnC5EtAYNX8sosyCGsJIQCjASYnQC7I5UFsvFLJYNaoYqhMiVWLg3Qv+phSzg175Bpga+Jzu7&#10;ECwOS8l0H+TkeMyaYJjQjpCaObQznNCchqbMdkcBWQ5RePt47efXDP/uIDfj8XQU5FgretesUnwP&#10;+RHD5grrOibX0pU6lT8Xk6eJsihfI7+hCHkBxyfjdl0D7aseqDyizU0xLPCTMw3L/VMk+BxVXKmD&#10;SjELasalroCVQBjMfteN0xXkuE6ezlu1edY4LYaZsehVWty3J2jl6/BMZ0JxQ4Gx9qO5Kuhmnn70&#10;G/U9/Ucy63+rm9/+Qf8MIGqYE/9rtKb+Wmx/+tNfcFE03JAUGbfl/7sA/x8F+be58p/pdX9y5Zpe&#10;1ObqMauGh7RNdwFuHthv1xf+h/Xce69+Gmel37Lz/Dm2ht/hnPBsOE/3WsORX9ngCnBMmckrgPbR&#10;Up7mPfTCK8gW/adB7LubuanCj9SwT2HgPBodR/5ajESl8b6V8tln327QTpQ442JcZeRjrXFOBzTO&#10;8ZDGedvw4p99bDXW215jfRy1IMKQTEyH8KyFLIt0bjCyLNGgrgZp3U4cgWXKBnyJoB7SoQQWr1Fl&#10;p7kKK60V579cC/e+ptU4rR1kNeNdhd09oFn0UDlugCEK40AJLDJWYtEGtQP01DbzufdD0kZVn2ow&#10;LyNH0TV0s/xijFnm4xmEw8KZnz1FQXKLmx5ROBzRBhbxBppaPTS1GjrAagqtjpVG0xdkYHIQ1ZNe&#10;nQvybDiU2nj+B7CMPAtWUgtjJgeDrGiofHsiD2qlH5Iz3z3aG2oimxx7mQcb66j9EhlbLNIu8k9O&#10;BJC/4bhRHzhs0hu2KPRNq2ZjkIt0v+IV7a39iJ7ZGgOeMHIBCeLoD1NWva2qiTPLw1ynAVJrr2Hf&#10;9BMWwdyMbd+Qc8EC0zAblnIj5sNhLKAQ81j8Z3AbZnBKZvNjCuTZWGaSOIOtOW1MLsvwQgqxikKs&#10;hQJVj9K9GTFyM0Lk6E5vbB3WYmHnh7yoX/5Ii0K7k1jMpyl7OBktnZfeDN6pN9gBve+yQlsC39X6&#10;gBlax1LUmCLci6LfLBMD2IxpcimZD8k8Co4frdOjWuB51iBoB4uJmkvCwzSMPHZbfFrWNITIlvkp&#10;j1u8HVZIFjFziRmE4xTasphOhUrF7pG48SrY+JU4omVk2Clk/2z5H2QnGnNY7scWawcFZwxSunfJ&#10;NO354KXRtnTl62O0AU2i8drVqr74rXo+/Z36Pv+dep/+Vuef/04//v7P+o///OutaKin//gThfif&#10;3Iq8/sTP/4vb0VCQ/69i/Fvx/V+/Tvv6Lz/7pX42gPMbmRKPAo7rgYep7rNX/JSifAbl7Qu0ir/C&#10;c+WXXUn6gXnnu750PWyN0I0yF3VBmkgKXi0zq2naj/xot9kY7WAu375lrD5aPFavbJ8jX4x8u3gg&#10;e9g7dsEtrQGcS0bylHmrQRbI3YxiHLkJreB9HueFE4C/ncaiZhjr76CxwR4aF+qjyWG+ms3qxboh&#10;AE8hnPt6owhUjVRg5WEMkdejH1zNbo9kXmRwx3CH8IEknQl2UUy0WhMeOrssUccEI7zFb8cf54fQ&#10;rkSyUszQrn7ISmipwjOXKoofS3BeL6HT6X3xSJd+8UJXf/W9Bog8D++KwyDLGbF3MySGW3R4t0aX&#10;7w1fDFF8w/BCcTeHVGDgh+YTMZjNM5yKdCv5ZgfPcyc3ONQ6xq0mirOOtY+BU9qEo0ULm4SO5/Bs&#10;HzZza0aomIj03PZY5Fkx1FQGdv50nAXuCJyR6pnNlaXTEkXF7NWRiLU6EMAtalxOzFnZW6BJKyBu&#10;B49az3sPF8gSuHsdOyAzyMfl1d54eBSM2kZ0cFX3/YTgjx//ejp2fH+HtNyro+xzw81Y8ikBl7Sn&#10;edyKOcwNmRAADO2pYY7IxGYi7wG27gBAlZjANmAG2/QFzPXnfCOcQOV8oElDcSpGQZHB+qTYkExF&#10;tl7q1QakRkVk4rXrYG+OjEKxYHAjV4/2541AbOv8LAi8tMSN+kNyOhjuuSlNkyfJuXYrLm1NHBaw&#10;G4gXC+aD97+cyW0M/w9tXCTsEdvBTG2CmH4Ax7FoyMfltNeJJBEl5GAofPxdrTo+h13SFvlhh1dF&#10;L9+Gxi6rNFCBtCEBB95RwNEFOrRggra/NRYbxdlywZVr3/zxWoy4dD1z4jp8ZQ7v3qmmW7+gCP+J&#10;hfTv1E8hnvn8t3rx6//Qv7Ov/8/RdvSv4M3vKM5//V9/Hi1GQ5tq+NFQkKPI6v98GaDV/+c8yS/9&#10;89dfQPQu0NdZ/voM6tejCFvdd9qj57Spz4KO6Oe57voNhl0/aY7Ud+3x+hQu6m10fB15lsrDhNjM&#10;9l3tQhH/ocGVehs2H8vGavyH42X0Loa4e2erqj2MGAKW1DCSqsADGliw2+IWNy7VR0ZB3Hr+FKKP&#10;hcYG8HNyD438HGQU5qMxeO5MSo7R/Bh/7WYP7FXtjxP7CfIhyCsMJiau2EQRjfZKbY3RYSxWPoh3&#10;0xib/ZpGQI0vI00+rWQdGkZjlzd0IIqdZVce+8BaeWatl3UMSU3J7KKzVimzcLOCkhcpqeaUWj47&#10;O6oIGeIZvfDz57r86++5hQEXic4e/vln6vgOf6LvIGNDYK9h8V7zDNomhVgEepxvMEDDdSHT4M6A&#10;KDwehD/6SpNimX8zoAzmwpQpQ2NZY+jq+HtKuCkr+P1Dj5pwKmDPmmmvPHCEeShsXjI31iqXfciv&#10;tnJRsJGAteNLrmIcrbJTtTOhNK/TxpZjptN4UOkGTR0ejrHkILoOJJNNEKZJkGjfcjuiMDRdLi0h&#10;yqOosh9xWnw2AJ3pOpSox5wyT0Zvx15uxhYsJgwSmXIQuEJszLPhDBqsJgwPfRZFWACPtNAQ+ELC&#10;qiGYpusrg/HSVU4X0nqYMzuhFnXjjFb99BxsBAZq+K4+QMAewxU6CLOngtkzHPRyUlaQjAIcNSnO&#10;i3QhYsnaAJew50g6k6FwFsHhtZje5n8iB6wZmtHO1X4JQeBzSN/kogdd5ra7Wcnp1jYaP5dGrx9O&#10;rJjVQBmzbDNvai+AE7c6+sajpjO1aBn7qO3Ip3aO1SGXWXjhuCixlBAaFN2hJ9ET7sK0ahbz55JX&#10;5G/yrrwPvK+9H72k9TNgE707XquZFS1M9qn9/m/g5P6eQvwtBflbDX3+Gz39xf/Wvxj29RTb30a+&#10;UQDn17/7k/7RcFv+x9+KkUL8K6jz1/nx/wJz/r7v+PstaVh9fPFUP0E69SXc1HMoZS5bb2W5z1oj&#10;4LC+x/T2x2wXfU/O4/PyQD3jwX8Asfkmq5kaHM29yX7cc+I1TVmNVfz2VyhE/F7mY35FvuPa7W+p&#10;KJfYAOLYYzGKzr2ZxcqjE3uSFBklUYiRHJDcdmMCbSlKijDCQ2v5OsyakrQbkMu2zpFMxhUQqOcg&#10;Gdsmqxhcx3NPKZr2OJH47HhWWrmYVM+PPUWrtknj2dOthHvrNpjFGgr0nRvZqzYQ6lweruEVcs6H&#10;eB83Ry6oM2xx/o5MW6FU0q/cghfJkyLPAxyM7Y3B4+gERPEeivFz/FOvQO+7pfO/fMFFcl/tFKPB&#10;n6iOlOQa3BYq+H2lxLcVMSYVPCQDhcM/k64unVErgdkyDnZZLoWYhqV/Nm4NZQbLR+bkSoOJNnXR&#10;h04zn/k3Ie6YbE8u1YLFoKbMjKt2zNMJRNured9Po9jJ5PCKbz4NcyxatqnYl2T3BamapN/6z87w&#10;B3PzEOBxmmxEV1qWd1EDzPc5KW8MUmf77+ANIQsc5zVDnHcu1W9gyXfTI/fhbWqwU+gGwGmEod/C&#10;6dL5NQx8EoPzyWMveQzTHJcsg6lvEwXY/eJTyL73+Dlgz6d849hRNDBfdvH3F1zJg2QcA8kc8SgC&#10;3xVuWGZADzIguuWcQOVPBrQd1cNcqF7H2gg36S2SF9bthtz1drh+Iw9L8FT1JcWIGG+s+dsQsra+&#10;ODN6whVAkarlIKj/HA/Vp2eVzgGRCbqbegsbDCK1DHzAahQDGdcIwEwwkcOx2Vq3e7J27n9ZWyhE&#10;+3Cs/6EChhBQEhNirCC7xdjrz9Eebgvv/XMUj9/madtl2oKn6a4547T1PUJwKESrfTtpS/8Jxfbv&#10;1U8h9lOEg5//Wg9/9m/63b/9t/6dNpQtxWgxGorN8Pr9v/xZv/unP+uPf/xr8f3R8Hsoxr+DOv/X&#10;7Wi4Kf8f//vDixf6eVOOHoZb67LTPn2BB+ez4CP6hsSo7+Is9BWH66NcNwyLQ7BpdNFIoaNyU/fK&#10;w2s+JOlZGv/eeDkdfE/L109DHmSkyR9N4L14S76Oy+VczCoGnWg3vj6xF8Mw5jUmr9Jdi2sTNTHD&#10;X2NiaUFxMX8lJ1m7WnKVe+aAUjteQjZEWA7rgmBWDpFd21WBGXUrB3cdrWDapWyQ0jgob+Fal4G9&#10;v7eZTCsiQEIDtSjTSe9nOMnIdrs2x9qrDCGCPRaKZsGz5Yq7gxtqffugeXIMXqBjLu/I0orICJN5&#10;+ohVzrHAU6pOCpQPzJlE8j9LmWm7eIZ6Ga8GuUT6UJ50fc+8h3yrjue2kue3crQYu+jq8CviIsnl&#10;Ns5l1ZPNK9Pgi8setuBOP6MMkj8SkatRijSwOTDMlj0oUMqv5PB8bNPBFa/ow7dhlOHqt8aEsc9n&#10;M8gpkj9ASL96xNh4uF54VsEhXYadIpBsB1drDyrjJsOMd6sSH0x4fcM5LLYdtZYTztN/H3DsR1qV&#10;xvKxJVgruS3D2UVVgXY2Mze2YbNgQNMGfjCoKO7rHDfktR/v6Ox3NylIBuGvbkOHg93/3efo1j5D&#10;THkHkOYcpACDyruH04Zh+nymTlcelVnS+yQGT5GxxxhtD6C9O4SwNng9rQh26pex7Uc+UklR5yI/&#10;MYBAjlioB5xDAY4DnSHZJ/tqiWwhg4c1e/H9tKAYh5DMqZfI/HeEfAQ30OGoSwh5R2dUTHppm4OI&#10;Bghi1RKHn2cJcLVvX4I8QtbK33eNThaQfZG/TtvsWfwGzVVStaUiy4igyzBVpPNq+ZKAdWDeGNkQ&#10;PJoQulVuxz7U3g8myOTDidqCBMoA1lhuWwOv8/ejhTjw/B8pxt9o4OmvdOvbf9Ev/uUv+leK7Y+G&#10;FpRC/C+KylBwhq3+H//4F/3LH/4yOjf+O7fjnyjWvxej4Tf8n3b1f9yGo+3q3/75918817dFsfoa&#10;M9wXIJnfpDjrq4hj+jpgn17EntDn2Mg/bMOmEcuTphxrucSa6VTsch3Ejex141flbL1Ua7a9ownv&#10;kfG4hL3uYdYDR+ZqDvnvVgVmKDRq5cyMtzhjr/wGAok4r5MX7tg76vPQoGbqEI4CDnUROOt5gDdM&#10;UCQ7vojGyUobcmWBXgwlDZ9bHnKD60E940IRWtKg/gSMyQL0IanU081Xaq3fQpQbuHMbskpgqRxn&#10;ljWJmIPFChKniI/knLIGGdE8HfacJTMsCrcdYWW1d7p8zDgUnSzVllGsP937vXKzXeURf1jdzbmQ&#10;V2rBJjgAEDcbRLydYB09WH4YbsYG+KFVHDBFpAvn41Sfy6sQMKrkCbgGSVEGt8MytgANhO628hw3&#10;s/KoMUi2EFLX8+d1UYh9dF+F5XbasW2G3p+JpSbepfMOsxqLPQDJ3JO0qRhFEZ7Udb9e5xBSnwX8&#10;NNpZEMnujsBFPEALOS0KIeoacgQO0KfPJEBzIaRXa4I33nQiAhqruvXp5kDBblpVdlq+UNWqEHE2&#10;fA5FilcHgtGeH6C+/eRz5dGHd355R5d/8Z3O/+wFr2+Q2TxjXrvJmmNo9KovecD8xg1UD8cxu9NX&#10;5tjnrUEasjOA/DgXKGmktNoFzSLcZSweqx9pa9Ep7W+MA+GkIMmuyAN9TYYzaMiyz6fF7KO1qLyU&#10;o0j0glXk/vV93al2RMHtqAMMEp06/q7cB4YotgId5wGxwxo+FNvHPG7bQtqMfHZiRUDxhhDOcmbi&#10;gNR95C6i1cTlzKdtm3zqj+BLU6xywJsE9GnRzivkt+dtuR/9SBab35TXsU/kxs1ovmKyDn4yRVvf&#10;JbDmvTE6vHwOLujfq/8LbkUKceD5b0cL8dKX/6Svf/Of+sd//2/9L0OhjRbjX9vQv7eihh//N4Vq&#10;AHIMxTj67yhYQzv7f27H/3Mb/k9CwF9ny1+ODOu7TF9UGLHMhbn6ogZeak2+nuGh+hV0rSfnIEjA&#10;40zvd1T2pWjcDYIpHBvs8NcqBaqbqfsGTZiHTm8xagkSmOJQ5awjfdgm+7ASMMvywwlhC4a7pnUx&#10;2oSrdzT7snwe1NP9WXLLY16rOg6+kKGYzo8RkWPeVDFBoSQ+z8HVfIytiVZm+cLPZFxAHBuBGPcY&#10;NvsfJdjBTw7UIUjX/ohxy85mIYkKhxC+G+4yse0h7IYJ2Dka+7Es0jewmjokZw4SJ8A13xJXfGxI&#10;ssaMuRbjrezuTGUwj44UFehP138jPfmDSgGn4gDhqsEDShi1SmlDawFeuijI3h+QhAFGNXO5lAFA&#10;FtKpFfCqoYtqMeAZAIu1WMtUs3qLGMJy/2oBSDv2L3RjtRRjL8/Z1a8H1dURIitcF2asm8LXuVue&#10;rLxKuEXTQG8NF8oQHejF78mR4dXPjWxkRJbAWGeUzSgCPiapdkWyK3bi9PeeB2UE9/M9izXyijkq&#10;l06Y5nheHoFF4cs351nqqZgCBL2lNooYjpD9QBg7wmQU1qCkdzs0s9BD9v1eoJSVqkbtUAyZu4s2&#10;pPOra7SJXRRDGbS1SNnxoFtErSdf7i3yErD6j31Xa/xmaYP3ayjmZ8g5cq4O5b4iG1KXLKsmy6Ni&#10;NeZT27SNTAar8PmESH6gHaFvyBXKUOFlgJ7/H1t/AZb1/fZx49g9u3t2t9iNiIrdoiImiqiAoki3&#10;dIN0C6jY3d1T51zPTd3Uud5+69/2/r8+l9t938/z/D2O73EhXCJc1/f8nPWOowHywaw0KnMeIsZe&#10;BCHwvY+wh4NDV/yohMx82MLcX7wLq+g5jZFUaIQM31ImqKhuQYSNpE+OxQogqMhXG31YS7gPAwg+&#10;Gm0R5Nkv+qjgQjLCxEzcrmLcuWW8NkzrJM+No+Qf66gtlNFrRgOpMnvFttVkw25xChNUs0tM2XcW&#10;lvt3ZMWvgJV9zRrjhY6+86Xuff6rviArfkMw/odAM4MbS2a0BONf/1wmSKVvfiQgCcBvKWe/5mNL&#10;Vvw/O8j/jcfXWdE844url/R+arCenD2tn7/+Wc8+fKbHn74CPvdKF/aicnBkI17v0N8OLYUAHAAR&#10;OIBhDBw7CNQZJxFjznCWTcAi1O7o4zD4TGd44Q8gw3l/IvLyMVggeKj59pWq6s5QhilpFe/1+B6G&#10;UN7vVjEMioxDGNFiOuSxy5rldXNtBM2yFmHoif7DVGlcL9WYMlDtAKjP5X5ZCoRs4c6ZWhOzEA97&#10;rOOzvOUYb0/Qd9Vo72qa6l4PYAQzgB1TUPqbxiBxulyB1K3LdEa1byWrKg9WVMwJkHO0jab8S4ZX&#10;iwFRlu9EnXTdoB/3fajv995VtMdA9ZxbT/PjXS02fJGGNcGENOtBOW0MqwsO7xzKTAux4RPMlthx&#10;RxhHKxgnxY+uqpiAcsp1U9tNrXGPnoFcSiRglwPc3wd17NEe3QGp9O6RUl0t2QtWNoU+EpgojJfl&#10;x/B+PIJmD/Iy6w9GI8+JTQUBXwZtymqAb1fZru2m9gv6yAqh2oo421ZbbK1W8wepi0NndVnXCCk5&#10;JwXjW+52OAmV7e2Yg7hgce2lTJr+SMw2Nu0aq8XF49EydVcZsvsxIBgW73ZBNg8u2r42AHWra+6+&#10;KoDBO1JiOINV9UPTcYnFg6ATNKs30Xo03glLEQAegV6ltQvaIJvra3EcC9sdLbUAOf35ESBXkNZP&#10;x/Jr6aT6mjiZhf0q2AxOdeF3oQawD4NIhITCWTOszxwkz4iOWpM5l8AK1PUnN/Tkuy90Et2V/TTl&#10;7378MYY5MZyci7U0fIpW7XYDexoq63QvVVs7U00d4D5SBQTiW+DgylAhygbeIaaeIEGykKw/gMhs&#10;EcMNL1jfwc5DFA5FJoxd0XaEexeOaCKb1hU1q1NdBKTqaEq7yhqOIY33zhjIs9/rEEF4hNXFwbdf&#10;MLB5oasf/6DHX/+pl5Sg3xKMJtDMbtEEpEHbmGD80xKQBN8PlLG/kD1NhiQwTQb9n0C0rDn+CcX/&#10;U6qaf/fqg0/09MG7+vnHP+g1X+8uzZ/nX3+t+Vts8YfvjXrdAq0uReCowB6Br3Wosu3C7DMDA5tM&#10;i1dkJD6HcwEDLOBadzhOLfHmGMegrAnoHSvHybJaM0sVXFAz2L5JXRJDwRPnQBzI1W72wBtQwV4a&#10;OIwBzUQlYk67IR9GS3RTVLTtNHktZrUOzTRvHaaquAwv29SJMrM9hjbdtcC/Dopo7DFBS83YAt54&#10;zVxFbGAH6boEbiHMB6dqCGABrF+NmDDk2u6zq2qEU3M5bEW1zbW7VuFUleIyWvkklPTpw3V7a6je&#10;CYmTq+twNEfbq/O0jmqCeU/HVaOxr1usNRwCM/37wKNtIdv0gdpY6q9Ne0LlesAdON8gNUYi3wdH&#10;6RxmGaFwV4OorOawpqgWtlhTGCYWkRFPMI+4zhrjHKi0fY8uKon2J5DVhz8qCRuxqt9wbC/gGYDh&#10;kK3dT2cy4DlK+3ZBVgHngxWaMlNzFjVS5RFVicx6sgKu1XpAXY1DunykD2uA7VinweQfikhtb7iJ&#10;S+Awbtpnr7Uw5tdiSOKW1xbRn0ak3pXaetYNIdn5DHsABl9YqwXQoVYCol3ONQeMpwHdTkuvoY1+&#10;1TQUSbt2jMq7oTc5GEHXmUursQitqcFoVc7e1kDLk+vLya8Zb2ILzQpurHZ+1TV1eTvZDK6rxXYI&#10;CC8do76L8ESknMlnZRIJDSUc45noctTE2SstiUd+r8RJn777+f8kixevvtF/nvyk2+/c0rdffK/j&#10;WMsNpy9pXuCLK3Cg6i6ZqE6oAXgjbJSYuhyQrj3iuvbYv20GCO9DRl4gL/ZYPo4DFLxuqKLQMgmK&#10;dwCL6K5tG2y1bBiHxqBamtuvhmb2qq2pZEejb7pi8Qx68WfsEF8QhC/JiM8JxJeUp1/p0Ytf9Zwg&#10;e0WmM1nRlKemDDXri7/+TyCaz/07YTW7RwsqxzJJfQ2PMz3j/6Nc/b8BSZb95WcmsQTxf//k+Sbt&#10;8ufSnZtaAUBhTcIi1NVnKwRk1fv3U/Up3vMF7M8c0ZRxOxyjRGQRtyLNuB51syDAAEMS3XFfCtDw&#10;uE2q4UE2RICp1jYXtY8NQZgYwaj9mSiXhcNwH43d+yDN8sE/Efco13h86MvQLMqZKztUrkegXToF&#10;/ZhJeBDOcGoKk6OzpmztCmSxjjy4V+aBEbUxaKuwRlhmo3k0fZzmLIRruAVTXUxxjWbpSLDIwxdy&#10;D3EvWaND04fVi/3chgqYP0AZkwYrAcJ0EqJcZai1Ja2brqlLemAoNErj2el1BAEzflZvfDyGo2NK&#10;5h31hpawy/ROwTVrG/d5qiPq3/FIYsCyv5ZDGYt+LzIgpsWJpsfzPp+iQZCMh/JaJAH524uGj2En&#10;pcBoSeSeDMfZymgGp+xdJPfCYQwgV8l771Z0gwxn8Qr8T4SlGHha2RctQRwVjwtOoDr90Ffs1Ugd&#10;J3TX9JkgG6ZDX4LeMw1Qs5V1KzVZ31JT2TnOL24Ke/1NzQsaINeonpQCBCtET5+z3TT34AwNz5yp&#10;5dmOioCetGYfyseAtw2w1omJ2SIa9hnwBNesY1eF2nI9XrQOLJCHL62gcbwp3VfzYgKtsqEPGIzI&#10;7LKQzvIptJdPiY2mZ3TWgOBaska63A7tygmzeqn7ykFamb+R9Uu8hsOIWBa3VB64BY8IHKet8QOV&#10;mLlD7xx6R199/I1+/O6F/nj1KwBN7sAXJBCoSBtP5Ko3Q4CJmJ7OBqy8FjkHr7wZSsidrwJEj8Oh&#10;hzkmAnFLbqJuSP13hyZlv6mtov3pQwu2KYHdYsLhSAij+UqGre9gg5YmI+tp/RCggq0/dzAGOZ0q&#10;avIAVL9OsPS98wkwt2dMUT9nevpCJx+90lvP/mNZ7r/66S99TTCaADQB9x0fv56ivsaiml7x259M&#10;sP5vAP779f9bov7/+/jfIc7r4DaonX+A5rwUH3/6kTx3eeGmi7EOglLhe1Yr/yhaPyyw803fjGRK&#10;EhPnJOOpSG+egvqeFx6MjngM2iVu1hg8PLrh91jJa5Nqh3qrJwY5m44V0CpkoIxH/4xd26T12Nat&#10;BhS/jvdvTXUNc4TpggDwcA5jmxXIWKytje03VKKErlDN6tFqcHCDB54BGNyAto0toKGr9V9WhcDl&#10;gKN6GjW/gdpNqM7Femkmwz0UvUeCBOo6piKK2s21doq13Kf10ObZXRW1criSjBVgKmJn60eq65bJ&#10;CPs6QElytghVTUw3XhXztSZiAcoEbApKNigZ+F0W5PESylUzec9GFCv9QSm9YDkbAWYUN/MpL5n0&#10;s2cMZdBnoH4ZTPYT0AWK5rULwqx1AwJq8ed36sxdD+27uVxr4itpdUpHdpmH0eu5zHDnNNcZWTUG&#10;IjaY6WQyma7d5Pqq1LuO/JbYIGIElchtuabN6K1ZjOjrTuisEYz0x2FRPS67DrIVHbRsBzqTob1p&#10;8gfhb9gHzthMMHje9A7OmhY8VmGlXmhU2qmpUy3EgxvJLRmWQkZjJmcsw9GTWQJDwp7p25TYgRoK&#10;3cVmMx4DZLGRgW+q/9o31GUbVsk7W8s6ZjzoeTvoI/C34ltozJqGaj6/l6zD5sqfLBV6dqf6gcKo&#10;BOtiZMBsLcWLoYaHLXuxKH175ok+2P+uruxHb5Pp3SOmXnpKNvnwe126dgJy5kZsoz00C7Vqpyxk&#10;1PfinZePx17aPMWT6dKRm49E0n9Dmo2mxXeH91hXDh6tVZoK8RUzSuuwEZCHR6MODleT3iIc16vp&#10;eF8sHlpbzrgeLZ7URDP7VoalX01hu7Cru/oWPca7WI49YbH/HArSS9349Ad99PUflkA0148EnAmW&#10;73+mXKVkfZ3xXgfiky8hEvNoAsuUr2aK+n9B4//uGv8/wWgCzxJ8/05bCW5LQL6uZ/8i8A+8ex1A&#10;91EFMKgKha7mwwI7nXVPGDYD3uxaPZhy+p0FJXWuWCkMt/y4ySblhFPW8p6jUG61Y7OqhvppbH6K&#10;gnChWo5J6jCXypq6tq5GOwP3Ww9BnAPY2HyPWUDwIN40hIN35DpY6qsryzW0vVLxL4nNmq8wMMWh&#10;Z3kf9nYj4Dtry6EJlHTjYdJMUEm4k57sTNGx0G2qyXrFql9thiI11L1fBXUfiFp3Lyq7zrDeO9dR&#10;fUx65q2xkzsGsSMBEjiEOWiexxT1CFygBamrtQDx4G0Mk1YfDJQj8hfpVxjwMOswme4A0Le9H+Nv&#10;8j4OZ2jyFL1nBKEY7rA7NRPXYgYzyQxyIhjcxBuxNWYjEaDIzPJ/B6LaHuw754OhDcAjxvfCIqRm&#10;kP7Y00nLKbV9+T3L6UOLQHIVoAtrVQ9IWCPQ9ps2NGRnh3YGJ8rgmdixUTtvWjZUrqac2NFW1qDj&#10;5+T0VuCRBbJN6q4pqGtv8LLWYCguLpwocVeQNriYhhtUnmxSNqjfKjQ+AjEgQd2sKi9ER2MuiRBR&#10;Jm9u4RVQCZy+hYx901nye2MsOh6B4cVx45RyIYPgwsciuJf64XGxJLquBm3trw7bRunNbSPUGyXn&#10;3l426sJwZC6Bvvygn1olsWMC32e1bZrabrWVs/8ktd5mr8bbbFVIY/zhufuM6U8ovWCrDqE0cOvu&#10;Hd18iJgy8oyJuFKtw8Y5nvXJieu7dO1uhq5iGRByDukMyhKfuHkas2OY2m/sgItsI/VaWEvrXdqp&#10;DM90a/cmqoIgUV0YC93xZxwWZ6vxabM1DSPPFdMaa9WcFlq9sL3se8HGqA2Le+t6ZZwDU3vuGp56&#10;jwEvPNUhgvHSh9/pgy9/16t/+sRXZD1LCUrgmL7QrDBMIP5BSfmrGegQPF/yHPO83/8pX00wmuA0&#10;PeH/Owgtgcr3slz/TGXN0y1T2n/xrARjOQCMaJSpy+6f54ZPVTscqsKuHLQE4kYcfjcwbFgJfWnl&#10;IRQJLpmh1mHkMZO1M8uL4VewhmbEakSSt2bGzKOU7IWhKZL2BN/MjdU1ZiOCztxnQzzQMuLAtXVs&#10;qLGLIG4TjCOdgNOhwD0DvdGA3Yu1gQFg4ukQFT5I0caypVqbNx+d0S38DFCuTm0CBeSmB5tD9e6O&#10;QPUY3EhWrFaq9KymJm9WVJNuFdW0B0ggVi5Wb1ZX7Sm95Mg0d8s+P42OXKaVfDwywVnV/GaqddBi&#10;DQAlNTh3u+rHr8ZEF9RPaQS42QJmC9yfAFSOfHqF9cIV0DmUnGjyFKJwns5QJ5UANPvGfHicidw3&#10;BvAeQdUQfqlEWyAOrMQIdmGYrUYzA+nn2kRtAvqztgAMUYLPI5l9iV9dhlnJIH9OW7RtrCqQEa0Q&#10;2B2GH7mxuq7OCdXJGRTFQnQfp8CG3toGXldXtd3ZFsb0NL34HMm9t0EGYAaaAFXKnyFOJHSaTDQp&#10;i1EK38texpMd45QEFwSAIxUINi8UREL89UP0cCWwO1bBO1vOvw3g+VhpG/+DAxHINcZAK3FHtTsM&#10;RWj828udNAY77DH+PfAnGK96wLOs3Keq4855Wg8IfAXgguEoLdeGM2a1FV6Ymw1oG3RXXccqiVH9&#10;zTOXNSgSImexq5KPb1MGyIycM+yEEE8KZYkfwerDjJG9Tu9WFj7qRy7v1Fn0Ua7RH33yBD8PWB+r&#10;4sZovc9Apse8Rou4UATr5FBBOzb1hJw7WX3BuFYgEN8gEJusq6zGm+qrhkttGAZYeS9rIZdVHeTg&#10;0EHTR9eVNWDwabYjlXgccMMxTsIb71mCsZwy1fSJ7778nenpfy2DmC8JPpMVTRlphjXfMFX9+R8g&#10;+E8gcT7/7m/LpNXsH00gmv2ieTT/9g8LbvV1MP6bKf/vo3me2Vn+wjrEPN8SiCYjEqD3mWpv2++B&#10;9+RUzfDthuL5BEUhohvJCR9yDlTJmT1yO46EZVkCO9lkzd+Tihoa8iUs3adEwljB7mB6YDO8JCBc&#10;m+xHpTV1U1W5Qjcb411BQ/ncEAJyhCeAhyVvyM6hMbL6hjDbDrPcyRoTuYLJpwMT0Lly3rtK3WMm&#10;qM2KLuq2sAOSiX1Ub0NXtXTopM2L+ytw3AAlTod0i1CzVZeKqtC5kurgW9GhC56U3axUuS8Gs9DB&#10;Vu6LBx7JwQFQZf4+f70JeL1N6jrVjgS9445nI6rob8SswDMFsDpW5G9meAN9TNcOhKxCr+5S3FVj&#10;CT5JRWgeHUR6spwsWQy22qgP7uLK496y92yilal4NR5YyexkmWbubKwxAOeHcchMIKYmuSK9shkt&#10;1M1d5B3MMAmep9OOaorA/uDAu6zvTCAO2zVZowHcLkEmzjHeVoNiemFOggRCVGN1h4u2PLifso+z&#10;X0IBegnGJudup+rxq+M6+mgf7kmMqDkl8jD7zDZUKGPIwimxnTdufNJ6DU7z0ISyKLwSEZPFS3xE&#10;yjLZ4RvgtX+N0jCwycIvIuZ0MgafkUzYWBkgP74ew49tZbZYcg9Wny0T1NF/uYZ7z1P18GUACdZp&#10;00l/bUHP0gmFaI8dC+S41V5dNk8A8T9KVpsRfsKC7Bn+hiLDXH/rLodEmbajP+LPEjcMU8rgS3uh&#10;YFFqwZE0Jqpm71V01At91g06hALA2bs7deudFB0FHB4NrtAhcZHeIAPWXNNetVHxMo63k1nzzMbP&#10;fW7SEvUKHKwGK3Gn8uqFGSvOWUwJXco2sy9bIY8gWzls6q6Ja/FvnFpVc2zaKaF8jxKP7sfG7r4K&#10;TYl651N2Ss8tcDczsDHDmm//85e+Igv+YoYzsDHM8OY71hUGCP4NzP6XP/ytF+biOc8IyK+Ytn5L&#10;GWuGPb8YwPj/lKz/22Ma4rHJpD/yPX/i+3xHEJp+9F/mhwU6x593n32szaCaJntW10zjshTCVDqs&#10;rZwwY3VD+T2mbAfleyrIpRiFZmL5VuSHJd5WWhFeg220F1yTwfpOhlw8hvtnBuAMP5yVR/DxcHfK&#10;0ZVA/zaTKVcgHjapmgaMqCbPncu1C43cNYXuDDRWKCRrjjYn26sh7kvNZrRUt5HV1JU5Qucp9H8M&#10;9tYubS2nWfSe0zpogF17WXWiFO1UheeQ/ZClmLPFXuOTPbWDNYsHYOtuma5aQC9vRwX1Jqptvdkr&#10;dkZ3pk7EGtUC8jeAtUf3NHdVYN/aMzdYARcyFYLkhQ/KExuhxy2MrcXucxDorWSErQOVdSsNHCs2&#10;fVDzZnq8qe74Qw5mSDSJg2cOZedkwwYyWk38ffbWxhjCtsSolddiSX3mIABDYBc5+b+B0nkDpv2L&#10;UMcHWZPOjXmYRWU5YG6TirOZCEVBTYk760XG8GZHEqX9YEBPPn6giXFGKGi+Hj8t1aX3kSRnirQL&#10;SFDK/VLqZsxFQLJsOZdEj7AdD/alGrHLAwRFHFIVu+R+xE9exyOgUxkEDCcKAlGhEC59IQf7sFOM&#10;JXMmnWK3UrYJyTrEeuF8TUn31IwiH20vBqJ0wh+IEnSlyzFyOxesRUnLtZSBktPkfpq4boRahM/D&#10;UDOI6VaeLn+8V2cMkBe/9qgb++V7vgzUTClBSFAa/uXpAgI6B1pWqTwPA9krWK00JNxzsH0uO42F&#10;9qVkfNPLgfrlaAFuusOwCKiwaaGFY1cnbDsYSlfVDPNgrwjIndev3fo26oI/4FiP4VqZ4aS5+LK7&#10;pK1XNGuewIM+8DxXaFnyCK1a2huJiRClnoVGdBGI35X7wJs+1r47T3T1E7RqgLSZyaiBsz3/7i8y&#10;FmUpQfknJakJwp8InO8oR5+++ktPv/5Ln339tz759m895t+99/IPPYP1b4LRBJkJNhOUvxGUZl3x&#10;J5nyP/8EoPn6VwT2Dzz3/7GHJBY//+57RV/Kl/uu+ZoIGXgUdnjDqZLGwEucRYAt3txQ67DoW+kz&#10;QitiHOWyNw3K0gjZELTT4XpO8cNQNqCCJvnCEeVmnOdXR9EwIqw3V1Q/vsdQsuUITERHzq6k/sOr&#10;aaL7JGhqgSpGnjPhcjyE3CD5ps9Weqwt+qILWUM5yW4F0hQbRmjcrMbyDGwlV79BWrdxpEZOaaAW&#10;g6sBSKeSs8UurigIHVsIu3AOt0M8nwWP1pbg6w+RewSQzdVYxi0mIMexchhVyD1a6Kd6Ces0IGer&#10;Bmd7qXK0m4bkh8ubIVMA4BY/kFvOe3dobgqWctGDtSi3J5IbNTQttZJmpzBg8qNynMsgaTxlN1IY&#10;Y/nYhqrJdjW/O71wDz7Xd1oDzVrRTDPwYJlPFhy5oBpsfaqjDVW1aAviYghczQloIatVmb0VgNJ2&#10;GkKp2TdzcMUtZnqWpMwrGfCtDoEFRMLuLj0TU0mHHCdNCZuo/acD9fAjZMTJiGnUyolkj0Ka2COM&#10;bstI25k3CoDKpWkPQNhDTIWKSL9lWLelAo6NYZkfQ7MbCb40nOftOJ+BPir4VpAVHnhuGP8KL9TG&#10;skHe7L0HcfgqDPKzwUyn4uSNEajXRagz50O16vA2DaEUHeI6TL7QteIhmRZBR0kDDR8BTC30BuUn&#10;06skQLmGi+bLgjkEP3bv88XacbaYQUQJgVgEWbkAR+MALUJnxVBktnO6x6M3Enq5XL0ydso6NQBN&#10;0wj1TwpUlSCC0N9dDSLZg54CrfPWZRbdG9VgBirRExqr7iBKECa6gxazQ1zcWpvYjQ3bgMeE12Rc&#10;bh20KdaJvd0CpRznkLhwQ3mX7qj4+rsqufUJzsVfWlA235HZTNB8zdDm5Xd/6if2hqZHNP3fL78x&#10;vCFrmsnpt3z+y59M4PylB09/1Z0nv+vh8//qk2/+Bjan11mSMvYbnmeyoClHzb/57mcYGkhsfENG&#10;Nf3m/zsQn373FWwYAPxvn8bLPh6pQ0ctz1nG7m+pJnu0VdsJTC5X44gM0XZVeSo7xQKNDe9L30dW&#10;4BpCMI5EL8YOiROz/1uC2kJcDL4pZIERXshU4vI0fBY9dQ/Ixp6T0TfN0IhoR/bUYcAOM1GFSFPy&#10;xQQlo6geGztFrlvRxtmCrqjPUvWf216FZROUeXSRdqY7AnGz03C0cru72msgvoZr0VzaeACJ/DNJ&#10;KEOkyAkV+sl7fDQXvq0NGkqLCdJNaJI6Ht4pe6h1s2lXeqJdOjjXW9Ygg6rGbNPIwp3cF1mIQKFb&#10;e6kcA6NFABW6QHaeKg+qsZQboIROTmXIWBP9X7Ich5QNrcs4MvYYsuIoqGP9B1RQ0/YVVB0aXKt2&#10;tDPDjGob9gFRqOhvbwY3EShk8GD4iaxaWL8sjB0nq+70iFNZJzjkNKI+70VQjlFgyWRS8gZEfpPB&#10;AaLIfCNaTnscQMf4aAXiQqtpqI/B6cumN/QxppMPcnXgPWA7QIQOIadeDIwtFEC1Yd6bujrnEc67&#10;GHCkgdcLpxGOMYyMOzAzCMZgCKUB+GT4XEQ1+yxmMthMr0fTxgPL6Uywr/sZF2ddjmMyhdjU9QSY&#10;HIkKRkp/OdPSKUw5E64jZ4hMRzq41VQstpMYCycSfCYI/S4D2gXInQiuNBA+pRc0J5/zRSAkilBz&#10;w6WKzBh6cR9rl3JNLkvn63h2HIjFHAcL5wsHmMTGq1aEr8blxcr5UL6apEVrbAF241dhj2BPPsVn&#10;qprOflMVp3aFkd2LHWwjNeQGGziakn5+FTkvraE3e7KiaW6lln3NhBBGSNRyLAPClX4WkumFW2TF&#10;t8mKcBXpF9/54he9oE80gWiGNZ9SXv9sste3f8HEeJ0ZfyGYTKb7ni2MKVE/+OIPvfPsdz347Dfd&#10;fvyr7j35jez4J9mVrIoch7lMCfodz/+S51vWH3yP//D4P2oA//SUBhFg+skjH99WHqrV5TweMB6J&#10;0N2OIpGfynu1qcRDXngaboWCFHrJ+M9fweg2RhOisdgL74IhaRv1im6l4bGtNQjAxqQdbRRMrz0n&#10;oTPK20AXWVlNmN9Gk92GKWQ/OFQO/InuEyHL9tJq9G8iLsRZZBTz0UmNK8ISYUt/jV7O0n/7DDnT&#10;j+7D9OYI9nD7cOYqMw5MrACMZpLXmWx5M7fYcCwM/HEwbB0/MmIgrJoQOaA8MRsghi2yFAsOhGg1&#10;ekmrwFI7ErgrYVLMQY1vZD4MkuhtZMpIQCf5oIfitOWIu3rEjpRtDsOiiwGQE4A34m6ddz8aka3l&#10;mu7ZB9X2jlpiU102s9HBmVtL/QYw/ATAUR1fzPpIpLQB9N2gs7EBXK7sYyiyZ/RGkGo7FuoJKEZM&#10;UGvs36ZloWjQlUHDBASAWwRWZeJYmVMLDc+IZjjiLGPH5g/sJ4nVhK+2nHBW0E0sjUHGzCaD2iNG&#10;7FC2jb4L1+BPCJiPipWPwOw+xFn3Pn4LFvd1ZeMPlw9dqgSfhWzYDgaPFwvTIwxSZozJvDDid1L2&#10;mmAMAjBs2N4mIH3OZdK/ZcgLyfco6EqFkDR33SrG6i0BHp+P8m5GQBgOVxTPL8YuLR0cYKJxN4ZI&#10;nIipRyIeA1GAwkPgQAYyxTI8yGCga2Go0UUCGo8FbhR17SiYVfreI1lyYQBhR4m18USeYlE6y8Mv&#10;cuWxMjVLhOzKXmwaPvZrju0mE4Oyf3BFu4HC7fBHAmI4BpPj2bHOHqiaCNZ2QdumiRO+6bPqatX6&#10;xpo6s5KaQCNqY11F7UdYqS0nYxeEhPwSkFoAA5pz/gavGeuM6wxurn2gG6Y8BWVjgtAE4xeUnK/I&#10;iqZX/Orb/1oW8SYgfyKoviGQPiXgPkBy48PPf9e7nxGEnwBU+OgH3eHx4dNf9MmXf+rJVwx2yJpf&#10;EpBf8mgEp34jEP/ge75edfx/iBv65NVzOJtwDTGsLUZKfu+Hl1EDv4LHxU2QI0wOobkVPsBw5f4F&#10;Cwjf42Qq08f1Gh4yCV/KBZqM1d40NEPHJa/VSAgDq7f1QHqjq3qMqKIWHVm2bxiM6eda7Tqzifc1&#10;imnpFPUfWkP1Z3bTAP/5GguPb2U5kiQQEFKNuiDtURwE5AOY15SyRiiEu5rHYCmfxxJjr46UfSCH&#10;uN850F9QtNy51gE7syfwJmEUM60cIDl2fXZ7vTWdgc0ahozuHPYzcQpeiWPZMq7hxVEcvGFajw7N&#10;FgAh05KHARSZAhZ5AWasgUjl+8NtZZZxK1zRV/wZXCFEljBTG1x7aea4Jpq8ZrBWhA5VT+taqlGd&#10;AR5B2AQqXKumVhbzU1t8FlMvQ6HK6qsZ3mPkluWjCAxcF5RtUTfYLFaNrDmtWaTXXl2PoURvdUJK&#10;wC1tgfqmrgLEu4bdSLR2nNyEndY2qEMh2noOOUJEiOfudSWThMMxjIdUyZg5z0V+HnbaTVrfAwtj&#10;DydpCTofhbyJeXjnFfNYyBAlg2CMgucVDT0q9i7lIwEWikFJAOJVvqA3goFSBWNe6QUvchPYxo1g&#10;QLcAs4pEoboYbF7UMfQlD25n+rqD03gP4lbnEK86BxXlFKTkYyDmCUSuXTjaJr3F36GpRJIdzWMI&#10;k9ud+KSH0v9tRy7f9IzO+Et0wIZr0u54uR2lTylnyrYnRZWTYmUV4qvxhUmUI2cZU19T/h2kQa6W&#10;KCVtida491UlkBn1GSgNTZqLE9UmekZf2WeAgURNzj/DBrvy/loGEmdd/hxUA2w1H9n2kev6KPsI&#10;EDkgUBlnYYdfvE12fUdFXMfvf64PKU9fo2uwvWBS+vEXv1uGNd/S0/30T7/4I2Xn5/SIT7/8S4+f&#10;/6GPyIIffPYfLAt+0HtcDwEv3P8QxA6B/fHz3/Ts1Z/6kj3lt98xleX7/EH5+yvBbP78Aubt66++&#10;webtCz1//pJABzvHn4L7F3ktATJDVcujoimAZZNHFsq7UwjIeS+OTewb6aFWQqx23O+tMRnrNBgU&#10;0np65HCkONbSLvTjxB+3AhWDLY3VH9tqM82sQ7nWnMcZTk20k/1wNEEzK9uNHspOvYOXqCWl+ygM&#10;WxOoYPKBjJViC1/y4VlFcr8Yl6USAnEfMi1lhvGDH2M+wOxwBnH+ODZvQ9zK5zz3y9l4+SOH7wcT&#10;x+FwKEEYyD0bLscjMELIlKPAEa9gSj+22F/tM3w0Hwa9M1C27Qc3anFJP01LG6BuDm3UcUkrtdw4&#10;BPewdQxwXClZ3SFHuEPTmqZJKatQfZ+nCV59kM+fiiLEfJj7O7Vw+zQ1aFlJDUBTNSAzNm1cQY1h&#10;YNRF4cAmDjW4QmwHXNpoeQjyHxchD1wKVRQTe6vZIfMYVztqSaEHHgTAeC5zUnPiT8wO0ZtRC1Fd&#10;26FVWcsZy65DYt8b4xVXdB83aVjBCsbYy7FtW6c2W8eqrh1Kyx6oZ8UvUxQnTiocxAIy4W50bnLR&#10;98iEwW+RW4RulUoZmYCkhtG5MQEZZQjHZD4fZNU3MUX15HTzh/NoSLtGbnHd0TQabWyfsRnfj312&#10;3oVdwI6yYH1glkJfuJtSOI/sm8PHu1ihmKV0LPtJs6awrCoY2OwkGH3Jjn4wLYxKgBc94+aT+fAQ&#10;SzgZU8l6ceypkEUoQXc1JVAtY/yR2U9GiwTl5w/vqfTtSwpjyR1QjKYpC/zoUgDvJ3cwfQ0GeZKg&#10;YiZfh69kaRfE41UlDGrQx/EtxbYgy1FjUMTuigDyRCZ9W+MXQqyl5+V3zT5/jaHNTRVcfpud0jva&#10;f/uJHj77GTzpa26iWUV8RMb7/kdTrlJiMiH9wyBuyIbPvjTXf/XkxZ/6hPL0w89+0UePf9STJz/o&#10;6ZNv9fijl/r4gy/0+JNv9IIS91vD/Ccr/kxWFHjTZy/+g503Hoj79urt2zd07+ZVXT4Dc718r86f&#10;Og3a51OCEHEkpDHSuNmTgGwlw+NL59CMoH1wOpjIwZUEvjcSxNRqytDBau42UEt2rtBnJ/fLCfxt&#10;G8rQBcsBMkDa7UK53qyDleq3qKB2veirbCopcHtL7cQIdjfvWcJl4HB5c7WsAEQP+Mt9HN6llMeH&#10;aG0Of3abFucm6hCXLboxB2Dc76UNKoH/agaEISgqGFUFXyoyL0tWjNe6k8wTYEZ4wOpfgSbqDKht&#10;zpSuridjNKLIWxNLwvkdojUD8LZDJquX1B6anYEDMa5gcZB/e45qoU7sf5uOa02SGsxswY0EsQVh&#10;MyiBZPXWc3oickX7dI1p/OEAzYhbDAQS7SeUHPrZ91JLVBrqE4ztKE1bMEyy6l8LBcHVtFrJWpky&#10;HdI6Nn7XIxlcJirusr+sipEOKER6Pe46E8C7Z5Vz/4rSME8chSdfH79x6kf6neVth6srtfaJMNUJ&#10;nqzmvqPVJ2WyOsRNU+OV/dFkRNNxQju1Ydm9cHMjUBbzlAvD3lhcZyJiu8d4ZViCEQ4iEozpCPIY&#10;bZto6CcR9IpBoN8DrrCrQh/EBwXwzYBhzbWDk86TCdZSEApTyyK1qDwB45ECXIJLEWDazWDoLNg+&#10;uI7GReqD6yri41zYHZlIb2Tg7ZdGVjSBmYw4VSyqy1HQmwKBa4XRA8bePsSpWU5WJEAxUN18rIje&#10;lDKrKF7x6LGuzp7J75BqEbZKZYiVcysB85TtmLFuVxSj/MSDKzi1UXMmex/DZOQO5fMdiNJ3PoTX&#10;yZuzaz/GPOiitnEZo6pL+6keo/axY+pr7sYRFi2cbhumQ+8hw1y+SVZ8C6+FByiLfarL73/FfvAf&#10;gjBl4/Nv/tBnL363DFV+Zor6E0H4M183U89XrDJeMJh5xhT1GaXoF4+/15effa/nn32HMPFLPfnw&#10;uZ599q2+/ua/BCGrEYLwL7LpVy+/VVlZud5/8BbRblKjURJ/zeb46/efdffyBWVnZFkI38XGeBTS&#10;azRVjOepKMDOwSz98aBkzxZ9JRH/SbNrC9K2A8sgA4zU8vQ5ysjzYjKK8O4YQO8bOikld7Rqjaih&#10;KtyQXYYyxKBfnjS9kfbm9NeGhIYW/5ETSFcUsALLY6dW/D6u1SzOcxE/ziYLFtETGgPQfNZkOfSI&#10;6azJCo16IId42NU0ixZRPJZvUfAj/QjIHaBivAlIz3MJzAPgOCKIPZPytE02/EhwswthES0BQ7sY&#10;KOZc4GZTk9sgfd9UY127aOyWxVq+y0+dBjZTF2sw0VELZOM5SivKHGlrAjVx52DVZFfZYTglNrpG&#10;ScRKHITjGZSXjqVQt2IXa+DY5lqwwlrD8LpsPwB/l2VdtGI3XhmXE+R3hUFRlL2arBmhpsixhFzx&#10;YTdLj5j/7kVSPpnk3gn6qsPyOBqrAOTGhzu1UVP71qgZt6WkGqFTHxzX5RcP5WJOCyaAc0qdIUkW&#10;yTZ2tKy312VahvkKk7KF6PhvP9idHdkmHUJ2wu04BFCyWS6BkY+RYy4vaCYvbgpfM3IascgSRMHn&#10;CofxH2l5LNEmnItWIHOwghp6zQlKDtxVDW5vB87CBSDZ34XPWMpUNhN5+BKCes97hpiMgQqaq/s+&#10;eYvAv4uOzg2C0JzmJ/n/eDR9JDLzsUC2om8eAycIiZjyZ8vRKHCT3hinICh1KlGJ9CZxWEpPim4j&#10;z/jZcktBGr0E/8Jb3ph2JkCGDVT2oTU6RGY4DDLoEj3TnQ+P6cK7B1jM79O59/fqClPiowyXLjFt&#10;PgWTPZtlcsqpCK3cPlotVgySg/sYMJOdFLI3k2HNHXrF28q/fJ9AfKzDQN+effP7a7Y+wWdWGO8/&#10;Q9uGx7/+Nj4ZBKKZftLrvWJ18YKM+PLpb/ryCYH47Bd9SkA++exHff74az19/I2+fPWbfmRI8xOB&#10;+BsTV1F5fnj/kb765EOzxrd4a/zPZYLyD9Ixf+5fxv8dl+fiT7EaozQspBzM4z3bhS1b9DU/qG34&#10;VPKYTM8Ufi2Q9RWcwqu+LKfhDp52UyfMbkdtnqEsss5dYGPjF44AT8lEdbqVGtMvj5neWCf3jpQH&#10;auJuJVPwSnyA7Mpt9tKU/wg57WJIlwQ5N5wDOoY5Qhz3Ryy+HHGY3Oy8jk36DQSccJ3KeECrgFVA&#10;AiVzEvpEqW/BoGcFF4/yfAQW4r6gvVyY/rrRE45Fh2k4h8Qy9uYOuzoA06zDKqKRZqf1Az3VQ/3m&#10;QoReN1HLUjep18TW6g0B2hNh4YzD/qi90w4xtJme3UVtmHQOgzHUA6W7NpAetkBydsxxw5lqAwgj&#10;Jw2b2Fzbk/E3ATZnl7BQm49uQ5XcXTa7XTWzbJUGuQ1VDRQAraYDdzu0UZupMq1iQZUbvf6QM2Es&#10;VBehB8qehoFN80Gk09bg9dpV1wKz/ypfrxAmWmWPinWUNyeZPWAZPoleJ9pbTGdWw65YhQTCShgW&#10;nrhDeR2vpOyryxWHY1CnKEdOlBDAspxwlKa5FqEpppvYbyUwGY2j1wsBIuRDfxhOmRoJ8DgAGcYA&#10;cHvJt0+CZr/OUMZk7qO6ALP6vvFvx6tvy+FAND8gZhKQuQAJCjBUKYZNsYdgLIecXP74EcrjN2Fc&#10;X+L/voKbEPZrZ8PAS0KVKp+vZSX9NT+7sWalN0DqvTOiRU0VnDZG/ll2DBkaKcJzhK7jd3DpSJjO&#10;Xk/GpQqTz4vR2ncpTucZPp17WM7PA/kYCcaMK7HKvBSp3Sx7yx8U6hA35vn3cnTlk6O69uyozn1Y&#10;qj0EZ/q9PIjFYSq+NIXJmwOT07dA/FxHBfwBmj1MT298rLef/qDf/0HImIHKY3aELxjcmInmH3+8&#10;npx+RY/44nOCkLL0OSXqF0xJnzKY+fzz3/SKQHz5+Dt98fQn/WD2kQTiL2TQvw2GlWD84+kXNKDf&#10;6e9f/qO/CT7L9W9A/sZ+4xcWkl89VxgOVfkfo2X66SUdeXqDaXGWHPcs19QidEgPuCK85Yz63QoN&#10;QDZ+NkOaHkGTWFvM0tcfvq+7ty/rxW1AvZ9SB3/Gf3f9uXyXzVchY/yl6xtq0ryGOlQ8SNHcL0tY&#10;dwQd8dVBsmIZUDKTAXORNQy9tJ37x04+x4fJ9dBozGynQUmy144TG5XEQZyFQc2u+0VkSazGkbkw&#10;VnuZfGyA2YmUrLEEZvp9tGfQnPGmnA5Bl8l1z1x8NXFhSq0qO66xkdXkDFcyoHiuFoZiqrtrnhJP&#10;YBWxop3a2UHL2zRMhy+l6fGH++UFIGVH8UJs1Eg8gAsGsCdtwTXEpRPBhWMUhPrIYyGymdtF2xO5&#10;9y/HIikTqKE5oMI8R2sc3iCDE+xUc2JTvTEYEML4uuoTMg6X6jGohAd1A37TVTPwnGg2HV7XVPRM&#10;N9ZW1Z48sWMddRzRSfMWd0H2bbAGe0+Q+wkmXdyArqeToB6BqzuLv91pR9I/6ZcXdSNy6SEX4d+d&#10;Ar+KbLrvybYoOnsoAaXkcPQlwwiGuDvg9BjaZLB2SAS3F0WJEUF5F8TJF8KLFnnLZEssje+ZaegF&#10;esrj2oWo1C4IxvvexiTzepYcEuaCH9zB/wESgn4gFo3NdL5vNv1FLjywfAic2QR67n3+P4xF3LBR&#10;m5HbVPb4H8wtqKJJmVWwWausmbgPTcOY1D4V7mPxSCWjmVJ6wkvnDqzXWWzJH9zI0l0AC/uvZSmc&#10;Ubc3yB13hlm+R8icx7zZrzlpFpKTMzEqWZ61RB6FSLPTJ57FSPMhtJgvH3yil48e6T0MX965f0rX&#10;71Iq587R8SM1lH60LTL2lIFnGAQRiCU3PlDJlXd16d0XFsa+GdKYrPXtT//VRwSc2ftZ+IlmfUGG&#10;e05J+oq+z1Kistx/SRB+/dkPekWJ+jlA8m8QofqZHeTPBOKfBihulvpPv9avnz5Gh4MgJPj+MgFI&#10;IJpHU5b+zef107cE4ufyC/VSIqp8iVB+FvN6N1raVY1WDVCDZX1Uh6vxumFqgQCUQ7Sr7hy7pY9Y&#10;wxwD06tv+LEJPj0BSfD8NdPFct1iErz/IIijBlrm0VAHSnors4js4d1SYeETYXrkMeSjJ0dPJoob&#10;eNIeDFu4j3bgc+EIe2cyHhkTUGofQRZ13T8XgTEAIRdjycQp3FOFFnTXbvbVu6ne8t5DvoLpbhKH&#10;X8T5LRCZsfkrbKPF+Uhs5NS2HLpDguujW2urnIPrtZfyOohEFLl7kU7fDID901ntplSBZtdSew55&#10;69YdKrvg8UpEfn+j32ANwPx0nHNNdYuuqJ5sHjrBuBntjXIbKC5btEtdfWdoNSih7ScAJBSBg95o&#10;jYL+Wk0rRHWQTNtkcCW1X1IVMDyIIXaPVrVH1lF160bqN8TYB7eWnV1/7Qb6E+m+WQU7d+rp6XuK&#10;QM1tf0SwrhWc5EaL1uR4H3X0XWUhQ+6m5ztI85wNUHotJanDnprU511wSe2kwPOVLB547kfqw05A&#10;+x90SefwFXJBlsMoQ6cxtDFS/UaGMc3U/vRYu0wJSTBlUFbmPrrGjXCakhWs6u08wAZZOvSwRAdA&#10;z4zCznsdhjnL9pL20bZcAxUpjZIlibWF7+lIxt+LIHc2YFlcByXlBpqbVk/22HJPSa8IHxLkB76M&#10;k/E/nBlXl0Bsw4AFh6PLGbhM5erSBX+99VaQDh5Zr2Kca0+9la5yepHZ0Ysp02GQRIIGAcqWTMll&#10;DoAtB301m32TDcK4U8O7Awzoq/37l+rvm2SWt7kBue/Fh+bm/OvWrzqM2lnCWrIAHLvE46jMnb2h&#10;3Ev3mJ4+JFPe15E7j+n9KE9N7EA6NMRgs6p4Sa9nYe4b8LehRBGA37DUf0lGfPnpT5Sb35IJv9eL&#10;pz/rS6at/2FK+hvAgD/IoH8ZMjDJ6cXDD/XbN18RfL/p7z//NxP+RSY0198mG/7nG/38wdvait7N&#10;bCbE/WfXVdNO4Gn7kAGGVFJXBi+d4Y+26U+ZSYmWnZcCdIfv/0y6QI+ff3oFTJeJ2ra7LyY+0/U+&#10;U+oXl+7qs4vX9WHZfkWk9ZX3rrYqwwQ2OLKbgpymKm6drdLCVuE6dRhn53LNLGiFLR4UKDiJq49V&#10;0EaCcTFOT2Nh+A8AHJDCoXcc1b2ic3nKxWfFF46kG71hONVRhpFfecB67CpQw0OttGAP6BX8LWcV&#10;VwS80Ug2idgDBtTQ7FCs0q+cUXD6CkUxfHShH1yfugJznjItJvGMZv00bEodeXohEYKF+PhFqMYD&#10;ZZy5oJna0u/ajGurgTvqqb5rVbWjghw0vI76zO+rzr1qqNvivrILtlcv507quL6Dajl1VjDCa+Uc&#10;EnMixqsrsDhb4H7OYfxu2VNgX9h2kNXQ9uoxqIm6Duus2+G7X988VBWWG4gq5nnBBf2971PpHGVQ&#10;5l19lfmWXAMi1TjeHbl+diu3Q3SYpt5o0ARfCGG3c4iLOv+uk3aQHVcepHfcA30KkmdzIFI2iWu0&#10;ngmkmZSm0neY4U0ug5y9DHX2MSDYg9x5yfvXlW5ceYHRhbHcjb65CyXuDIwki3UKH/elAL5nxM/U&#10;qjw3zd0TZhlH57G8j4Y1vaWggTyyYfzHN9NYPxbC4Qu1cJcz/esErc2Av5jRH/n1IZqXPlE2SDas&#10;yHVmQc0AAkZ5DqDzC2em6uw5F108E6lj5wny3WtQjF4J2gNWPv+nH3osKaxCcjH6zEebNfUKshkH&#10;GiKWW5l+AV0WeJcJib2lgy+lq69vUEuW4CXUR7Rhez7Q7hD2WfQfQQeB08FTzLlAn3jpLRWcR+r9&#10;+vt67wsylpGg+ceg5kdWDmZVYZA2lhLVwNUoN79gmf8FquEvPvlBL578rFfsDr81wxlKWZM5zfP+&#10;S19ozKZ+/fY/+v75F/qNsvSX777l8Yf/KUstQfjrT/rrR37QH17p8Z2zmpm1AWRQf01b2ka1u7IP&#10;A5jQloDsM4xAND3S9GbqjNKd7abOgOYZkpSPZqgG1I2bfi7V0Sx8JW14H+ZkYCqU3hiOamP5549k&#10;OtoWFbPGCi5rhgZoXe1YO1EBKyaDOrFnib5DfoD6xzqjyLCyimzdK2gyswcHvo8TATWZ7zsMfuLi&#10;xe20ff5Exe9wRqUcCtrJUqWiFl/EPCDqihvT/dZaWo5NG/9m5R4U+HZj451VGc9D2DC49M5CNTwy&#10;n7L21AWt2jFPo+a1V6fRLdRxUkegegvQIO2llcsaqrs1zBk2Amu8hiosfbmSj/oiB7lErXpURSWi&#10;pYas7YcFXSe1GoPW0kCjNvGG5vpM15YSdxQJw1hlTZfVCKz58JU8QOI5CQgh52KE5uJuvWynPUEI&#10;1pT9otUpesQp4cCHhjTG0itav5+FLcvNYgnGR1x4Zr7cc1e/7XmsP868kq7x9fMvtDM1RmsOZkOD&#10;CSTDvKGAo8OxV7NHWRsbZsiSiUxFy/BTz7rjz8I1nMnYKVYHflq6e5iWJGB2CbYvluW9gcgZQ5Nd&#10;QOTKPsKPHYm7MqQZ9zBsSYfnlYjC205KljBcfzNvpYJ7zdFpytzTWAWk7p4p9yIwgECwYspC8XJA&#10;RWvfbEXhKBQDATl+b1UlHMO++/RoepBeMDrqyH9/DRx+uCFKB8jn4GpeKFxs0cq0K/EGE7oTl59t&#10;On66pU4c66eDe/EcvBylYOy8F6Iwvih7GwzzOZCIwwEKUPrcIxDRMvHgZ3Dk/3QjCDfxxq/hZtmA&#10;Q/KtgO36o/i6/r7A63af1/I2kUVQfnrhHWWcNjo+uXA5QxS1v1Q554C8XbirvHO3GUQ91JX3vgSW&#10;9o/E4j8M/K9A3XzxFRnS4EcJss8Z4jz55D9MRmH4P/9T3xvYmtFJJUsan9O/TE/4TxD+RdP5359I&#10;oSYL/vkbn/9Fv/7wLZf5HFNZgvBvMuHfkKeJap26GKm1+9zI7m7aez0K2REXtUIGpH0/eqLZSJ/s&#10;tJbvsaVor0yVXW4VkEngSikfNzIrWLwfwSxu/mm0Kba7kaOk/LTJa6UZBY0Izjr4F9ZhwtiIe6GJ&#10;lha8oY3breWwfrQ6+fRRz+jhQL5moSg3DbPZARoyrxoSGkxZPRn/Yyxkh2/JcD/sDKa/gap6I82A&#10;yO7gOISDMY17iEnp6SmaW4jCQ0YzzQrrocU+AzRsZRc5ohKwAsb9VILEZWt3LXHtg4THVm1C6qPn&#10;iJaqxSFTl3VDHQShreqiGL+wuyLAmG4KtZFPxFx5wa1cvAuoX7GbhgLNqzaQ4eTmpvLIeAMCAi2O&#10;DzA2lwEK3L0N/8t05gb0sMwNHMExD4uajUWhJwM7DvDDOBwDLLBFd2dq0BJMel3I5ohmX7mHlsbO&#10;8Tq72oUtLmnwBO/kVWqYM7xBV3i8g2Dt4dv6b8EDfBOucWO7qwQjU1+mq16wF5ay/K66spt6gC4P&#10;39NBmbvHw8trrb5p3TQxdyolIrowlGlrj23BOSgNzlaglqb21oqooSq4QfaE6ZyJElw2PWAOoPMs&#10;5A/T+FwOGbIE+FKpBRRwgazJ8v5srBKDHJSDI24GepWRKdOY4nHTF+Me5DNDd9kFZuT301Yge+6R&#10;lbQhg7KGy5FMvApT0tUEiBPXcsqdlXwuMreNtqDUthipgxG52zCwjFMuB0t4eh9FZNbS3oKeit+P&#10;MQ3KdsNzvNU1aL6ckA5cuC+fhfZ1uSEzP2trW/VGoqErYN/p/pTiBXXxbeyqFCydT4M2+XRfjD5L&#10;j9WP4WX6kaA8DyQsDVR/2Bl/lb8dpZJ7qMgdydWuE6wJzt2yBONu9oqHbn+kVz/8+Y+YtyHzGhYG&#10;rRvDl+8Nc99o0RCUn7NP/JIk9jNv239ZPP5F9P79E9f3BBvSGH+Zz8GT+osI/dtkvX+HM2ZCyhT2&#10;h5ef68eXlD1E79/fE4SvPsU7MQeFgtEqOgWK6TJ+kFedAEEPxVj2Dc00JqKRSCKeaM4OmfKurCaU&#10;qPoWL8vFxggWz8LFhyrInmCcz9+n7amlScUtNLvoTYZjXeS0v70c97XSsjIYHaUt2F83Ukgyvit4&#10;BFbYDmWMnXUEEMTZeXGqu362ei3ooCXO7TRoSR9VH9lIDTgIanTHBr1PTVn3R05l2UTuxVU4jDXV&#10;xpKaqLphrbeFEhLh4fGLkOCY00gDp7SWGwJhvlj2OYfZa2sghHZEydajsrBs5pvqSZnZkIluHYKx&#10;YlV2fwObaDMZ0DdvMVneRWtjZmoYO9JaTqNVed5o1CqwURvUSbUXt6Tt4tDnHlyUTNbbMlPOKKen&#10;XohW/rVEpZ+PVtQJDIvYxa9HgmRTmauWo+w9eucC9V8ySEO2sE8E25xwHvBIEA48o9CKyVgzVR8H&#10;FelV3HUp8bJ+DE7R9/4Z+jYRL4XsAP2Wv1eASeVBDb2g0AFYUz7k0HJNQuelBuI7KyHKnj60Wr5h&#10;LTSJ2n4ON/tY5A2m4rpkR4Nt6vr+UGUm72yoxV4NNR2UftyNrvAXKTmvZij88FZlEKQljwpZ1Bcg&#10;W4fq2jt7mJaiAE5QHiY4LzGd9A0YpekTmmj5emtlwZJIvjVHKwrqa8bKttoe1VxbKWGCttVQzoJ+&#10;CtzYTtEbuytt7QgtSa5J5kR6Ix8Ji1x4lhk15RbHG+nekwnaFoxVQYOQ4aOzEDtCv2UcorVbMDTx&#10;Y43iB4l5HSWkUxISg7lwChGZdeNwGepWXf3gKc53QwE7YrpOZm/QUQY4uyhn71xM0mf8fM/pbZ9i&#10;PXcbVe2U5O1aWx7MgbBO87LGaP9bSG0AJPYs2KFdx9mvnr5KiXrHgrTZCxj80dPvLKuE15zf18x6&#10;w8r/nl2i6RV/pDT9hhXG70hn/P0bPeV/fiQIsfj+7kv9/QNTUUvwMYT5t//7dzL6bzCSGU1gfvXZ&#10;Y/353Uv99fJDfUNvnnPYW1F+c3QkZqP2IBpceDgFFsJyys2WWkTGn8ghNgZRpxkMvqbTs01JQPO0&#10;AA/IA5j/kBVnMKSbyeN8TESn7iVQS8mAe2ux+G9PFoSPVwQ3D0fppXy/5ZktlZQyAuD4ADX376W1&#10;4EuHpm3XipK5CsWabUku9wvyGYtQghiJbunETTYaunSCqmEG27JHHXnDJXTCVm5VykD54R41dVFb&#10;DZ7YQA3Ho4XEimTWyj7wHydqRwkYZdyoR28YqTn0fKt9G2t1CGJRkwhEYGjD5/ZVGCrji+NctAGi&#10;8E6s7NcxyLFLnK1hARM1PHShGmAGa7V4iuosHqNaS8aoqUsPORRjjMrh3nx+JYDbTdUAl+T5yeuV&#10;eJZDFhx0KjIZASgcbi11oWXZKCd8JGfEObKvnKy1mZ4KOR6s7aW4ZU127KShy6trjnMTBYGb24+P&#10;3vHN63V+3QIdZkgTQtRmJIzUHsRoU1N34oMxD8nzBHCah6EvFWlM0mr5FyymTFysQE6zURsxHE3u&#10;r9VZg9V96RtqBgi2MUDoejSz1YA2tUTLZaRNE3hktTQIvpbvcScdQtg191Ks5sT2xmrNVmGMso+Q&#10;qS+/j/jxFUxoYhdgONlJicfwPEisqxW+DeS3uxUL93WKR1tluVd/xUfjQ8EBEBRYQweWjtOFyct1&#10;bsZsPffYqR93XSXLzdDMTNSri+rh5FpFSwoag6BBmMqjN4B3fM8PZKpfqr92JLogmRgLR3KHXIqh&#10;1AASj72yWwsygKl5V1Q8/973cAsyH71gXCVtiXlTx/Jd9DE+g1+AmX0PdE3yWR+dBC3xzsVAvX0u&#10;UB8hvfjkUbbexpfvxM0M+sJtGhRurdjDLpCS/ZRxMx4APSTpY4ARzhmkzTsqu/pQZx48tewRX6vs&#10;kwUt4GzKTsM5pPczeNHfQd38jZGpvkeIhyD8L4OYP8GKyqwm/gm81xPR/7Mv/D+fNw3kj19+rl8/&#10;JwPfPq5ztBWpdzM1CSkSV/sBSnZ3UF6YpwryUjVw2zzZRHUHtcJhxs03A02ZuaysZiHuZAP1aUpM&#10;RVTN/rHRZi4wE2VvuzzK0dI3tOBgZaz+amhdeW9WETOoPsZqYUkvzYnrRj/NQZnYXtsIPreU0Rrv&#10;01TTomtpwxmoQkcZqhHwRrtmrgl++v6YGwA70M9Jv3Fahahtu8N1dYQ1Mdd3qayXjVPf5bZquXiQ&#10;egKaGL51MYM6EGFJoQoP3qi1qd6ah/qg/RYU4nz6a6JNA9mNraK24xvLZvtUYJuL2FGCjMI9LLJ8&#10;DdSnrRqCIkDf8AXqFDgRrd8pqulsq7rLR6gR5qutl0IIR7iqGrtRQ8eywoioGRKlc+PxuChw05hQ&#10;B/XwQLBqB/cPMh22MUuAg3poQ8EyrSmawWthw//RjUCcz8ng1145JdzscdTDjNY9MlzlB0J8G9L3&#10;duDjYrOnaUS6m94IW6uw+KlKwovC42yZBsV7ahRygqu2DpL9ZmTX8b0bs7GfZgcMg50NcmBEW9Vu&#10;VkvVa1ZSFfB2BllRC1pIO5AV/YYzacKqu8+KbvIscsQHYIn6weZuN6mqOs1kGrW8G5J6g9A2aat+&#10;gyvgQV4TQi49B8RT33Aa8YCaWhtJeeTfV/MWNtA6Mu6eAGu9cIvQW97bdSfUTd9mHdKfhVekh8KQ&#10;M0sLuHlWlVdUCKVTIJO4FcVvoLvTSz7lYfK8UK71QPxSD8RgY32aPVW6XHFTdsxbxIpjsrow4Zq1&#10;qY4O3eSQeIR9OKyUfdf8MT2ZrqKda/Q2pfrnN/L0+Z08FeD3HnSURfBxR+0tWq6i/Fm6fNxNtwEL&#10;P30/TR++BXyvdCW41k2U2x469hg+54ViJR45A/6UnaKZnoK0OfrWE332lUl3/6vw/a9SmylNLQqK&#10;lJ1//0hZaTIggfjXj9/qr1/4+880ilyWdYRZVdAD6jfz8evP/ZslzTj15QOmmbyf6QcWwhf1w7h1&#10;mPrOqYUTFAoJw+mnFtpqW5yXBq+z1yjP1ZqVYq+pu6qri2dVxIBxeEboyQiCGVb6WKhOY2Iqy5ZK&#10;yJ7qZDTcvSGJ1TQ8ER97yv11RxEDu+QNoKNQsffAFMP/TOMwSrgSokWZQyAQt1fP9c3VaxHfIxCp&#10;lIPw+E5UBbhdUTM5QKdmVNJQKEhzc6lWzuLsVO4JEdtDDlkjAZS0kl1sS5b0QxkOwouNWC9rh0Eo&#10;DS7SasSM/RzRSHKdq7HudhqNmU2FMVZqz/RyHkoUViZRwJSZFgZutGCk5u1pACWvBbDIUejZjKZU&#10;rqol9LyLd7PuSoKBH9VKfT1bq9fmShroUUld5la0oG2qk2ysMCttvYBAtQNx1gVNneHQx5zHYJK0&#10;XOMTqYZyF+JyzEowvz7uZo21MIfnBWc4KvNspPbAEUxhmZ7OqiCT/VsMsKGg65laVAABNmm0+mZs&#10;1bJDKHIXrVPk4Wh6w0jk0K01eUFjzUaK0WZ5Kw1bjRPSxtZaSZkRSfmVjitsyuEgLUQ1a/T05hoy&#10;qYH6TcIHYFYXjbDHSg1Nl/5T2qujbSN1mlRHPXGDHTarrZZjZzxoQWs1Hgx6nas9WbUzmbSnXTWN&#10;WVhZIf69tTm0h5b4AhtzqKc3Aei22dpL97OzhNOIvroTqp8+jNKflz/WHwff0R9nX+neiXQt34tz&#10;MCVTKKPwmEuMjg9U0wZ/DEtSBjN02EqvsU2ZuMFGnQqVJ2p0HkWIGWfYase+LWq1qLEmrKmrFDRU&#10;cjC8OfPOXcXsh0wcO0cnUQ3/CDrY50yNn1FWn7sVquCj6xRzyEmJ6bPwyhiIw/Bk+q4pOsfO6iBo&#10;iuM8Hj0P1vACJzUcy3kByxRfjtz7BbC5Vx6Qle/pIIpv7zwj25ny1EgnGlmLf8Wf+JxFDMqgt03Q&#10;/UCjaCaeloDjotTUD18TkGDgzEqCx79/Jlgtf//REqxGtfhv+sOze2PltrubRlFmOhb211D/6urm&#10;yIpnbgsNXo0RzDYHTUxwRfxpNCp7I7HEQxFhFsz4CdiJjWyhivb11WhdVdUheK0GIccJTrPK0g5q&#10;F9hRLX16qLpTN1VzHEpWQf2BjDmStmUMvvVj6O3HFFcB69tYy471AK1VVxOyq1Ka1lNv95rqy35t&#10;GLItMxGWnk4g2nGQ2uVVki2Bb0OGHMQ0tStVVW/Iy2NRALDn71PJmjaxreR58QB7xQvqRmafNLU7&#10;GkIj5O3phMLfFvXZNlnuuWs1KXQmP281TZqI4BTM/woQjdu7TFSjrQtUffNI9QxE3pGfd+VxQAf0&#10;wAtZxS0k0y9gGruQ8nsiP8/YQvR2MivJmgHSrPgKSIUAf5vbiIU/1Lj2KM9tYNV1toA1H07L7CKX&#10;HLDWuHS8VBKrIhPZBGXzTvh7EIhFLNiL8LkrfASAGuRINkiEHFAJWbezWJDnalO5t/yTxsn7WC58&#10;NDQad69QdNEadmlT6NPaat7SRrJfUFdOm7pq9sZOWokeqHOsPaLDznJAvm6Gv4M62WNtPLmF2iJP&#10;33PKmxqKMpwDyIV+MxurBw6rFXpWV6XOFVR7zBtqM7Kqpq+sr3ZbK+gNBiDtcGAaHogIj98KTd8G&#10;hcSU0P6DIPAukH0W/gLU/I4eMLlhV9/bf1R6n6EFq4U/LhzSjwdu6vP4Qn0QkIS3wzzMLCtoCS+g&#10;65ma8ruERfRh7J7Xtlb/8exQ2Yn1WokCNWzy8QnD5F++ULffy1I2mXGg0zgN2dxd+WfXquzkOq0P&#10;GoMo70Ct2dFPF0HefAyM6vMbuXqKN957D/LZA8YS7J6KOImvJAgenxjchd37yG3LQC2l6bdb3VGe&#10;rE1KkexLLNmCOesOTVxAj5OSRLl9jwHJfeWewbX29oe6+v4ry/TUYmnxr9mMQd0Yhu9XSMg//wR2&#10;8Lv6/cE5/Q566Nebp/QjwP2/Xj1jJ2iCj77xP6wpfjKByv6QR8uu8Lff9Cs2ZfvKPeSa318j6f2s&#10;M2rBoBiirgGtwF5yU7PrHOmLwFNgDw3yelMtHNuoAgelFbqvVpO4aDGsRvLasYe2sm6Mx18ntXPG&#10;3z4PpYVLhgVzBk4r0Ekk6v3PMwGHsTE1Z5SG4d5sS585hJJ2NFlzFFf/eP5OFh3NzT2Om98mlxuc&#10;HZux2Ru8AcEpvFBG7UByE+b/NN5He6qaOaZfzcelmb1wH1yjx8GMt0MNcEp2Nd5fPx17/gzI3SXZ&#10;bZ4NV3AQPEBftJX2MO0+AEoLiX3U0wKPJygMBkng0QiGcilaXOSpKq7A8Xg/rKb20hsLqqurP/3u&#10;gZpad47suZdemP9zNv/3bALShh6xD/9n/1A0eZiFTOB3WpJSG7X5hprAobDh+FR+d7NOWaFJuW01&#10;mt9zXCq/S0ZTTc1GqR6reIessbLKZAlaBiKhFHxfGT/Y3kfl6G0W6eD9HNyVcHMCqJp4zEveJ7M1&#10;H0edTbGD5Rs8AEfZTupq31JNuldWtz5V1c+2lVrY1FfzWSPUDsHWJuPrIGdX8/XVpaqqjGiqRjTG&#10;9msGwUJorwCkGDfh7Fq4L0wb0pdpVuwQrSuExVwwXW6lM+CXuYEDDUP2IE3HIeKuyV6v+aHdNH87&#10;DsCBI8kYCFNdT1FI+XZdiI9Sxo65Ohu/XegA6s+IY9LZby3L4wxXSpJ5g7TEs5UWplCSnm+hwFMD&#10;FXuiBhoz9TV+djstW4ClMqfq5ujuWhY9RP0jhqNEN0l7b+7UCHoNKyuClD7U85QBem8mE/L7w84O&#10;9Ruv45luunsgUE9Bd3xyC2/6hwXaezcZMHkAffQ2BZx1UQSQsPkEoK3zQE0KmKpl4XO0MgxDksj5&#10;SkXbJhhJR+uZfRWcDX7y+j0Lyib7DFZ3dz7Uqbc/RwWcqec/Qt4/IZD8x8N39R0rj1f70vX8QJ4+&#10;KcvTw11x+qgghSltNtXAO68x3KYMNVnxBwKQINT3ZohD8BKIP7/8WFEl9vJOn4RjNFNMYIlzyiqp&#10;kXM31Vzcg/6pmua6tMBKrI5GbYXS40TAze6CEG5LdcYL3gUNV8eSCLRmkZLAQ8SpNJLVAeYs78GQ&#10;AHifjoOu8Q9MQUg3BXpa/C3I2tcOaRPyI9bRYzWcNmMUPb11IjcwmaR/cgX14gbtQ4AOpfccSVCO&#10;4u8TQNNM2c1zVhGMKAxOBMUyDjTKRG78KXkEJYEwnpvfcGpHoxA3jmCdgDLAGPRD7Zjan6b/PYoF&#10;myceKU77Q/h+XjhUBVl4iAE4/2YDr8yEbmWMZPZ+eEZHPjqmWWjn9I5cpUX5wdyP/G5on+6AyjYt&#10;p6YWkhnncVjMKakgByami8mQk7ivxvJ7jOeAGJ7EYUCwGQt6W7Kl2Z0P4FAbyOeG8zOOiwBNk9xQ&#10;49KaMyHurbWly/EEhX2xEzByKaiWffDN9sPvykVrMR4oWcTNdGr5dPnCoPa5nAWULZ0bMVVBZ5Eh&#10;gGzZYPs4VdgwVI3ndVPv0TS7o5qq2dT2ZMJkTdiyRu2R0K/es4qssCer2g2PuGmUo5Q284JGaLpr&#10;B6VGTtTpB+G69mWp7jw/rKcv7+r602N6GybF83ef6G8m6b8++FGPL72rb2+80JrwMUy0+mpOyHjF&#10;Qys6cjVEaTeRT0cTpl+wq7p69FVm/ip9tz1CH2zw0aPEYm11Y0fk2EF9l/ZCCbqH7Fzr8YICcYpG&#10;MTzMSn6nKihodz/lHAvC649MXzZR0Ynd1M+9jVbg2T7aebTe6FZPNfs0VnPnQbJG3WxB2gTlnRyl&#10;E3fnqKRokRJ3zFJR2BKdy9uow0zF7tzDo53+MR7yctRVP5j+bnLJxjfe144hVKzSAMrHs3sMQoHA&#10;jRI/DQfiPWdxsKJ/iD2IcO1lgzu9p4xTaGre+kAH7z3VO5+zaCeuvv35vzp/9SNdLjqom8UHdP/s&#10;bT2685k+Yqjz5cdMPr+lHP0vk1B6we++eKa/Xnyqv7/k+uYLMuhL/f0tQ5wfeA4L/RJ4npuyJ8IK&#10;eBMFAsAPVArrD9dU/dUcPHYD1Xd2e3aFDgiJrVL7ddayWjpUVvORo49eA0/wpI4/gbUP5/QQHpn7&#10;2PsWI5NS+P4FQPYGVA//kx1wCJS1WOCKYSjmGdC+P5SzbciTbD5RrKV7V2oG+N5J7F/HEojjyGpj&#10;cwg4buZhZMNRfH5YNkHF5yYTbDbc1MPWIyIMd9YOSQ4bp0oa78JwKIN9ZRDPMwFItpwQgh4Ou0Zj&#10;VtuX562EY3jum5e6RSWw/7NHWouywHBkMexy17PsD4DKlmVRiNjC+xEGltZIJRY/ugDB/YbOw+bZ&#10;hzmvU/FG9VnJPTC/proG19QkMvhcQAsGrTOD7Didn90+k1Kej0fy8TiCclg0V2QFWZufhxXaeMrp&#10;4VmVkJuspyEx+K3Ed5M97KUdxxJxJ0sC9H2XHRa0ohmwlQflY62F3mcQCHc3fB42cIM4noiVAyiY&#10;tbAgtnOCeF3M44TDUIMfvCf22vVCpqglsK9qczvLyratOm6aqRpzuquFbUW9OZqRLixlKzhZVgNQ&#10;dwYUHH7SU3H0Rp8dgYJz9Re9fOcJI3NOa1ZZf7xDuWWABIAIdJnrGHtMDvCfgWxdK4JADBVlfdEq&#10;RFqX6MBlGBN4aHR0hx82awindX+NcrPW8SJnXUVweAnT4HlLseaK89WywC2aObcHUuzotS5rqyaU&#10;U21XtJfTvopIJVRAGwd/jJcvkftAYBeTyQWb+ync21ZtUDqfHTgQiYbxWhY/SvMSKC3x1Mg/NEe/&#10;//BQTxCo8nLGto2Rtf/68UrfuVDncCW+9EEukCwfRInwi0+Zo+ZbR6vrnM7yYAIXCQRsdsYWdd48&#10;RXUdrNXZxU7rMjyRHoFneeUywxoA6iz3U49fAHv6ng6gfXrlg6/QMP2v7oOiuQ/T4jkzl28pV3/h&#10;+sM4nf5g+j4uFvF/fMK+98pRPShJ0A/cTH99g93A158TjM8tAUmE0jr+AUMiXJ3oswYwkRwFusUm&#10;qpE6LG+iRnif1LVvq0lOfbQIicE2YYzsN4MOWTueDBFExsBej6vgvSsQva++fkQ6Pg97slRoZ4ac&#10;nQIf1FiYhVwrlTeW7ZHXCcoreyF9G8UEeKfoBvmcO6bt8AZtuJmHkv0GRnHjEpADuYH7kVW6kkk6&#10;p/HI54aSLSdlkGm42UchxzhhtVFMq6hxC8F3ruBr/NtxWwhOptoDEGMaQSYdT2COoX/sS3k9nvdw&#10;zV53qH74YKJQPtm3k6YEVNX8lFZMb9fBEIoCdpnCrjQfL4pTtGYX8GvEIevkTPSXwIuWr1VzvFba&#10;2KJFM7e+Gq6iXI/FuJaffR5l9OQI1jRkxQkE4mgCcTwl6kiCcTiZcPCWCgipmT6S1zoF1bqYphqf&#10;OkbOZZ6yDcbmAHX5WQhbWeUi9x0C69wwlVsmucIRROAJfRkvxvB+LHZdUVlzPpmoJSDL52GfZTiC&#10;hjOYB8/Q6Dt6w5IYWQRrGbbywPDZ6N8s07y0VfRja+QIOLrnJtS2EE9akMUIHD7Z4WfotHx2Tdco&#10;r8TKUje5LjJ0OMxNcoib5hZj9rf5e+kr/X2cm8yAhe8Bx7r/kxIv+CBV7kHv5IKglBeydFNVB+8L&#10;q/nDZDVniAa7DIb7NkVxZU4Ym4DmYJE7Du/4kUFr5M9uZy1CuJFF4bgKbwDdMEgbDjM5pdZfxv4r&#10;7fYs7TyxWEHpY5RQOA4ydDsA3Q20hdN4HtcaTrOlvMl2TGdXpjZU1mlnHT7trlh+t9nIurssHaKo&#10;LVO0G6dhI47bitfAKmSBrPymqyKix1YYmHZbMwyc4XJZz++iljTyDVgg12Sa3A7e27odNiq4eAW/&#10;ibtgT68y6Lqs4pvvad/dzyzM/Tuf/qgvWVX8jyepYQ9/8UJ/f/oulcMlfX/zhJ5dPKYPThzWk1MH&#10;9NsXHzOM4WBjQPPHs/f1x+fv6++vn+mHL18IuiImo9csN/s0mDPjomur7bQaamygawwtmo9lkLVu&#10;oBx3LlL9bbNVGafbiUjyH3gEAdvYkuG6mwt9LpcBRDasmGxodPmUowXIaiQQhMYZ2lypKCSEkg0D&#10;Lxu33VICElv0S8ijIFi87WwJnNNSvFHGaAgZpkcigxcySB9u4L583Ivg7EYm6UCZ2osbeziv+5Bw&#10;sqYp+9wq4gxFANI7jmJaOYRdrr0PHwPAHkV2n5TLyoOAHkNfabw1rGciVoVub1c0RvuitDaaj21Q&#10;WZvBntuOcnFp9jhI4gWsqhA1o5cdmReF4HVTTaJqWpheFWhee7Wcw1piZg04t2+o8aJmOFTNA145&#10;SgOZFpu+dALBOIHDYjSHyFB+zjFxZEITiEz5jYXEwBgzXe6r5btRFy/aoWkQClwKluBexX3JKsMq&#10;B82PRF68VSczWMJGoayGDAIUnx0EYSzE3V00tv7sltwRafVARyaMUyUMLRhv7KxSMNnYC0/twEfo&#10;1Hx0Qkc+h6T7+IwSUF/zBgy9CwW48mecoM+uax/OrLno1xRx4rx9421dv/OWXl5+Iu0j0vLgxhXe&#10;1d8n3wOfCbqHv/59gJvssIHTsR/bf1/PHr2LWoCvuqb2pF+dLRdG/xORV6i3AwMUfNprrJksj+hJ&#10;SsHLY1sytl3BXdDWHIp3YgyULdTFH+2HR5eFpRx9aCmTXW5A48fhykh6PW/eJj7ewuf88fXwAgfp&#10;kl0P/zvQN/taayGfn89zzPLajhd+NjeDDTfGooi6CilD2yeho1a6jpPrWnagqI75xK6hN+AURfG8&#10;Ydw6nH5mq2HwLI30nsb+Cqdb50nqOrCBRo6ur1ETW6pL79oaOKCy0kHXlNx9n4xIIFKaFl9/xDT7&#10;McJSn+kWgfibGdIYg5qXX+mvT57qKUJWH+1O1dsH4UAeOatbJy7pxxeUn78xaf32hX775J6e7s/Q&#10;5+fK9Nuzdyldv9QHL3/SU4AAH3/9ixx2d9Vwyrq2BF9jRu9tbSDuwiroM7MeE8Zxsgucp1ru89QO&#10;VkHcmRId/uAWhF2YIu+SCbkymUrm8lgMLjjj7XMw2A+CPS6CqEtmREMogSsN5kwUinomCOMoU4OQ&#10;PAnGndkYxcYzvPE5u0cu0KkW7e2iwWRoM7TpbW5ggm98YiV4fpU0gczTm17xTQKjOzd1d1TgRi7g&#10;/eAmt1tTEW4jgsVGwpCMObmU7JRdCVIA34NgHU4wDiUYhy2raBHRHsHObwRIqJEIRY/axHPZBc/O&#10;fAOyAOiue7cxlElUpYA1GhGEsxR0wEFktKlx9TTAtQHL+ppqhgxkl9X00MELFVLsDQtoshrxswz2&#10;5LAg+AaTwfuQjY0oW3uGPG/6V9HInTCTWNG5HgrQ1HwfFBvmq1/8CIUcXKuis74Az71A1kBwNTbW&#10;wQSgi+FsYZ6RAXjWmDOaKw4zx1hwoyFwBf0v4+uGjMVaxIK2nIJBTzDuRAhqNyXakU/pEz46qyKu&#10;XPhkkQRxKFjKXADg+e8bcu5xhSOlmIjz6wcnbujP4y/1ffI1/Wf7Xv3mCdC8gFL11s/6OfOmfirh&#10;40KWf2l3BSJW3x46qwss/VP5OUYk4IOIqaZbua+mJ7uqZ6Kb+sTDUyuaqIjy9ojf9sW1tqvWsHT2&#10;PIuL7/mO9CjNOVhaKBjHqg28oV4En9+hBtpURJ+BEK6jR23NXFNN6zgdgxlRe5IlN3Mir82uouDd&#10;9bSc5nwa2WMRmdGJaxqlz0QzKqcXWRDHTouyZMteDgHEruJKE5WBW3E4pYcj1nWT0lepd9IGvNM3&#10;aWriJvmBaXVOcdE43KScVg/Uio3j5b55qtzX2Sj/KoputwlENE9TASMXXnukMqBuhjB8/oOvEYX6&#10;RlcekCH3H9GVoiKdLzuse28/06fgTL/8/DsCjUPLBOGrJ3rx9jVdDPPS45JMVhWsK756qi8IYBOE&#10;RgXO/AkAdN6MXVoj1kPNRlXg4uSeWFPLN9oohMOjQ7CTWgVi1cZ6JguJwrhTTB1BiyRdj1UEhqab&#10;QYtMQApwZsI4DWM10cDtDTXcUE19wkbiBIxfIL5/pciYhCPWFXi1XAc/vKZShjmbzu1WIEY2R3BB&#10;ykOO4/STx7ryxfvwHSM1r2iZ5mTP0MJ8W63JnaYk9GLiz+/Q8lNkjgOztTFjgDrN6KbuMzpYMqMt&#10;5Fx7Z0AiM9BTpRSdBMNmeikUN6qXocAux7HbHI757eht1cmelOHzyVSzKIPJkoMxPhqxlRKX931u&#10;aVskN7Zq5ekD0NocNJL3d0IQ/57sNiqM1UQcAmDo7jTBX2PQwsGy3miHo9RoxUESmOXD1BPY3ZuL&#10;KtCmoVPDQdGRRb91zEi5HNiB0DF+KEX+ahDqrMos9wcGYkcRBzQve60S9qEOh/KDVTDGk4YVv/M2&#10;soKwocNvQqqkB0wCKR7GKREKKzrUDBhwVo0huHZcydNGI2MBXWjzqXT0QTIYTCBRb9xWkSNPh0KS&#10;AVs9DdPGnXDE4hGOjYEtHcqy2x1pe0f0K5fTnwTsTdBFVx99sNpTn3rG67Ok3Xq+57jewsjkvUAP&#10;fQ2k7seya/ou/ywAb+QIruzSBiZ1G6KWqeAEQNmTEVoGwNvrbDNtv1QJCkw1Vi9WZGwadQJpHCBk&#10;M+FyYAe0iOCaTXZzO2+l0ntW4FMrMphoJo/9XdCb7ICtAJCoHnXl5wLGtKQ+xqsEKyerE5Mvd64V&#10;BNp0IzlJr7KCHsAEpT19yULe7CUwAWyY0tlyAi/OJjOWjANy9yYBPwAoWxsA4I2Ah2FXUDhKNkzf&#10;gi446dqTAFgIyDSs7qUBK4Zr+epRiojy1qGPftbuOx/D1r/LEOeMCq8+0B4Ccc/ND7Xv1scqgkRc&#10;evGByq9/pAvvfa0vjaSG2TGCK9UPrCSefcAO9YJu7slVeVGBHt+8QQr9gz7xBaz9z/XdL69L239l&#10;9g9fPoY/YBO9MbySmrLMfuNNfpeFXbUEFsQqsLsdg9EyRYtzST5W3UWGw8fvSLk4hdfEjuw1D5jg&#10;2IiGmpnCRBnls+1n1mnxnulaWraeALyls198oGNPH0LQvquDn95HkvER10Mde/K2Dn/6AP/6tyCZ&#10;v4Vk4x3cpO/rNOies198wtffQ6vmIYf7I53Acfrc8ydYwT/Ssc9OQiMqVM57u1EOPKT1KI8baf9J&#10;Kypq/DKABExVx23AaZpdpC1BOHYNQUdwDvEBBMBwZ+hy/s41ZC4XwThiNn9nXzoardVBBOwQViUz&#10;sjsDt6upYUxnjajyxEAOXQJyKu/zwvTJWLWtle36GRro56DpUa4gtRx04DpCWTimVaHVqEDLUQPf&#10;jXnOHRngR2t+QajeDHfGFmIJavQL1BCN1sHY+g32HaWluE6557oAMHGTVdz1cAtbIhzH1ACyWzBL&#10;/WDY8tEs+MNRWDMe4jt59GXS538tn+yIPihqa25kz234vnlxeWDksu18JtQl5BMhZMbdK6I8RakN&#10;4eFQ2B0hNzNBriDTjjDUSmTuFh/ZqdlHA7U8f6vCo5erJHmzTqT4yX/1UO1w7KqjsXN1hZHubSzT&#10;zhOEQQTdSsxE1+VuViJKzUcASmdc2QSNChtoAm/eaV4kCKSOLOq3X6SnYwAzmnJmFAE5yAwDyGgj&#10;eRxtlAQY02/l60tKa8qpxBqTk97aQmYc411X2ykxNxc2IUDhiBHIzkzsHAlCB5rt2ZRLS8iE83fR&#10;m3BKzg6uoFkJr5v0eZRTi9iNTWZvNJ7gNG/aVB6n8flpnLaz6Xm8D2KcyiBpcNIArT3O+uWmk1b4&#10;WavPPHZ4A1spKtsoH/yF0euXKr39CdC3q5aA3MNSvwRa1N5bH8HD/EhH3qJfRCTKiK39jebin5/A&#10;rWJq8+LCSaQndqukFD+G7Fy9c+M26wp2hoC4P4eR/zUKcGYZ+doH43VGfPX9j2qFO3StVWPUaBQI&#10;pvFtFQsIeWYkQ7GYWSi79ySTU9YxaBhEEI4g+Nbt608v5c6OMBEDlWMoxJ/TEYSdTj17T8cpf8uR&#10;0jTW18Ufnkc87AJiT7Qj3BeFtCW78QIsRdKkjGvvRzfwrb8J9c1oDTFxpdfcY/EKvA6/la+RPfd+&#10;ZGy0UQREj2hRIdNbGB9dmJ43D5hk2RPufi9P86N6axj75km4SY3Elm34FD72AIED5G40wTQirBIt&#10;AYFHOTqcoBtGIA4nk45eRx9JSTlmAZ9byfqEPnMAnx/gzf1CCWwNFnq4Gfj4VtQE+k8bPjc1s7Gm&#10;F8PKMJbxIKEmY8o0LLKi1qV3lmeIgyrC3mgGIHwoA6+FANUnYzveZPtyNdmyTHU8V6qOm6NqrrZV&#10;h40D1dqtH7vPYRrvO07zE2HwR/OCRhCMRi/GF7nCYCamPgRmqNEGIThDbxZS1mXKmR5xDuTbdUZ4&#10;Fccm11MZlH65luFNKIaWZlQdQ8AWsv7YT89oMmMUUgVBNzL4nhmYeqTLBamCVbDpnRCoXQAdZPbx&#10;UC06uVNOAKGDcOXxoWRbEuss76Q5St+7BaU25PFupID0D0dcCY1Lrlx6z7Rra3AobogDcQX0Shm2&#10;nCUIyHiTQfvPJAtOJZCswUCO3VcNzcqRSP5xuqdw06eN1Nb9wLiQQsg5F8QwBNmKKzGgHdpqKoE6&#10;i33V2kP15HEYZjgl7HrDaeQmnBnJ1yhD5xGM02nG7cmAU/l4LEFmH8rXeJOmMxyYQ/M/kxt3LoE3&#10;J6UqULDafL2ehrq0lq0H9K/k+ZqSOBwKkCP0opXKPQXUix3kqtDloPW5iR/9Byemb1T+8DvK1Icq&#10;vI50xN1PAIE/QP/nKTzMb3Txgx/0FWRf8+fjV78rxp3DbNVSLZqCwJcHGMY1q3Xz3EXLwv6vLz7U&#10;Rx881st/nv+vG9S/1m3me8yKDlCFeSNVmcnzAMexaLlsxbxnhVZGIRcS2hClcyv15PdttKO6Gnu1&#10;1Xq0Qk988khnyL7lyGbuJojykD8xrUcOEihZCE1lIIOSzm5uFyoMmcij5PJ1I5GS/+55pqtcyF+a&#10;XWOJUYY3HFQYNvsoYdPeOi4PtGbnHC/QpINZWoMlQvJ93JKwzh6MRZ4VoBCrGX1Uad04yAbLcKj2&#10;VTA91kTPpux7OQQJtBGTyW4jGOqsIrsTWNNT6uI+Tc9IZhxO2TjMlfcthGmrM8FFxhyL/P8I9yr0&#10;yjU0aldNDY3FhTiawUp6NQZDuFiREUfS643nMLbjfhjHgbsQKN7M4nYax8xgEoeTbQT2gSjgtxwP&#10;EMVhgLosHKUZgB+G+UzTG26LVWGLAzaBDmqwfJjqwCZptWGYRmM3PtR9lDY6I0yVjHhUJi9KNITb&#10;MDhnAZSpJhD9UFXzQp3M/xrygwThFjwqXJiebkIGwAcmQQAyh2Y3FIxSWxj/JurmXvZF6M9QvmYg&#10;vWemqWV4yiUgDJVy1+wk0whypPWxOltJIK6Ef7XsWDTiUFGgXPi+eGNsRrt0ByYxG46G4Gfvg0Zo&#10;ItkYVgbqXDkE649PrzLPKUKU1hOHqbqWvddC0BXOJytoOVnOniw3mYHLFBasiyhHp+9rwgm2mPIg&#10;QWWM1DPoURJQgw5k+huK7HoGv2cBQ6X8h+iL3t0NztSGUreJVkPRWV7WVEsLawIGpxxlfzWbzGdP&#10;eTKLvmEGaI8pXFN5Y2wIxAm8MaP5/FjerFm8IbOSqlLOofOTUVczopup9/ahmoNPx/r0+XLBrswl&#10;eAqmLS4gOFZyE20Ftxqhy0ag+b0ftOft78mI36AC97FyLsHAuPdEJXc+AgR+T+XI8p8gEG8hJnwP&#10;8m/5qYsaOY4+pXlTbVo0C2mPMtj3d/T+0XLK1J/1+0foxty4hxw/1Kd/ytHXXoqvJTj+zYp5e8rR&#10;JsKgtktDVRvaBjGwzdyMK1Diw14Oo9dR/N4jtjWH8IzrE8repe8BNCBjlX7M4p6sl4uSntEgykHz&#10;NAfLavOYDVsmE5U1o8CQxAQ+nRmECdQsEFypfGykLmNvl6Mxa0w/TzJtvaANF/dqbFmquuXHqVl2&#10;tAaXptLSnCQb3tC5zz8E7xkmq7ktVcURDKfHJFVa1AfLv4nacGKL/I+utXgvjiUzjpzCwASluNFk&#10;wDHLq2h6HMHEhHQUg5vR4VUJqMqohhOUTjyfUnQMHMfR2/kc5agNgTchrJpsvbEG8CcTAmIfxQE8&#10;0UxEeb9t2W9OZb9p9oh2HNyTOKync3hP4uBdykR0Ec5lzUCNtbDrR+nbQV22IykZsUnDs8O5t5KR&#10;dUGg7MI+4uQM1cJdEkyusgt26uRnH8gqjb1hMqiCiJvJZLYYykjcT9GP8WY44wkB15clpylLg4HC&#10;heBVEXKDXQyNdiSBF8fUNIpJmAnEaLKn0aLJNFo0eF5ksQhNZ+KaitJWNH7sAdcztNUoarE7WgmI&#10;YA3Csi4WvwsCG2l8r4tl4AN3azXMZo+DO+hZM9GxSadXZRiEjOMtdpoZiDalXe6IjwXDFrCi7mTC&#10;1UcpHennHODBLSBDzjAcuDImkfQ4VefagxKZqNFM/laErFGTOUNVcUI31aJ06O67ABqOj7zJ7n4Y&#10;4GSYQ+jcVnRr+oCk6IyZZC1eXIKOF30W+6EZZMJJlDgzKFnMkGYcJczStIbKPrWMg8IRrCaW0wSu&#10;LcOCdQXjNC7YWjVH4qhEmbd1Hz6OUVNZqfSlJxyBtLyzxq0bouZOLXE7noiz1m3tf/dX7Xv4CgHj&#10;95Ry+g76LY91CLu2PW99Sq/4NoMbeqYPXqGnekrDJ01X++YN5DxtpB4czoX9z/T5d6PFAZOiPEfP&#10;r13Vzbss/iEN/+dXI5UIaNxi3/aaSvV/A/HVy6/VdR7+jwvaY5feH2U5H4xzAlVwzBXib6A2MJAx&#10;ekNnH7+rc0/foZ+DtM0Cv+wxwfjJdTijTHfRGzVXEQt9U2aaLFlEWZrLRN5oE6VgtZDMlc59loXA&#10;V/qDEwTiPjxJimlt8jWsPEmNs3aqRXqY6qaHyq48k8Gc8SK8iEHoTUpg5P7RL6q5dTDQM6wN5lur&#10;rfdCWB3bgI9h7/cQj8viycDgCER7DkbMX8ZwWQ9n0EJmHO5ZUWNhc9il1QUmB17ZBCLBNtq/siYE&#10;V9FEekhb/6qa5APqZVtFJE9wtmLxbkNFMyEW6h7KhFMBF9jSqkxiWDeVxxlA3WbS6kzjoJ7Jx2Np&#10;SyYF1lIP5zF6032plmT5UQWWspe/gI6OKbNvAny4SynORbm9j9648D4BCcWsnDLdKp8XLIOyIfHB&#10;UYIRzQ+uUIDfgQxojKqav5HDR18m2PiFM6jxx88wgDI06NoeHneTFekFGdZEEryxCAbHEIxGlS3+&#10;Dr2KRZmZ6/0yvkYfifLWZtSXnXF9Wk8geiCtvxXNEW8QFxFIHGaCalhVuAGu3yamt5CI0anMeLBX&#10;2xJd5Y0+6PboMcCqqmgFGL+tDFQ8yXzulKIrD1agBK1ApuXF2FNZFVaOBAMJMLkPcvjtACHXp4HG&#10;safa1Nqq0AfoXTcQ8UPaqMGSEZqNfdyC3QEahTVXKL2u72GY2AlttCCmthay7J5DcE2g3JxACTLF&#10;7J0YmdtzzQytoqLT63TufgKKbnG6dC9CMafm6DQ32J/ExINHL+ST5KVNaLx6Fa/X8tDpslvVj/LV&#10;Qe4FGxUfsUTJSZsUfwSzynd/Uun9LwB7P1TiSUSvrr0PE+Mm9mSlOvrR19p7/wNY/Mc1dvpctW5S&#10;W9NHdlQuE7j3TuXp23eu6JePH4BEQtfkl+8AR1zXjVsPdRHhplfsHV/7Wby+jCuUGdT8+3dDNDZ/&#10;LhBMWTeTtAtPkXx0f1IvIBtSNJ2ldoxKH57XSXaV+z9GwuSjq/R4lwm+S2TEq9r76Q2CkpUVl+n9&#10;SszXCciS9y8RmBctgtK7Hh4liFjuc5AHosoXgzx+GppEiWTK1DvlWo4JjVWyj2phdNqzIIb7AhEo&#10;jITy2FVmP0Tqkxs5751rOvjxuyjHQaB1JBABF3RNRrTrgB8rk3ioUEkqeWs3Dk3WsiYYJyxlIkpW&#10;HMYkeAzyjWaPOJ5sNym1vkbD9B8fXxvSel1Nxr3aNqC65bKjNLWLqE3/X5uv19NYKHKTEnhOOoFK&#10;FpxCABpI3SSC0I45wVT4l3M4/GfCuZzONQla3ASoXFuwb8h+77bOf/mhTnzxDtIvbBM+JBh5Pczh&#10;VIg0ZTF9dQ6vTQT2helFQByvTpJVFpqgWcDb0igbYlFzDscDLppJpz8DG1+EcgPoFwOv51Ou5vMx&#10;O0QyZiQZ0I8FrTeL/QACdQcQIT+Uuf3h7UXd2odkASwCQLU54FdzsDsu+eAAu8YisluWtl/GBo0A&#10;N3KJRn17F6dC1kNY65SPsZSiq1BB82GK5EN/6IWCdsgJN4WBb02K6K3c9AnaltoAw1SGBmD91rOG&#10;WG12gQTjcgJzAX+fzunUM6aWmjBKf8MBteUJ7Md4YwbS502kjOzPUne0cx0k7Npp2vbGGu/dgZ7A&#10;Rv12IrGQMEEbk4cC7WoGELe61pTWgE0PXwx2hnUU1KsMdDCj8AfxrooPeh8dvR6og9fpmW4F6tCV&#10;IJ27k4P8/TV9/PQujsSHtP/cTu0+vEmZJ7bLM2+tfHJWISYcIb9dSxWR6qTLDJ2OvvsRKgU/qhCo&#10;Wtalt5FkJPN98rPWBySqXceO7BJva4ELjlNvQEvCjjoac809CW46uitQN8rT9OnVw/rhvTv6i4mj&#10;QM/o1+/11TdYgX/1D1LcBKJlSPOaVGyuf8tTU6qaP29//DZ+IsUWQHQY5igR5VgrpE7nUEjVnnfv&#10;o7p9lwAzMpXIWhKEBUAh81DZzqYfzOXeyQcUkoOIWPa7lPlGJpPvk0qLYsTA0rgPErivYplBGPV2&#10;/8sM8EARxXNgJ6FyZ+wQdqDA7gnvMwFF9gJ0aLONcBhg7awHDP8AHpQ8ekunPv2AjPyhOgY6qdm2&#10;sRjfIua1z5fMs0puRR4owaODeyBaI3YOBCROILIvHMRudNS4+lq0bZjGLDG7xloM0QiuQvpGbNVs&#10;w6DWxb6haQCwJyc3wmy1vqaF1iAD1teEZDJiOj6OlKOjYYrYIP1hTwKYiRzKDAvhmQAkAZiZhD2P&#10;c5lLLNiNZEj2QNq2YnkecVbspUA2Cdh+f3xcBQy2ij6mGkDyMfp2Af1zMdzMycrIccBzcSUZkdMw&#10;Bx8BE4hJiDhF0TftpJQMRQ0rgIwUiN1Z4DVsysiQZqJqAsgXhrrnhRxLz7iFaen2i7l8HsVuEDo7&#10;Wd7GYAaTzClYQO9QBJD24ONT4BIxLnkPhS56hYyHNPUGnYEvYw5XHAiMlDtkYk42332uSjoGoxkH&#10;qFWngvFK7KhIJpCZuZV04kAXHS8fhu5kNZSlGabwwjgSfKt4XMULZDKYqdnNumImJepIBjaGcjOB&#10;lcNQAnECJeUk9kaLfRrJPaOJXBMhE+f11cbi4cgswJDI64K4LEgK8I6OMPljLjjq+Ae7NQsEjxvc&#10;xMB4G7VZ30kVAIpP8R6j0rMbkQ3xVP5xdx08G6Gi8y44JVUHVF5H4QdaaV1qd1kjx9DF005TNg7X&#10;su1j1Z9mfsjodhqMGvTSrdNhAPxIIH5D//u5irh2P3ilMwCMxs9i3A3YvEmz5qpXmQNnSgft8put&#10;XFxtiyJcVZ64QxeL4/QBA42v3r6s358gMMSu8G+A3f/9EV4iSm///vk3EI2zsJHx/zcQEYiz/Pns&#10;86eKLQ5miJWIuBaMd2Tlw0uC0Ru6qD2sIUqBsJnp557HDFY+RVMH1b4iTvh8gjAd/dF0sMqZsHdM&#10;IL4Wj35dFWXyPptStQjvzVwC1ai7hwIIMWrrO4G97frHucuAw3fTX+YCkcvF3CYHe4MsDG4K3rnK&#10;a3MGETH0c+nv+wDqb+wxU+vZ08bcylEoSt4OoLnGxK7XyAJ/LdgfD+gDdylfoIP0iIMAKkyYVlsr&#10;d9AWTKuusXxu3HKqGg7SGXGw95Po4yMxkd1ZR1NDyZKBqAnE4GQc8gZKEvSKBVxlVTVhdzWgeJSs&#10;BJ8t9509mXA6M4oZtEUzmU3MPcE9d5JEQEU262Al7By2QaGaol7bemLKsxSVv1g4k5DOsWLwKp3D&#10;3MIfFfyDCkQdfWOQtYJQaLAq/RRpBkqLnA9Q++bFTHt0SNEwyUMRatoJyTWU6DXDmx3XWFdcppQ0&#10;9mkEoc9lxHopNYLBE0be2kOUl/NCHwRveIza3vhRcKHaXPTBCT42rj17LWVN2Se3SM2M5sEmZhOE&#10;xqcilIFQBArS2/HF89njyopik7ZdS9aum9Eq2NdQETTDIdTgRSV1lYPZS8LhXnJnvbDpcG0kNmwx&#10;pVnEpJNJFs2zLf2cHcFoEBZ2ZQxU2HmNYZQ9gnXDGKabk30qa8EWFvsx9bQxrr08ikfgFz+QEreJ&#10;tvKCbueE8+MKKW2mUw9ilIoS11zfYbx4ztq5y159/HEmHt9OQ+a/qbhCR9yGt4A93aHD6JRE7rdl&#10;WsobwqRxEeXMxvImCj+bhqhWkVYaU88MjDCD16rjglHqBbLGJ4V93yd/4f3wDQH4FVZj3wG8/4ml&#10;/lM1atVelWtQRltVwdqroeK8Zyo9YJEyAx1VuHO99sRt1SnMc+4fpSeEavTLx28B8KY8NeJPhvL0&#10;J1xDS8J7rW9jekPjk/i1cYKyBCNl6j/X7whLFR0/osQ9BUoq84WsHA/uFrn9RzfIThjQMOk0q4c9&#10;9IXlWLTtBbxRRllaRoYswKMii0l5KrL5ycwEkrCzzmBimnRvH/dHHvMEs0vG5vohdgtk0ExK1UwC&#10;Lov3PZ0AjKWFiUetL4tMmMtyfw/4VeN5UQCEcted3cpgWBd6Lg7Jy/Ua6AlImqFNFtN5H7w0g/BA&#10;2bg/VGPSfVDQjqJUBRPNjnvQzN5qx8K/z9ZG6sUQpyfl6RCzY5xHNQTHcSQfj2GwM5al+/jVNWS7&#10;oYYmbUffZltdjd1Ef+jD0MatisbSR05OrkxvSVnKPTWFALQzbAvaoKnmIhPOIBCnc9/MPs46yzyS&#10;BNadr6MNBwapx+ream/fRM2nNFf78ZXVE0CADT/PerwR0/b5Q8tapOlMowc4Q0w++AxF7Cf3tJvT&#10;LvcjpOnf208KPUBTCWoem+5A9oD+1/MoKbO1lRXEtiuUq2TFcPwPdxKAUTgDpdFf5tNnmnG0GUXv&#10;//gSO6FT7IuOquxDA3PK57nZlnF3KaYiJeyKSt67xICnnKyajtlMKHba4Fip9z3K3WCuO2EWQom6&#10;d54y9/ZAvryyNgawkE/sqXXsIH0Or1TYnnFKIgCSy7fq+s21unprnjYdpZ43XDYDdaK3szdAYcbP&#10;BpU/2iAkmG7ODKmhJR7NtTGmDUyRznItB/h7srK2s+yPZBUSRCZNOjxKmWVrLX52a+LmaZnPSPhq&#10;DC2KZmk5ArH1pnaAbNpKo3Gt3QgTJKXUDY1OXyTyGmkkZVEfSKrdoA71ZUw+N89a7gcW4Tm5lunY&#10;eZ16eRNwMYRr33UqvvcV1DMzLf1Oe975npv/B/ZxfysgY5+sKlZR9ToNUDeorwpWlbV28SjlhBKI&#10;AQ7KD1+j0pjNOpLmp5t7oT4xbf4BNfS/Pv8AaJtR8QYaiFaNRUOR63VfSHwir/HCeGeArLEs9vnc&#10;n0aPlD+3Hj9HGeAG6JkCetZbTL1v40VxHqVsshw9WyGMhL0MaQ49RRr/KeUqmdEEYgnrh1KuQvqf&#10;bLJaJiVpJjq1mUyjU/HHjAZNZcSjI26VMkWnFSFIjXymsdEzwtG56Njm4iCdxWMmg8Nc3KcsztVU&#10;Zqm3CuEy5lrMazefStJKk1VwGyskaZiKK4S2KIJKbBbEZpvCcC08kgTW2V1tetRAPjEWxlAGrmFe&#10;st+FREXcFI0MsdbQ4IGsL8aAIyVLBnXQlFAgdJFVLNzB8UzHpyRUJEtyoANZswXLOs69EspvlWXD&#10;vnBkIUiefQQfQTeboJtGEM7k0d5cKD6Yyf1CHpezz/ZioDhycVP1IPBHz6micQtYYy2oo5Er6mny&#10;lmYa5dBU3ScYZTr2lXBvrcoIHDP9spx0eA8UPkZi/bPjOv0che13ypRwv0RxDEyiaazjOOWSGahk&#10;UooUUGIW4wa8F8+6w7wpJ5/cx7UHxx56iDzj/ESZYhSX94BBPfr4KM32KUxNmIAR8GWUw2VM1DJ4&#10;YwIxcom8HkapkU1Tj4TEtRR0QsPkdXSlJmJ0uTqtt5zZu82IaIsEw2Q5HU3ETjxGhYeStMZ1ppoj&#10;eBuR1wutyPZMQDlt6BWXFqEkRjk6BwqKGazY8Mv2ZQzfz7ualiY113LvNloLO9qpvIZFjdwHQEDM&#10;+QqKOfCmtqZ1VFDeUmy30WzNXgeUaYyW+43WjkOrgFstUQp1/2gmnrb4FjRbM16Omau0Pm2ZrLHa&#10;asFJ24F9Vl32U2/CMB+fMAic6kJEbh0UjqbPiQ+QfwecMBEvEffkJEw2/6uD71GaPviWbPg9k9Pv&#10;QZFIM1ewV6pQRdXq1Ff12ngkWFVSr04tlEEgpvsvUE7ICu3GIXc/YlQXEXx+78xuvbp/Xn88gYf4&#10;FRNUwzs0jHyLluJrJylz/cFlAtFYeP9Pn0jPaClPv/5Wx98nyN6/oax7J2Eq0C9eJBAul6CWTabD&#10;xMcEigm+wwTi4WcPCcq3LQG5m4PX9I67QVYVs7zPNqsKAnEXgZbC9DyTPjGTntlkzQyMiQp47/NY&#10;YaRzEOeg6J5FJt2Fe1giAZuLH8p+St7D3Ct7KYHzyLaBVGQe0PCW4zK2+mg8E9j92s09ZBJAJLOM&#10;LWTBWXtitBhq1xDHYbK260jiMD6coMSwlou4fpCP9zOlz9fAojDN5t5xQJTY8TDT7P2NNPd4dU1n&#10;8DeVbDaL0nMaLc4kwBvjWOTbsme03wa6hsN8OMiq3hzuQ7i/JpAd7QnIOadNUPJvKFOncO/ZkzHn&#10;831WpFXVIEphe8MKWcIAyLEZFnWtNRZj04ncK9Yza6sBzKR+3DPjfWEpxWHqmUF/eNDwyrj2M2gw&#10;HgQHn73Fycep9/iqdmNSaV5o0yfs48U+RCl7CFn0058/0Okv3taZL+6iUHGd0fYZoEkneTwCNcZc&#10;x8mO7ILeL0KlO43TNZ83xSh8o9r9oIgTsRj5gASmY4UEOCYjb2UzMaNpR+Ld/2weU1F/ue+bpp3n&#10;/JCyQEPnSAhE21j5AwTYiBJWY2BZhmK1ZE0HJZ5xZCILUobd4nqGOS5ZFbVkV0UtAAA8mz7RJo0y&#10;w6sRbse1UBBoKO+91S3is6PAKSb5tlF4Sn15+LXWOtTb5vPouKqFBjrUVPux1RDWGgIcaZYiEIPN&#10;uBqndShCr8L5d2LsSvkit5cOL9Jl/2Lq/1EK3m+H55+9sm84aP+djSq8tEYRZbMUEztR29H72bp9&#10;pCYut1bqpffhgP7Cjf8fStPvdJjHPe98CyvilTr3HawaNWurSd26atmggZpUr6nq9IubV4xXNmpi&#10;WYFLUGFHLQCB55NZQXrrcKaeIfxkylNDhZLhHRo2PmreJhBNRjQTU6MEZ+y7v8YRygSlyZLGENX8&#10;efbtK8w3DeeUqudEBg65DNcA9ydzAyfdPqYcdHwK2DkbCzyTGc39cpjseOTZO/hivI1MPggYc6hT&#10;7ZjBThFIGjMjyCLwssmMOeCXs1lbJJjgwNsk9kKyVkPUXbMvUBFnIZ9jVBsL48edQzYWytTFVyCJ&#10;0Lg1U8cCdpWhWDGso4ddjqmN38UcSt8D/B9Qr4w/Illx8UGMYI4ksNpppcmbpsiTeUXAJbxU2Hfv&#10;ZMrvBSTTn/WY49EUAjBR646lQWTAAezAdPRYq2qqpfcDjEGAmdWE4UJOpNUZFQLaBh7kJIJxGrC5&#10;EUxMezAx7U7lNZz5xFSTBQnEhVRSdtx7k/jcImYTa3Oma9GGZppHOzTGsaJGICczcV0bjV3ZXtaz&#10;GmnQ5Crq1I6DuxPfx72irOJBrmRj6lIOO6LENOFkuN0E2r7PwAF+Ab4PdMZhpBgsJQn95OEnd3WE&#10;UraUN2PrhXygbmHsAYHJXY9gqR/LsjJF+z8s1IGP92IwycIWxnrUDcAClyPxP4yAFgMzmps54FoS&#10;/UMU0vvhrDayQeFk0+ADQMdnIgkvDN/z+UzT8ElkOubP4GbzmVhOxUQMKdP4eoHFl24TSPax2yer&#10;J5INriXbLEMCryNgPVm2zqdHW76nEhbNrDe41kB1WhBWH6HcaloTVBfB2Degq+BZQOkQtawD3gtt&#10;tNWvjtbubKGliQO1EYWvkUip9+HrUxwHa7Y/IN0gWwVQCntEzAHoCwRs21BUxUdrdd4ALUzqppmU&#10;u9OiW2jqzsaaGEzvAQJ/hU9Nbd8xToneU+TmayM/5PqjDu9W6bu/kQF/fF2Svv+TDhGIpj/MOn5T&#10;7Zs0Uo/mDTW4BZYBrUG3NKqjNpWYBHZpodSQhfSKC1lfkBWxzjuY4qUrpfH68PJefffeNf31FAYL&#10;QxsLAdiIRRFt/2ZDi7Ub2fBz/DJMv2gJRLNbJCn+8PPPVCFMtOEKxl9B9JmbNo6ASEDmIpYrnO8f&#10;BSgim94uH+NS4751CIzoMfZhx8mQJwjI4+wZj36GJqsF5naLe4A25SN2ZuwCi1hDxIHccoPXuuVE&#10;HB+nElQR6hWzQU757nJBdLcvq6TuiWvlvT9M3gX0gpTDZl+5F6xq4QdXmCWUyBkirScmtoEGYYUp&#10;kSmH0+4fxKQ0D6WBGI0Zg+hw2BqtZj9tSAkG9RV0BU+VK8YbsxAwSJE2gQrzOA2dD8rT5iMuTNur&#10;0P/xPhNEcw9Vxsq7qmXIN4KJ6VCm8y2AMbaifOxnoHS8pxMoYW0KW2sMATyLTDqfbDiJTDiDyelc&#10;dosOxV1RNl+vGRvHas6uNzWFPeaoJc3ZHdfHpryaehuhqaHce90qqnvbyuo8kYQyM8dZXdCGDLyc&#10;CPD2nAqYoOYwmk4DGWEmYqUGR/gcHOEX7xGEb1NmGoDubWXSE7QKhEc1o6uqs6RuuGGUrFMc0Zgk&#10;Mx01AkyM7e8GE1zpTEsLGOGWatulKADj4aBpQuWG27APC/Rt5wnkq/GsMpKZuGYAtculTC1kt5gF&#10;lYqBEdOxRCy+Uw1Cw+KJYZbCxxgSnOZUvsKJeUJTAxeoAjZaw6Aa7TwTAjtgGxo70FT2LcCAZKw8&#10;jw7WnHgk0pdW1ZqtTbRwTQOa5poa6Y7n+eJKckUJeltAJ7kE1UcYagzkXIxwMlH3jhormxUtNWx2&#10;L02Fub4BmNryuEVycBmuluO6avC0yiyBGQRQ/vYHOmUZm/PxQuQQ4nJnyDdnqkoOxOn6CSyuM/21&#10;tTxLa3d50Bt+rpKHP9IT/khp+pOOfvgz+7pvYL3/odDwRA2oX10TOzTT5HYNNaU9V8t6Gt2gltpX&#10;qaiNS0cpO9xBmahEm6y4N95Dp3ND9eBUPmpsZ/QHYGqhRYO2PlzEby0CUyYQfzM7RLPCIAOarPjD&#10;P67Er8vW15o4JbdPEYS7ec0K8YLEJPZMgTYcSdOKg5DEj2DIeWEP1tWH6eloX1i2H4NJcRRUzAHK&#10;0UMspcsJvHIW1vs/usMUFNYFAR1+BfbOTcrS27g9Q0PzO5+t7aeSKXmZkl9IV3/kDdv5LlOLrTPU&#10;M2QxTHcA/UhZjlrQH+MhEFoMhozhbQkHfyn/h1mPeV3IYvdGG8Mk36zKUmAIpdIuue8O0tjh9RmW&#10;7dB8sp4r2T2U/WXw1UJ20kZRHlE0dt7bYAA5QwQ2GXEVIl6GaT+PgJpFVpt7oJLmHKrBuoIgZFk/&#10;lP1hf7JkQw72ZhE11dGvtmUCvzmvp8aktlRXJqt2/LtJrDQWM7lfyfdaRguzIGY+LlEToHPNtig+&#10;jFzO/ba+OigeZgcQmzvAdOnUrYpG9EZytBuB+Maiwaq1YJhaOwzWjNR5/LCpyN6TFan7U6jt0x/t&#10;oQ84qX1Pr+Obfl4XDx/U1af3mJxd4iQqV0vXiSzOUe/qV091YREMT0OIdauNrAOH86ZuofzMolQ1&#10;w59iTEWxT3uXTHYhAtaGJ1hVN204HUEwRjGsiaNfTOKFQ/eTgZAfuNJwVidGij8LdEY207YsM3Ez&#10;o3Lzc7GvMmrgRz+9ajlpK04Ah2hdG0PVbdwkJUqg3Ek7lUaWOa8YMulU/3Ga5thd7r6cVitAWQB7&#10;ctvRThN5cZYsbqa1W5po2uZqitozDCkQPBkTQZiUAsNDkr3V5Lb4MPQBA7tATgxvJjj3UbeVo9QR&#10;UazhS+toPHjTIaxGbIG52TEQWszyP5Y1y2kMLJNOH9GqhGB5xcLGjp2hLek7+Jn+0p6HP1gy4ZEP&#10;X5ekRfde6Nynv2rtXOT+WtTRpDebaFJbNDfbNiQg62lKC6zAaoOZfLORUgPmKj1wobJDllt6xYOp&#10;XroKm+UxvdxPH93S31CK9A3a/j/SK/7xu8wm41cynwlEE3SGBvUdgWiC0BKc/wxszr93S5HnwA6D&#10;IV7L8nwJbJe1B6hKzpQp9cZx7M0OsmZCgxaUSx79XxGGMYXslLPoH408Rjz/f9TVA9p5eZ98CeIl&#10;/Ez2RbFMN0uYgOJZiMBWDMMX7zNpaBJF4RKcoonpcPGc56kBBqGdyfJDE9bLo8RLYxcNxOQH70sq&#10;sEKm7FkGq2pQOwDBY5hXhEJQiDIgEkgJxt4hmYm/O7S4MTYtNA9T27n7Y6mGEhnCUe7CENqO87Tx&#10;3dyGv0kAmdELtQkfgNvbyaQbjuKhcrym5rOCMIydOYerMw19PR0dzXBmKBP4rpSi7fIrq21EC3WJ&#10;7SxnJFaGAO5vG/6G3gytieU3swlgcGPDu2hWyVJ8LSbIeiVIoKUQ1+06qLsjNCy4lEMY5A0A89oN&#10;kEEXFOTGWddTy44EopVNO70xvZtaoYw9J28VrkobtLlktZJvROrA09M68eKITr9kUcs+8MyxQ/r+&#10;1CVMMT+hhD0NTYXgeLdQNliVNV+Imc2MLuqJb4HVsn6qtGyQJrGcX4J3wtkv4KJ9tp8Vxi7KmjQy&#10;JJL19yIBgPtqEWLCG2C0u7OH8zofB4gcO2h80AMusdIA5REBDSueZXAyuNVU+JEpLIfTzWTOMgAg&#10;KClLchj6dHPsrwELkXMs2AwCwlWzIxcoe18I5W+RBiQsBXw7ReMh5KZkr1KA/wDNQn8zIqgthiGs&#10;QTbjVhXVQ96AwmP2r1AKMiAJlEeHycJ++V5kyETFI6FxnFM9GXheztVkFYE0KgTIsB+Hn41pMzUb&#10;Z6c5YE9ddtWVSzpDppjhWrrTUYuR8u/lOUdeXgC/eQPSzlxhQf0r2fA/EG1/Yo/4LQOK5wh4fa1j&#10;d55oas9OGtee0rYdinJtGsq2TX3ZtWEJ3aqupjSroX7V2Cnao88TtlBprDPydq5SafxmJB2D9eBk&#10;rr5mP/tfM7SBdSEk9I2GqQnEny0+Gv+uLl5PTn/7JzgN9M0yOWVxvwN3LX8UzRz3oGRwFCt3ZAlT&#10;rh+zlKXxN5ly3junRDPIYYUVxSRzExlzIbYCY3PQGMUCfcuJArkdy2Roht36nlhZp4VR4jIbeCuP&#10;oU8O91WuQs9nyAsfCD8qI+sMDzUL26B2ERvUI3a7erAnTQJu6OSzBK3bCB1+8a4lG5ogTKEayjYw&#10;OnrQJIZA0XimWFBcXIm4ii1HNmXOilFIvOSw7IdcQFb0YHLqeIS+/hg8WvpCByoUM/BzB1oXRP8Y&#10;BYgg9OJBbTUW5MewDscqbxZBOJOgnMoEdDyBOZiebzjg/yFM4vskVtGMjGXoJR3RnPzZmhLbQW3W&#10;NMYZurqa7egvh71eaPKsZYKOh4c7CC90nKzGIqw2sz7SHRU1lGAcANl4EFmx77gamoCL9JvwQa2m&#10;ZLhoUdlWrToRIo8LCYzyo5ED6CqbrVU1J6Y30hAQblEjKwfQ/fQYkn0fMCL//Fvdf4sd0u0IVN+Q&#10;AEQ0t/yTZHqy9WoHRcVqVldVIsNWRzqiE76Lm3cNVtHb9HmH3bWIMf6OC4HgUZPokzK08UKQlh/3&#10;QT06FAA3Puq8QRuBVq3Hb8LtdCxZMxVcKWJLBo0DMTn4ciFBCgaWIEjgjUhCJWzd0XAs11ZySm1n&#10;qBOnkQxR1sOOj9u1SVOKfLH2csMObr2GOE1EqW2p/KJnKBqv9Iwy3uzSzoqEK1jOG3GMfvkk2fTc&#10;x8e0BxD8+Uf8HxhPfvTqnnLxPDwGYiQN8awzjNoPM1RKNeauOMW6JK7WWmQI14R2lVNwQ8SOO6mP&#10;6yh1WNdFc0MIqo1vaNu22nKjP9zz6DeW1N9Tjv5iKU3z33qh/HvPdfCDH5VddEgjm4JvfLOpJpAN&#10;bVrTUxCAti3f0KSWBGNz0DX1KqnbG1UUsMFWu4LoF4OXKT9yncqTPHWlLE6f3jyoXygN/34O0oZV&#10;hpFPNJnP6Nu8DsTXO8XfCETTJ5pS1VzmzwsY/LHQ0zwPRGDqmY9iHdNMJDjCEX7ayeQxDxRULCuD&#10;pbhhzcrzRmM0CJGnEPQ9w5BGDFCf5CDNJwsuK8fpmeHJQiqK8VkYEIE4yrqXzZAmAyY8wGd6/+Cz&#10;cQzhotkHJvBvwjQo0YNpdwSK31Ohpw3W3G3WWh/uomMv3qFVMtAwdHEYFqaBVd3FlU9AJqEUl0A2&#10;NNzZKED8s7jv1tNzBuEy5ngoQbP3R9NP7tISRLscDkHBQxh77fFkbAEiZc3PPJ7M6WDsBAjS+fy8&#10;yw4gHwrkbuVR9HrpF6cRhJMZ6Bn63GB4mAt3LeT+AvyORm4izmNFqBKEQiJ4w6m++gUOYXYRDmxz&#10;i3rAXFnoNlJLPcfT+/VQzRn4cDiA6tnQVOO8quEzSkADxRs6pbZsbdAKGkEgerFEdzm1EybETgKB&#10;R7T42ywcquaLrdVzZSsN3TJStrgIJ2FF/OTcKX2Pb943j9/Tn49eyjtklvp6d9eQBBTPkqZoXMZ0&#10;dQ6zIbrJjtNAoKwdps7oewyE6zUjuCUnQyPVnttVzShdbRn5+17yZd8Io+NqhBYf9YOrGCx3wz2E&#10;9rTiKB6HECuXo6C9jgZ/E2WmGzX/Bnzwlh7mOYdjqfWz2SUVyRmO4+oDQejOlGM9nsrkNF6BlCWb&#10;0VwZm70DN+MIFv0BWACMUespnTUK74zuC7pBT7KDKmOraaAgtnOSZV+Mx3AlDeuPBEXvma/I7FHa&#10;GjxGp9B6Tdnvh2VaHDL5W5TB81LPh8g3F11V38WAuBdo5o6RcmY/NRLG+ADK3l5w4QaB7h/C2mQY&#10;fcEmz2r4+JWAw/yTSenPDGeAtd1/qZw7nxOMz8Fz/q4gLz8NbcBOqx3QOwJwfMs6smkO4qMFV0tw&#10;kGTEMY2qqBET1H5dWyqFEjXFnykqAk9FcYgW41PxNvjTb965SFY0SBtWGcgn/vf33ylN/7dHfI01&#10;fV2imqxoMqJluU/dup9JYwF40N0gXPKMN+VV9oDIIGZTikZwr8yhbByUtFnt0JltE71FA9J9MeIM&#10;Vze8FFvFBSJ5EUdJGwPcLEkdkwK0mV7swLtFKnp3DyK7OH7RmsTfYAV1Pka7ru+id8xAuClRnYMc&#10;wd36KRcAxer0bprkjNrexlnKAZVjesRkFvyZj4yFOGUqU9QU2pQkZgbxEA9SWHEEIctpj2auP/eI&#10;4dW6n0yXA4eyu1HLg8LnhhzoNibx7qfTtf5EKoGahFsVmXz3Ti3ieSuOJluQOX1zI2VfGoM6W3+N&#10;zW+k5UUTNCWrMSrx06gW85ht7GYKCzHiIrbh2N0X8Lr08OqnAR64UhXbANVbp0pkwxkbmLRvA/wx&#10;tztoqrqatBKI5Wr2iM71NZys2IfqaMQMEDy2WNuNJhBdGZ6YAJhWHqDlLKXX7vZWnzVjMN5YpOG+&#10;YzQv0VYTNtbTtp1zdGZfmt6nT3jvgz0IF/2oRH5oq9kNZOUAuNqhm2p7DFVbamOrJQTi9DZq6wTE&#10;axa7O8/K6jirsqx6M6YdgTq0PacEPVaVpQM0KHQS/QUGMKd3UhYEoRYXAhA4HEehcERdwwHW8sKg&#10;MDdrPxqaSOMvPMAbdSyBTIlvIjuuXQDN3Q/GIJMOwPpEAiVIslxOQLcqDpdXzDI5H0rDcTZNi/fF&#10;q8XKcdTng2S3oq+qI5JbeVg9tRrJUnXrKMjBm8GNZsoHI5JoY59VOl0RSZSXBNHWwnYKjZ+Ia9FE&#10;ueDP4ZQ8XD4ZU7Ula7g8c23w/hgLjnS21vIce280daC2OCUBSvZux1S3g8Z7tdKGHX3RO32ivZaS&#10;lJUFBOCcW09USG9YQECe/uw3+sPZGtEYZEfrehrfvIbGt6B0aVbTctlw2TapLuv6eC1UZQFMMC6d&#10;PVjp7BZ3sc7Ii8InMJmsuCdeT28e1q8MTfSCrIhq298//2ARKTb94b8QN4uhjWWI8zoQ/y1PD2Of&#10;t5cS/Djg5N2sHTIJxALWDbvod6fnb1DH+PVqgKaLldN01fWHU8dQa0pxpLrF+6vfLg7Qg4kI/8bS&#10;lkSpx04sBU5hxnI1Wrv2uyowdb7iyl35fjGAB2JUgkFLyfHNIEymaGF0B+05v0l3P7usU5gNeYbN&#10;kC2mn3mgtAx4uphBTTKUqVT2k2aqXwDA3GgrxZpAZE223neuFq0Zp1jaloibu7WdQ9oVuJsrFDsv&#10;+l4vgtAPRblNMH4WH44hA8aRDdknkjnXHt9FlUbvyiG0GpW3vnihOIJbXc2qxAsNngWFnqgPlHFf&#10;oUpx3PS5BicLHBSYXj5ghCWF67n/q/Ga1NPElLHqkTBC8zcP1CKfEWo8FQ1TtHJGEogjl6FnM5lV&#10;xsKaDG3e0FinWrJH+b7beALRGYrRejLQ+LJtmoibkT9IhAkssYdtGaZO8yojeU5aZmw7B5hXGPor&#10;pSc36/LdCGyZv9cJ+GlWzgOQAEDz0p0A9J6qSbvXaXI+0gAI0bYeiBT5GCIfaE9vor7d2EqqPI6h&#10;ypSer6+etVVlTGMssX3kei4KwxF/LeNQcDoGi//wTtnhBGxXFkR5EKoFhyhtaaxjmJql3uM0vMuA&#10;AJ2dLchvzIpcrBWpa+VQsh3vPU9Usry0GMW2wOj58iJ4s/AyTwM4kA9yp+B2AjJ5WyDhFmALl6K8&#10;S9Hazw5z/1vFOgblKuxsDKajGxScAf4Ua68dqW3lltWUcna4grCSWxsFNjWMbAQ8LhhNTeP/7hTS&#10;SDvixym4cJ62lfmo7NZ72rk7Cau4MfIECRMVwdAqG888cKUGPVOKfGTunadcz5iefkXmeYlT7nPZ&#10;DuijUWS/Ca3e0PgmcOeaVNP4pgQkATihMZmSqxdlaZ0qLIAJxLp1aijYYyrl6WLlhK1UcRy9Yl6o&#10;3kU79FuTFZGX0NdkxR9fYVjzh6VX/HdA8y8d6l+O4r8A8EPgO50PeCkOylkkrUHk6Sjcurhx81zU&#10;PGyRmuImXW3HcjVAhn9k5nb1S/djOBGrbpi82BfRi9GXLd+frHbx3hriPUcT5nVUh37Au8YglejQ&#10;QbMj5tGHeirhOAcuQsOdYNSPpFSbGILMCYY1fsWDUAlw1NJ1wzWCQ3sJQylfpBBLWJnsf/KQ4eFp&#10;suERS99YBKInGeJxAhC6edCj3FNRcIBoYLGBZ6rqzqLfnUD0YEjjcnKX1p9KsVjOb+Rz287ngbzJ&#10;RLEhhc+bVUce09hC9o6lHPSJHPoxeD7GgTWNZQKbSYLIZt2SqsUMr7aezGP1wbwAAawcYHoBZ5LV&#10;ZlsfVVveUDUJxkZzq2kRlgOLPLqoG2XnMDRsBhnhqmXEEvjXMavbaHJcd80KbCX7qY3VixixcjoW&#10;QFr210YykefxAC1GArHpwNqyGkx9zEh+LqVVLyY8A+c20Owd3bUld7AOH/ST3vtQ5UyfrOiFrDaP&#10;V42ds8loAQxi9vCLRCHJ3kr12ldWn3EVNcimkgZNg+kM6qTPoqoavLi66o6spurjGqnqGGQP45bC&#10;UeQUOoGRKT3ZYtj7KwhG02Sv5wUMuszU7i2gT5QmBmmRCarfIPdNfxDOYGcWAOwNKQvxs4hHGTxK&#10;kZRQadfiFJ09X4n0PIGn3bTxyAYtKQ9EMt2fFxQHphtpkHCBc6F/UvxOHkrneQRFNmP3HK48ZdxK&#10;ke+epQjM7tKeB6iev1WAoNNGbKn95B6Ftx8M/ZVpb8gxEhZHfAvNYHq2Kq6LUjE/3XP+mDyTV2u9&#10;c2+tWzhWc216KSgpk9E+/eGDl+hkPbdkwyKCz5SluWTEXWfeZn/YWP0bE4gtasmGILQEHwFp07Sa&#10;JvI4grK1vTH0qWQCkeqCYOzfs7XSQhcrMwQMarSLDuJ8dPNACj4cR15nRbPK+A5NU7Liv1PT13xE&#10;JDPYWZiPTVn6b5/47osnLNm9mD77suz2kRf3RdQ5luyH/DQdVfKO0c6qunWZ6vk7ahPL9/ll0Rqd&#10;FaIWiUFY9WVbgBgLy+NkhTPT0OBVYHZ9GYxNQ6Nluob5z2KNtEqbir1wbeZzKHN3nWEY8yBVgCJ6&#10;g9OdBLRs9NSK6juMQcmI+urTt5LasHMLxArw/MtHoL+gigESSCU75rJbLALNZbRKp83oTt+Zrhjj&#10;2wKszqw2AoBlboeYYFA5zseByVEZbSX4dpwrsFRUa40NG1lxCX3iSloaU6rO2B/Jcj4GWl0KQ51d&#10;Godd35zyeIjj/LszxfI4gWbTsWytOYpCBZNhgzjaByi+4F6hWrm3VbXFNVSHDLcMe7ipjg3UGwZI&#10;v+kV1A2dnGGoyY1CBW4O03r77Na0a60Bi7TWqHW8n64MSDzORMgVuE9fv7GqOL6e+g+DzQAiYBYQ&#10;H0O2bA2vq7ctkTynoZYHDkaYaLve4oSww9+iqv8MWWe7kvoj4ZdlAuwtIRB5I0a11Jt9WHw6kIrn&#10;V9YghGBNdjXB3QHRnqYocK8+Mlyux2ZxSm2FZR+sJceZ1vHmupyI55ekqYcwHHMLKBTwrXR6lgTK&#10;0AQmZBE05tvJhL5gNoNonoPK3FiVxOrSq9s6+/yWrvF45gsoOIfXayu23KOxi+u6a6aqhqxSHaTU&#10;m8UwVEKeYHAuMLYzxs14F7KRWGi/BbzurST+vxQmfcHyObKMqSz+jebrd+BH7h2grdBjlgTX00rs&#10;4VyLW6Hd2kH2SZz0sZ1QaWusdYaTFmsnN+Btq1zwkWDd0LVRJQXnH0Z68keC8BnXF8q+9dQSkJnX&#10;P2VY81KB+cdUqVJltXqjhgY2ZKxNJjSBOK4Ry+WGVTSIkrRTrcp6g12iVUVz8eZVeJ0ZHecNVW6E&#10;E8yM1SpL8ND5okh9cKGUrHjpn6zIgp+saHrF3y1A7/8NxH9lMyxSjQxPf/z1NyoGBmUHmGbD99tM&#10;QBpEU9zpOPzqo+mlt9J+rFE3XKZ7xG7UsIwA1du5FT5etE6yzioAouaLNtGEnM3I9tsr9liYkrm/&#10;Uu7mQFvz1ti4xZoUMVnDferJGsGmfvNeY4HHEoDesY01Y1tVWU+upOa0DNYIQXcd1lBVrGuqw0xo&#10;aWnTdQL01gHw0ZkMa9I5mIue3NKWJDfNWz5aCfSNkXBpjdBZ5C2U4q6acpMAouzcRO/oDgB//XEm&#10;p4dgmdDGrDyepPG7I+kLg2S717RAkVoKOmf98XStpqzdfq5QG0/maG45zz+azUQ4Vy7HkY3BNcwD&#10;TO6W08XsRYu4f3MBrh/UStTf6mKSVG8sVdKStmiq1lJ/9oV9Z1ZQ58XALFGRG7ugmubtrEcg1pQ9&#10;2OQF+MUszsRDJJABhEPpVtXfPpxpZ2NV7EcZiqhOAiPbRQTiWPQf+5IRV8BMd93aWnP93tT2QDCW&#10;XhNp2hcCxg1RLB4UcTfM3g9jRjwzHCl1WyC428eutvrwvQaRCccCgralBGk9u7IqMZV1OuIuH3h8&#10;2y5v5FQBUH3TGVABHgPnfRUErSri+mHFAdvaRRBm4lVvVhZxdwCbX8sB1W/2QVmwJkLkU+wnB/cB&#10;yBQu1tkXJ+kljus43K+zn4C62LsBha7+lFITGSpMVaMwZzWNWq2W0evUDEPKDklc6RuY2AaDe00G&#10;FYTvHho+KXwchYxF0ImVmKgg2QFiKAjXprjUvrjMVpUDZqtLMzrJMZtFPyrZ9qwsZiS101RMRpag&#10;pWOH8tnUiB5aFd1bm7YP0Xi73ko59z694BfcqE+VB7sih0DMuvkpigMfMMD5QWuDEy1BVbVadTWv&#10;VU3d6tVQ77pV1aVOVbWpWVWNq1VRzcr/BF9FyM8EbYVKWBrwb+rXraUIvD+yw1ZgtrNBRzIDdI+b&#10;5fnd4/rZTFBfIDZMVjSyiibzmRL132z42gQVgr/hKv4zPS1CAHgjWjpuyGP4HAqW93Gmm8diFH0u&#10;Xom44C7DxnwF0+KmvJ7V/VeqH8Jfuex8CzDgScdyLpNDK/M2in3xcxWGCNjSHIw7uT924buYTCWy&#10;lul6t1VY8sGK6G7HOJ9RvjUH9ASXlmpqj5lNf1gnvWup04B66mXcpXpD5O7DLGIw1dSSRkq7lALi&#10;632VAl4oenpHTu7T5ey3XNmfQKmjSjKCZwkcCMFwaH3ZSfugMGAUB41YtsupXTymkB2xlAC44EzQ&#10;zcIp2pFydBuZMhQ00Q7QN8uPmGBEnYJd47azhQx3dsnp4C78PYqQR8yV634qJgAOkfSLIRf3yPtc&#10;EVYEB1CPG6KaxNBKnM26LquqgZSdw1CM62n6QziSdk6UrQA+JsLQsXWrqpmrGqJ/ZPxhdo5Exaua&#10;qmEqWgtwandq2KFEsa2RHYBEa82LNQfgqltMdQV4t9dAgtJ+UjWt3tRDkRfCgD5FK5BSMOQyxivX&#10;EgieVHY9cPjSNqLEPUcu9H/zE8fLs2wYCmB4KyymVGXamvIwSYHQnPwpIQse7kWSI5IXYQPIjUX0&#10;TiuUfDOQU5RJ2YMrvLB7LHKMAdCwjD9BImuLFF7kjalLtIwl8KwFXeWKY+8+DHSOANM7Dt3qMNO1&#10;2L2b5OQ/XC3I2mOzJqlh4Cq1Zu/WOdZFLeJd1Cl1kzqkgtbfhXDVuUiQHEkAGuJYECcztFmP6vMm&#10;RHETQYbEoYnqr8zM/nKPB7mRjg883orTmaqNK4TbBvpidT5L4NwGeMZTgifRD0TU0pIo5Bqjx6OX&#10;shQ0zbfKZ1iz+/5zZd34lIz4mdKvvKeki7C4P/pJM9Z4WILKqlJVMmNV1ahaTbWrwMCgDK1kAs5c&#10;JgAtV9V/Hl9nRHONHdZN+dGrVRCxjqHNdoY2ifrk6j59izr3n58ZMDhZ8SdMTNnem6HN/7D0/1nq&#10;G67ivwObi7DsA0/GKg5MZwCtwdbjcaCToqCaRXFApcmz0EPbGaR5GOznvp2sJEp5nwoglrPrBemS&#10;j6L70Y/P6DBsntL3jgOqZ8p8CWjbfk/N3TWNQWBndeTe6si91XsSAk/0Sj0JTCuynxUuwFawJ6x6&#10;1lLrvvU0CK96qz4E40ACdCBf715TNcY1UAz6R6efP1TpZw80feEAeeeFKfcx2FMMlaLvQlR4yxAV&#10;wJuSFQ1ofAf0vS0wN7aiCmFYGZuBuLkZGBz7UBcm8qsZ2Dif4HA/Y2RhjEdHvuYxeDIl61YC0ZMg&#10;nVVOIJ9grcOQJvBcKZq5KIOzXw1CEiMY0EI26635fr3VYQiJa2lr1ZtXSV0JxDHETH9QV8NZ5k9E&#10;bW4m1gA2AD/GU5JOplS1plK02mwWkPkLQYd01GykKN6EQNlpXG11wXCj3aLWqmDbXZ2nVZHH1jry&#10;8GitPpSoM8dW0A50Gc3JF3QhRmGXwJrCmAi8lMC+Lx4Qeb7sox20IWeNip+AxMAtd/f7h+V8bh67&#10;JytF3HCnhEXf5iHqyu+Ughks/Wcx+5oak/ewRKcfIYHw1lqCwJSgnF4XUih/6QfL/VHn9lYZxjg7&#10;st3A8w3U7KXd5JPNxPDpWzrP1O0QBOQiAORRe+fKL9FGHYNmUSoNV0Of5WpN4HaJWqtuCSyRU93U&#10;Mc1TTZLdcLQNolfLBK1PdsfHbtuJ1Uq4tA3kRjw/b7xCTnkqrHwaGqeNGARx4pVVppcCgV8Gsr6w&#10;gcXS2tiETShCYxNkjbG2HufHEMu+n6Zs2waa5hcV338G6+CpMhCHyrz+mJvzkWLO3GcQ8RVNPF59&#10;VkxDKzN9gwJlVRmOWmUeK1CGmhLUZEBLJiQIzcVzKvxTmppArFSporavt1cxh0xp/Badyt+ph2cK&#10;9QIUzM8foaIOZvh1VvxJf/xPefqasW8GNSYIDfrG/Hnny6dUKftgQSCDyBK9GMjjbsrAbChR+YC/&#10;81BrP4QU4mlA2eUfGVjkCVgX5+iBL+sEDJ7zn9/VtRe3dRHK18ln13Th+U3Y9ddYfyRqSNQQtfVs&#10;p7ZbW8CGacVut6E2I1T1xmQm7z3JfARgBZMB+zVUwz71NbA/QdgP27cBTVTBuqms+hKMnWtoOM69&#10;BQzZEhm8TJ/eg9f0BP3iLXaMx9k1HiUQIScTjGG0MWZwE8TBbYLOFSMlNyRRtgIq2MDgZh1WbKtZ&#10;Z0ymPxxUGKp+hUGyB7O6nOm7M8G57hh+L5T5OxHeDsa3I4jslwRkL+rafhA6e1ntGDrWfguiKOsm&#10;ZaxvLU2CdeHqiJGpfQW17kPA8fchrLRGMDm1oXQdzTrPmipxBAfR3GWdZLelO4POk+xzgJWlQz8q&#10;vAO+kEFJBA1ut5ClarJ+uKpuWaEqQ/GaX9AEIHRHjWMd4QiFYzES5G5YT7sDAJh1rA838GqY1fEQ&#10;hpNR+c6UXTCWX7s3suzfA+qe6eR7R7TzbpZmnK8qr1udGLqYkxOYGo9Z2MEVw0O7+vABu6YbDEtu&#10;6w+gkueBx3meWA9SARnGI8GUB/7qhJT9qMzNSrsOsoEhQbO1fdTew1ZdItdq/u5g2cXMlA8T4CBe&#10;RM+MWfKKH6zKLqOR3xugOsjzN2GA0JnnmqzYMcVdnTK2q2XaFt6IAEbRlFYMZlLuQYA+vhr0CNoy&#10;d+ORc0hU6KkNiroQoIAjwPJyqO0x2FzE0ncJ5OMxZMOJhZVZt1B6FILIQNfEhiFXE2Q66lCm+OYk&#10;Q3b9TWVvP4e98ZFybz/hTftMSRfeVuLFdy1ZsnW33ha6UwUC0ATa60A0AcfnTD9IEJq+0BKAJiOS&#10;If/naxX4GsHYuX1TZZHxd8du0qF0f908lK7PQIB89+gqGFSU0199hj0bveIff1gGNAYE/npY87os&#10;/VcB/AVW4AngMhPJKFnsULOhMGUwIMtnf1fItRvYYBGPhtKUwzphL3u+g3BNj0ClO/3sDrzLGzrx&#10;mWHjXNd+aFNHPr0CbPISuqfXkLzAJ+MhrA5Dd/r4LPIk2BFMIev1boGeEC6+veFfEnQmEGuTHQcD&#10;naw0kL/zNSu+VrFPXVUZRHbs3Qjr7AHqNrWdFk1rRT+/GuLCXfiR93kPQV9BQk40zIzbxWTEXETP&#10;TDDmQWrPkNs59tJnwJqSGbeAfbWQ3AGK+KAh48nlz2wiEsRN8t0T0PKMXUCeRbk8jQot6toBWihU&#10;KG6ixQMWtugRygUomqfAKolB4qUH4lUDmRAvndFQLfvSioEjXYSHqMu2NurOhHj8XNyP1wIA39JT&#10;I1Z0lEfYbDRvXdg8HPTSgrLNoGI8FQzULB6tmExs2XJQ6Z7AEKaOexduqIpavbIt7ro9NJ/y1XlB&#10;A01bV12b9m2A2BuicQfqUCP70ANsY9Cxk4Y5U9NDbBR6CPY6kLa8d4rJgJhDIpdgf6o/JMqqnLCl&#10;nKJnIBOj1AV+0FBn7j38QF988q2efvhSf332X90gO7qBuplJ1p6530vDil01IQ9fcww+V7K49gSL&#10;GAA7PRY9zG2wBlbsS9QYgMPDolbIOmk7U6khco/GZmydrWaU9qUkXqFu2Di3R+auvd8ijEFA22T5&#10;qH9hGLIcCfx86LKa61EZrHoXMKxeymeCmng7TeGn1oAwCQGLycAio7kWktmnUobOBZ0/A7UA489g&#10;A49tMtQZY0Y5gEFEr3XIwm+foKxrjNpB0xTSH5pMmMfENOXK+0rGcs4MbXade6jqDTjtyX4VzPVv&#10;/2cJxNdlqCUQTfCZEtV8vkq11xnyn+f8O7hZNGOIihHbKqM8PV8Sp/fBfb68f1Y/f2iyotkrMkHF&#10;H9EE4r8SGpaPCcZfDFWKjPgzqw4/pCncmSr6olsbhs5MGIprIdyw4UAGk83QjIyZAIDCaJHmgDDZ&#10;Az1qP6Dv49Djzn1+XddfoCT38gpZk70g19HPLkKdu6CTn18GYwv7BOTShacXtZKVWQc8JSpbY3za&#10;v/nrjDcY8Id1c1Xv3VBD+jdU1b5kxJ7wMns2UMX+TNqH8Fr1JBiHtFLX4S3lOKejpQJxPNBLfkfW&#10;oCfbFWUEfyCVaN+8j+IECWDHlRSUJjJpgbK52CkSeP6AQfzRlwniMuqFRj8nDv5iNrzLbAAEUbdR&#10;vGdVVkplUMwVw4Q0mEBMunuahHEFHabLTEzh5KJAsY/7OfXYFtWY1l3D7DtBp7NHF3aepoTM1/qQ&#10;oShNTNb4rc012qGhVqWu1jAqsq7uWEWE2Gk7BHSrYP7xeMSMJiUs0fCweRoTvkjO+EokAHdLugHh&#10;Mn+B6sIw3rS5MUYrjTQVVxyXhc01gUZ0RRK0oFvbQa6319YzceiFBEBzWgGLIk4zw8ZBgl3PiZFi&#10;ERvOfsfI8p+Fv+Wg9mm1YaYf1AFOS6MMlgWVJQxa0z48Er58F4Y52fCnZ7/i2JujT5/FKf9GhDYd&#10;ClX6pb364iES9KDzfY/5WeQafc3QZs82luUJuo5IT4rZQaIBsrQ0jJ2oo7bEDFKXrXOBUXUgc45R&#10;jWWsW5aNUCUsqTuBPx0btFQjKE8ns4TeQM8QgzxDKW9e8PktKn4QrRufnyOT0f+c3kj/moq1eZbC&#10;982A+oT8HgriM4xgFdekArzvQoE1HZwE1WcDlgCxwLooY2CS55Lxih58zYDmU2QbH1OBfADB2PSH&#10;jxhqfKaw0tOyIrBe94AmEE1PSEa0/N1kQfP4uk98HaQEZdUaBGF1Vahak7/TU/2TFevUqq4IXwcV&#10;JqOZmhume7Aynt45ru9h8Jte8W/QNn//8E9WtLD0X68vTFD+/g+B2JSn0ayM1h6JZCVBTwho2pdy&#10;bscZQBQE5E6j0ABLIxqYV9Kdk7QPJ3AHu0Bvfh0q2mm0jQ7//1j7C4As033tGwbFbrEbu7Bb7O7G&#10;RAXFbjFoBKS7pDsFW7Gwu2scRx2nc83q2v0c3++80bVn73et/X7P7Ne9r3XDTQzcXP/zX0fIg1LN&#10;B+MZb/iMIUa5DS5iEWpmpwnKk5/DyL/hrbAzXmqBhk/XmTXVeAyB2Kel6k23V/UZ/WQ9rrNsCMph&#10;9Im1CUgThFa9KVNNZuxKBh3UTlbjcZ8Gx7l8Ths1XdJCLXxsNBb5SwfU9uYGYauAAsNpyNj3f7ql&#10;QEACgfdh9PP3jSDTh6NYH8ZBYjRWEx+egcBgiMxgqoEvZhoYHeuRVPRyjJLESeYO5/i5y6gCjqCz&#10;agS0Cz4uR13gCPd3Kc8fVQUgF7+zIZpd5Idr9gLMiwIYKrKXhtPpi7JD1slFWhQzSS1WDVIt1L6r&#10;QCpvvrw/Q6YR9Jj7ZLW9HIBqtrNmBS9U58UD1GzNOPY/q5CUWKr+m3rBXEC//zCj/Bga4gMdNGlJ&#10;XW1fgrXzgobqSi+56Xh/OV8eBSiAZp6mfFdFIGPjnVoZOUJF11cyRTvIWoMMy0CmjAzoeHa77A61&#10;ZXpokPwg50n7ITTQIZSfXzx7rf/4HTXSb/6qH/FAePc15jT/cpr33+qvX8KvwwJQvwLUc+tL+VJK&#10;hsDY2EW56n7CSzuyVynlRIRWIdY0cU8bTXCHaRGLPHpSb/V27qRxeViEr8dwc8kYWS2jd+Oq4jxK&#10;NTdOUDv32bI/uEqDY3dpAdlxPauZyMvuuvhJpm58Dt2KEjmlYp3SGdxko9NaBDM8onytZkBANh4b&#10;S473hNpzACxluaI4TEwZY/Rat8C7i76P9MjzXwNn+7Uy772zBGHyDbRLIQYfuvFGWVCi3FMO/23o&#10;Ys1wxhJsf5uMfhjQmAB8/zF6Q0uf+CErmj7y/dDGPE4Z11fFlNslKb5YF6TrNaf4j0yf/zMrAgbH&#10;0tsCayMY/+09ysZMUw3axvzLfXxFq9CD2VIeywKb/hxo2AE4ov5MtH0tWRK+Iu1BxG3WRI8Bgt+7&#10;BByxUA64U/XKjVPHzDjZpceoU2asumTFyj43AU8Sghla1HHI5hm8jjboy1oN76sOCxqom7EE79VS&#10;1UZ2UJXBZESCrmrP+hrSp7bq9iEI7U0gUraat/tQqo7rqtqzB2nmxDbsEJvgUwKt7vgZLQPdND/J&#10;RiPBhk42vXxZTya2bipCPS0HkoBB6qS/rLDA5bK4sg1sDnRMGT3uEaPLY6wAOFDKkPk/jg7pCYjO&#10;ZWTDkpdXmI4GKeROrEXDN4j7NgF6Xh577XzauqjT+5UCbnY/BPb13pMVjhKeN9BMP1yv92YMVcbJ&#10;qSDVpqvmiimygcpmjF9NIK7aa6/NJ1fKaing50UF61CuXgI/b4aazh4IfWMKRiSLtDFxhSIJxGQy&#10;VkRFhPJOrlM0qJnNy+1APTBybUApFmcjn/vrkKnIoJE1A5VE7UTZLPbURBSqt1IyunJ6biLo0rjK&#10;tIp6uCOB6IMg0E7QFecxQvk16JK/ULr9+6t/118/+73+DS7dN99f109/QAzJWFYjLa/P0GAxgfgn&#10;ISH4Ocv2ZGQvkKAAunaQad609b3lhOXZaGBzI5j8TsPqeQO+f2G57TUMkdmpuYAU1mFo6jgIifkB&#10;sl7KumY16Pj1k5BenK5ubtNkv2e6ZsFt7BtBX1q4QJ5ntgNjAoHDSD6F0jsX4nE+/VIhk8DMR5Q2&#10;51ypBDxY3xTDEi/RSqQcJpUEstAGMlgSIDvWIxMBPZcaCf3HQNoQDTaDmkM3PiYg36Ij+hZUzTfa&#10;GppSGUimL6xes/LxQwn6PhtagtAEIJnPUr6+z5ZW1pVTU8ug530w1qldQ9H+a3U4xVunckJxFi7S&#10;V6hm/+7lbbKiwaBiXPonuIrsFS3aNR+gbhYIXGUg3vniE61lMrrNwAlBpHhVwCUEKuZOdvRndxZy&#10;4xh0J3ow/n7Rt85rSmmWuhB8PTOj1CUjUt1SwzQo0V+90HZtGOOFRV0QnpFhkGyDNSifnp+faXF6&#10;gGpMY4g2pZEGLAVxNYAs14sytCfB1otStFdjSyA2pl+0wrXZaiDwyEEE6ehOsp7WF0lLfDsXd9Xk&#10;Bc1hw7A//vRX2h21QQFBDnAAm2mU8SCBIzidA3PZ4YZacaQ7gs0pYH0vE3joK719Qs+L3s4nEOEZ&#10;Ph2jfC/m7VIEgQspPXM+Yn/9+Bxyh4hfn89n2T+ElghUFRC6ko8q0Jy9oPKPS3TuSY4Ow6ctg9x+&#10;6GqsdoThIn3FX7tLZ2lh/iS5pfZVbvkSjdjlIBtWMtbTegEBBWY5patWbG+nvjtwkwq56KN9J3aB&#10;kVuvPhsnqdsSfgmXUeoyrYO2pG+F2XyI0Ww6mo7h2lYWqKxiZOvmtNWoEfVVrathwtdDHGkWhpo5&#10;pPhsANwEIgLC0ScnKYmVhJk0Bd04SEByU8Pkdz62wZIRt5/1hQLlCSoiltOabIczsPDV/D/EmxDo&#10;/Ywb5l9/hGFuNJDMfusJsg84DOuz/4ABgunKnd/oXHSiDqYmaG9pAb70bjqYm6LVMYDXHQeqONZH&#10;kcexvDrWRyuhO20+MkgtPRZA1eoh64WcxKvIjNCiam+eoc7bJqkHbOoBW8fi8DpZvciQXjnjwJxu&#10;UCKnXS6wuIxrPmS2UsrVQh3F9zGHksQ0+M5nzJLYuM0yWAJg7MqY3yHfQz2SdmGwuRMpx0iVGBl9&#10;MKWZdz+19IVJTEvT77xDUuMpE8hvOBUDKoPIlKfmsgTi+6GNKU0tgWemp+aytrxvekLL1JT3/zMY&#10;PwQlk+3pw1R8aJ9KUw7oMvzKt7dP8Tpf1V/foPZmTEx/jxGsyYqkRRN7JgARc/tbIH79299oG2JM&#10;u5kourHC8KQ0dWP/5nkRDdtLuIJVIHF46aj8Lp/UtLICdWUg1ZnftUFCiGyTQtTiUKiagrZpASOj&#10;WZwvYIodqnpwu2wi98o6ZKesA+mRsvzVbN0s1RxuqxEuzVVzBJShXmS73mZNQTD2sNWowY3Uagg9&#10;4QACdVgHWY9lwog1QHc8MQ8eRlR4eTPNXQWrIcQ1boD8AAD/9ElEQVRFaQxi8uG0xp3yUbfxbTVx&#10;p4MmBHbV/KxOmlZSB70Z+nhEgpeXtmY535Hh5HqdRizt7OfY4UFyziWgjqPxehg6WNmb56gKVGDN&#10;gNMxTP7t7Btdkd2MvjpTCazcigEvhHM/D00aJQckUCbj19LnoING+g7SZrc+GhrL1BeKXVPPBnIO&#10;b6/Ms/BMPYfKfmZL1ZpmfgfTB7fQbvSTus1jYnwYu+KU89s0HvbEYAYZa+I3KSJri7wjl3JjTkXj&#10;c5dcSvzQ+kjR1FDcgJH1m7u4u9yjYVv4tgOZXl01mA6NX9IRgdxAJmKFSCskKAHmQslNdxU8IECf&#10;HNbuy/Haet4DdsdyDchqqw2n3KAiJerN2Wf67c3v9fuLb/Qfj/H3I+v984vf65t3QLPg7ekOUYlC&#10;4L88+k5/PXRJ/1b4VP96+St9dvapQtyXg2Jxx0TzOiJTZMgIfxXceaS8ggxdoUzJwpW29BbA4jvP&#10;yEbwGq9eA0wAJnYyAHWC0I5FcF8k+rpvH6Phm4drCG5UvXD17bt6KCrbw3Xp0V5wo1FKv7xPGRe2&#10;KQuJR6+LQXKlHM6itMrBei4QjdeVgIiXA0afihThAsDzS4FJdUh0U4PQNVp+OJMe83eWQMwgEE02&#10;TGZQk3LrDVXGM/rHbzVtxTpLIJrBi1U1MqK5PkxFTcCZvtFSfpqgIxDN+yYjmr7wv5WlH7Jit252&#10;yoYaVZrmr9OgXp5dLtW3jy7pD0gk/vvnZq8IcdhkRWNWY8pTi7hU5aP591cgOL6sP3aAPnG/yP6N&#10;IHQHs+l7GTQJ3yvo+imFXj+rRSdKNagoG1zwIbRF+b1R7K4RfUB14gJkCyHaOsJT9aK9AVD4qa7/&#10;NhAkAMbDsSELYFLovkxV5gxWlYGtNHSJrZpM4obsQeYzWbEHgdgNZe7RjdVpHP3joM6ynsgBOoXL&#10;oROylfFyDfPQ4jUNtHBzE3rN4RjXLlbSSQ8l3w1lR9lSvgkbNN5phPan7qQSCbWUgMtKHTS9qJHm&#10;sGqaSaack2N8NOdysMwBttaCXvCUzn/FCu1RCkrnI9FIGkywXtAF1m+ZFft1GGvCEkrXfIjIeQir&#10;BWLxvSZvCnIfgzUyylZdVuIsvbS5qoAttQLSZsUSf2lgS4gB/dUA+++Rs23hJfI7D+ZwodzevKeV&#10;+k5kd/rgTSnQpGTG866KPA05tzxQU/znyQtUhN1sOzVfOVLNN45U5w3D5bK+G570G7XJf5bKLvsr&#10;4oqvxsc2V1VK1OY9reQZOAa40Rxl39+ljIxhCkodLC+kETMeH8YhFmcoylc3aE4TinvL9fh6FRzJ&#10;1M2TF1Vx8pgu5RbqNAj+N1HhepudpD++Ye/FxP1PFz7V768SfBUf6T9OPBevkspKTmhTDDf8/qn8&#10;nOswCL3BqgSKS1qI7r77WudevtXJx68pjct1AqHk83hIRFLbZz6KYkIVqAnwEevPHaSOCwdr8FqA&#10;xysGyX5BV/VA9qMTNtydZ9prT2R/qFBrdPCoh0LxUA8vc1E0qJL9EJfN7smQl8MhuR5kn7kBWJ4j&#10;ZZwTwbgYQvG2s/FgGKPVEAmS+ZmoBHwE7xBcaSalaQpBmE55mnT9NQOxj1nb/BorsYWVgWiyH3vE&#10;yhXGh97wQ+b7WUa0BOb7AY4lIHn/v5WnPfsNUnrSAfpEf50tiNejC8X6+uFl/fbFLf3z26cMxIyc&#10;Bg33X/6EGDFKb+/xpv9RqdJv+ZfKEGZHOTtVFt572L+5GXA0sK5gStLI2xe06FSZhhflqU92glok&#10;BKo1gdc2kZVSQrAaxgeqPsHYID5IVcP2qyYwuMb8zRqH7VbdsO2qGQEh2BMR5bGsbYbYAf9qDMmg&#10;OwFI+dnTZMXmqjeqniZOrK0ek5mmTjY7WVqJsd2oWLZg0PNGI12naDl7yFlr2mh9fITarJ+vxQcd&#10;UWbYp95Tm8gN8eGJjj0Q+lqEltE++UCz8oQS54cJUujVEIVec8du3lbtQfV0YOHeDFD2wF1NMRFq&#10;JMdDNZR2tqnGMQ3fdWYY1R3CZjfDdYzB43kcks+iy3OVFc39TxnW3N6tmZHd1cSpurqDrV68lDaI&#10;NYbVJC7AMYu8msk9vZs6b+3M7GUM2bu9Wq3hc6goF7nW16zlXWiTjrNmuLaWF3YralIjNXTVUPWb&#10;2Vxdh7IkHtFScyNAr+Tslq/vMAVuaa+qE7upo6GnnPPhZCjW2oIJqo8SVfsBVjoAEXZ37EgEYWcq&#10;Nq4HCsu95XEYt1l2UgXsczIREk4AHzq7ZKJ2nZ4N+HoLepPTQc3P1qo8Bw0IqmHRfwk7uhDm+VoV&#10;73XU6PkdtdSFGjs2SOlRASrJz1PmlcvyztiqIvY2V2576ty9IJ27664L93eo4pGLTpHJTjz/XFk3&#10;z+ro3QxVvPy19l87oMEI/JS83aSz30eqifMgeg5KnfH2ajrRXm0pF9qRKTvM7q8uaydpQ/gYBgDL&#10;tRxS8fqMZag0c1BBbDVqAcay/ABE5T2XQeDg5eFx+RCojGjUwYLkhIPsnKNMzE6lKJGSLeQseEij&#10;5E35nXb7jSUQM+9+xvrijWKufKQc/A7tR9AjmEA02c1SipphzAc8qcl+5rnKbGiy4t96xb89/z5b&#10;/qxP7Nqrr1IpDYuTTSAm6v6ZAr25dVq/en5Tf36NRP+XyGn8LSv+0/tVRqXWqWFmmH+XKM+20fe6&#10;0SO6g6fccx7J/Cuout29BCTsGBISJeqUHqe6Ud6qG+GjKmFesg7zVK0oX7U/FKYmiaGqG0tm5Oeo&#10;FrRbVkE7VTN8v5pGuakGKKeqi+jXxxCIDr3VayHKZs6UbH0oT/u0VrM5dqzN6mgYDB778Sz4R0Gt&#10;m+Ggft67VfII1v69J+qNqc/6LR00emY9NerejDVHc/Vbz+SatUH3YRCxQ0BUccBuCJuHaNhqrUhe&#10;rU357iCmGK6wFSgmo3kf36d2UJM6wA6qM5jAsePqXg1Ji6YqON8GQ1smsCi37YZeFnd6B5KbO5WS&#10;68tw0EuzM5FjhD7Xc09X2UxGKoZ2bixt25J9vWXn3UX99g6UY8I87crur9Mo+t39zTG9/ifUDs6i&#10;AlG8S3M2DIWlE6DzIIKsxjDRWYLL6+TonrJbwxicG6Jpcyt1nwWqZnwvDXYdp/ZLHeS3q4s83Xih&#10;mFY1n9NdOfR6xZ+mgprvp3qUpmvxBogqn8EC2FeTAvsoFPHWXdEDlHA9iulalsKuw85GMi8ZNS2H&#10;rOlQaBg1RzZRZ+eq6gO6vjmA2JosPGuARlhXsAiOVjV5rWygFiATrPrwMwGkXbrbXj4s6QvOrVDR&#10;eUSUTg2Sf1577U6qiaRFDSy9qyv7fBVdfrFJJ5+9JBBNRszWzde/18IT+1SL0fay01114YtQXJ+W&#10;qPe2seq/b7rsd0xTh6WjcPKZhZXaerwR98oDFebII0tx/N1OIDphzpIEwga/DyNchIJ1IiVKKJMz&#10;72v0TtBg9jMx2wDAeT1qAVOO+CqoBJcmKsBbj38LdO5b4G3fWErStNtvlUpZGs3uMPzCE1gg79Sl&#10;P6f9h4xmyXBmWW+u91nwbwDvyh7Rsm/8AHezBG9lsP58YNO2QyeoWv46nBygcwUJun0iS0/PF+rr&#10;+5VDm3959xwWv1EGpzknK/4f9PcrS9TKnaL59/KHbyzDmv30hR4wD0KuMxG+d1ku505q9OESDUgO&#10;Vy3KzeoHNqt68F5VIxhrEoT1In1VO8JbTekXG8cfVJ1Yf9Wm2rEKZl9mrjA31YvararOsyCQj0dO&#10;YoJaz2gHmbarak7oo7qjGqrt4nbquACfwZXjtT8GAHpujrYUFerUi09167Of5HekWGO3TdX+g70x&#10;KGWdgVuvkda04t6t0R0Zym5VNXX1YA2a1F4rfOeoP23HiqQNrGVQEGRfHnwlSLvLPZne5mghZHaj&#10;5teJgGwworaaO04lIcxVfnlHQCSYHYGoiii/rdBSVznS9/mwBlsYOA3dWqMw78UcIY5BXipAllht&#10;iFqg+FPrWG0cwEMyXfd/zYFcMUaXnm/Q2z9m6O7XcQxD2yKp2V9FgOMvvkOpjm2C1bT86ZrsO0ED&#10;R1TTEO/Gqt7BRj1GtVQupeSs6L2UCdTr7WsraHsbEOVtVXNWOzUPaaJ54AWn+/cFmlRXvcHKLURW&#10;YF/JZLJNkrbkzVZYcC+NO9BX4zMg1CKH4QE4PJDJa8ilIPWK7ajmaER2QL27DgHYlUBrYeQCOJF6&#10;rG2FJ90wi9yc/6ZWsrWvotpQsuyglrgsbQfvDDVt+JETAAoPASY0aC4TUvwMtvL9jh210mHQLWkn&#10;p+n4szfw6CrkA3xvK9l0YsocdQb1kvPcFYsxJmev/XXti3ydepWuOMbSkwOXagPL5ZCzXkxhd3Hi&#10;md3qQnVBnGlKxh7QQYcBIZSTEYthfgBcJgMeQPk8/G4+sD5Q/iiS7YKhsA69lxWMrF2hz/wH3tqX&#10;3vyOXSFOT2BL0+7wM1n6xFeKvfwRq6HnVAtfqHMfQAcmEC39n4GzVS7uKzOh2Suaocx/lqaVA5sP&#10;WbIyG1oy5s9WGLbNWiiWYChNCdBFMuKtYxl6XJ6jt0w7f2Jo82cGEv/xJbInvzIiU79jggraxgxt&#10;3uvYmED84Y9/YVCH8xdYSlOOpj+6IefzJ9U9M0mtCPI6ATvV5MA2hmDr1Xyvs1r6bFDN4P1qHOWn&#10;ppSptWIC1DoxzFKSNuD9agzQqoTvUA3KUtvQbaq2baWsV85FTmICvNQWmr+2sezmtVQH53FYIRTK&#10;NRsmD6YzsUzI73zzT6p49SWGrZ/o8N2HWuS/VcPWt9HesO4ajzZt213Warcapka3mmrYvbZadeK+&#10;6k6l1obA7EgvzWOPlUPkiNLgmMCZaBo5YjS0nt3vAjlFTUJhAQV49pCr/RtqeewwucaPV/7xThoD&#10;NWttlgt26V8oEcW31X4IUntP0jFWWlkvYnDPXqPZpxxYzfTjHmuiVeubyAt/zE3JNXTo4hikVWbi&#10;bdFFcaWw9gOHazgbB5shVeTqNV8XYBJFc5CHQUi26ra6j7r1ra4FDnXUbUYttV9cH5WyCeAs0xTE&#10;xKwmU1SrsV0UtIMp6q5+mhY5XcMxa5ldMFNd93XFjNGGGw+qR2hXpVxzQqE5WMlX1is2BaB3uR8y&#10;FXvgDEYgjYBKG0v/cG7epWWr1epAf/WOaa+W4V3VcVUbDdjYXo0C+gEdm8VkdYmGr24ll7m1VZU6&#10;ug4OsGPX9OcgsNNYx07wGjGBWWurNXuG44feVH3IoiNWVNXs3TZahzZMStQUHTuOz/qls9oWMUHW&#10;w1uqhVsbDaXMWJQ6WhFnPOhbt2p54jxOQ7zsgyiNI+Yp8DD8ueNb5JixSf2SPEH0gD29X4FEB2K0&#10;F8jsDJ4iEEAKvpOBnyMQOmBSfgSgH4pzBpDuD//NE3rW1vOx7BYRm7p7VVde/R5u49eWQMwgENPv&#10;mMnpK0tGTIJ5kUaZ2qYLlcb70tTahoz4fj9YmeE+lKbvA+/DwMaCwnkfgP8tCM33qlW3voIOuKks&#10;NZBATNDNI2l6eCpTH1eU4JWB5AkE4H99RxNuyYqIEf/1nyyB+IGzaALRSDBmMOCJggmTcP8qFmSF&#10;9HcYpnhA/N5Bf7edQNrG44bFslk1U3WdZ6rezhXq4Qu7ItZXvdKjGN6EqQYZ0SbcUw3pH6tiwdYM&#10;2lLLddNUZVw/VZ/YXw0n9deg9Y5AvrBByA4F+PBaF998L4/jZzViYRfFoHjgXVqsaQfmaoLfGDmG&#10;jFK7Cc3ILA2ZSfTW6M1V1QFX4Lobx6vOtkUaC5ihj/9mdeHn67rDRV3cXDTYf7sWJh6QIysdB7wV&#10;687qqLpMK5sj69IV4np/Z4Sd9qHahiKfAw7JU6ABZpQxRMLgtMPStlC2ZmhdeEt5hNtpyka8MAsH&#10;qV1qI1WFGF4TbmoXkD39wZMun4PaHsmlHzhSO+RS+vD9dsc2lm/OAI1HjWLWwSlak++CLEuEKgzY&#10;Az2gvUynrazsULNGDrH3gCqqWs9KrVc2VLXJzVR/SS+tznFTrUUswYe3IBDbyCN+hoYi6Ft/bA0F&#10;HVnODblC3o+qytYX/4jUBUhVLGb5uxPHW2gv2agto4Wz9yzTqhMHcVn1UIfQrWoR6qbecc6yj0Mx&#10;rnSDLn/NgvTGHjRIZ6v860M68SYRiUEmYpHD5Bk+TatRiNuXPIPTyF2ROY4qpDRMNOuCdPwvombq&#10;QPhw7Q7qZSlRNpCF/YKmq3jnAhV6rdTpBE8VoK8yZNMsdYzrrrGnQLuHTtXGbByVPsJp9gJgAHh3&#10;27JRJij1xgLOXz5nPDX/sBucNpA/b+4oBdmI8YX7EZ0NgPKSAR7xEOVoIlkQrR2A6PtNn8j+1Bvh&#10;4wDErcLwkgwmQ+65HM2w6JRO4W+RTiDmwMY3gWjK0kTwpeHnHyngzB1LULbs1O1vGdHCMzRwtvdB&#10;VhlsldnQ+n0P+J/P/Wff+PNsaAGBs4/08dipMqaY5/Pida04SQ9OZuhZea6+RpXtt0+u6a+vHwMl&#10;NILELPj//GeLWc2HCarBoZp/ZS8fMTnN0/g8yN4EmNXW5eAil/JoAtBRVmvIaC6zWQfNkdVygmvZ&#10;FNV0nSWbrYvQvd2seRmIMxUXqU6UFxPTTVqYFqsBrjNUvY3J9GZ3SjV1MFgVn/9RozzxZDyeynDr&#10;K+zLP1VI+VUNpwJz3NFeNvOqqxoDkEZMIe12W6kuhNvBy1rKLa6Xhq4E0wnPr+qSUdhkr1f1EG+1&#10;TImSfXYquqSZlNF52LgX4CZdJJeLxxQMACEFmY0YY5R6NE7dt4DkARfcAEZIJ6RRulB+tuO/kVDU&#10;UrMCa6jbBmu1ZpAzY38j+RXMldfp7cDikP64uVNelxjoXUH18N5e7iWclpER3cfu2iOtqnxPTFHx&#10;owjI4pN09lmQ7vzmmu795obu/XRDN37kkH57SscRQisCxWS1FwmKUJa0e4v85QRqf13Wbn64g/I7&#10;5q9DeMyvzPJWW0d7hexupRUHx8sWYananRqqv0MzbS0eiMdAX82KX6i8i2vVNGgeUhVmorVT6Sc2&#10;QHtarwlJazSESdGogNacSsM0CATPgsRZWpKyANW1zbi9Eoh3IrUdhbdsSLiGMX/0ZYFiQODk3fTW&#10;9c9LdB1r69MvkC+85Kpbnx/FYfeY9sS7asOO1gr0qyk/n3o6iLnIU5gGrz5/p3C4aQExaxVd5Km0&#10;E6HsASlzLo3QgtNt+QNjS342AKC1t+JvH9S978pRqMabAwhT8WcgK95dVvjjDAudJhV1sAwA7CFk&#10;QE8AwlEAh0OYlEaAsg/lOe9rCFVVRCG9EA5NJhJqTRQW5LE8JkIqTdQXL75gaERpagKREjQdA9J0&#10;kDVxlKUHTtxC4Oq2kq6+lG0rFtmWjPh+NfF+KFNZrr7fDf7s8cNesbI8/a+omv8MyCrat2e7jh0K&#10;0IXsOOQWI/XwZKbul6XoDXvAX927QCA+tQTjv7/7GPQSam8sEi2ByP98CMTk23dU78BGNURD1Wof&#10;PvablgGCYMq7cbGsXRfJevUcLgJxDTtal7mq5jSFIcwEEEz0fssGy4dsfP/JDcAB0TBdPFV4Ol/d&#10;e7ZQ1fqVv1fVNi10sOKGyl//oAWxO7QqcYOOPP9SR569RUQqXn1Hw9fbUl11yS4NoeY1Z8LZBl5r&#10;Q3iuA+Y3034qqv6LrWW3uqrauk1Sp7B96sD6pFWol1oFe6gtK62uCWEakBqjfhnxGpmbqCEFSF6c&#10;RaITEeTT3zyG9X8LgEma5mYtV28UF5owMGxC6xOZ31Kro2qpN5luvF9DPFd26v73Z/XiD5f1/KcK&#10;bNTP6uF3N/Xw+6vcR8dVeNdPgYWrdefbBF3+DPPar05wIUN5ZgYDwwRd/fqyrrAeKX+XDmInS6cR&#10;1UpBQS6MSbRVDAOUPG64JHCRxkQxHUHfZHzv8zCgyULDpez1CRyFTyugeCdeb2txRtqk2XMmqvWY&#10;Xuq+z0Et/Mbp8NX1OlDipvo7huK2O1hR11YjI2Enx0jMHaOaajie88NhI8yKbqEdxfN14IKxXAY/&#10;irDQ9gpkCMBlOoMR3V3BWPleOnhVrOCgPm0x+jWnD1C+capmzFFIcjtN3tNdvZY2UavxlX2jPU12&#10;GyZeh2LcKbGotLAly3zB7/QiBa89oGmGpPo4HU0cVhLXFgDmzZPXud3wGVl73PTRDUDIlzDcKf7M&#10;WA3w+A5n17fAngDzFr3Fjux1ORhJbMQsDkcn4Cpi1orIVDCaqwGMtP0hnh7Esi7oNhmRLLkDjZcN&#10;56JQivZRwoXDOkZGLDS6pY++UMm9TzEeJStSlgafvouH+gNFnXuoOg1ZYL8PxA8L+sqe77/2fR+C&#10;7OdZsnKP+Pc/b+uWLTrGMv1qTrzOstq5XZqkx8czdKswVh+zOtK7T/SXTx7r7XGU325dQoz43yyb&#10;iw86NiYjXmDoZTKgzX5gWDu5NptAXARKiWBcu5AgJCMuny5rJ66VMy1Bab3CDGEGq73HYjxPkB18&#10;cZwJJTcqPZFXAbjKdmbAVBmIA1w3IrD8jY69/FabcyPxJpyFWc+vtSEn1jLB7MJ8YN6m+pSdZEMs&#10;zZqggNaSQGmxxlCJGmlvNFq6S8lYzAnquoKc2rZc1jtXqbHPDtkFeyIA7A7jZrc6hexRHya4A1Ij&#10;NBi43eD8Q+pL7zy7HBUIVjqnvsVY57vn/M2vs5oK1TCgcptS0CzKaSq33OYquzeXoMrUta9PMWM4&#10;oiufFevKuyJd+vw4wl/luvLdZfbZ/ootd9dHf76vhz890ZPffKI7Pz5EknOuLj9L1O1Xx3UNHm4F&#10;2fHopd06fGmP9qav0MT9iHTHIZaT+riYC697WNYBqHX5X4lmWWugTMlaexJtSFD4IUiVe4AzTGWU&#10;PWT3GiTkaHpjHLS0YImu3mUSGrCGNA4ECGbC6EN9NYAUP5k6exqiu0uyhsjz7FbMZdhXwg/zBuDt&#10;eTNVO5g0Gg3TvTyaFYDXtWT50G8ZCYwd7K12I7nhdxlLbNjeHmfdFQVCYtSaerKD1d0UOQ9b/khN&#10;IWE2oUzJCHfTaXRBe3owcd07VnPcJ2lJ9mqgTeu1BNs0p7LZwNDc0UE9BEg5UoXP4zF+KbCUn5e+&#10;MfbTRkn6ogrfgbT/FKfaT9DIwRk3m4DMBtKWbXHIBVdo3gawHgN4OBasbCTDmtA7WNXR+/rx8wfe&#10;NI7ISehbBvM7JOoI64nT6NScfvqVThKMRwjE3MtQdS49tZSokWfuqWYd44NIRjQri38QVD8vPSsD&#10;sZL69D9dzmtcdTgSTdrQ3SpCUa2UtcGtvGidSvRSWeAmfXo0Sz8+vKSXp7L0/ZUTIG3+8rc+0YDA&#10;zb/vfvq9GtBnWW3mBt+6QtabsDdYu0DWzmRBMqCVy/zK4DPBuJgbyhHAxPwxauY6WesKPbWL1de6&#10;mDXaXewtbxg0q3JWySVvhValL9TcuNnsKUORVTym7Bu3EGcO12iPwTp0/qymBW9mnTZdK8ImaHvE&#10;QGz6tkA5W86AZZock0fIIaS7ZmCTsBuB3x4uHMqUrN2cOshu3XR6wnVq771Z9fc6qZrrNHZ0E2Wz&#10;foZa7Fkpe4AEEzE8nQBNbFY22jTZuA4X72HPXQStqQR88GIFXJkHOP0Rk/FSUFQZuvwlQffNMQxk&#10;T+qKyWpQuS5h9XDliwu6yUF+8etLyLRUKLZiI2JkO/TJ70uVVcFBfNpDCezbk06OU2oprVrsHO2m&#10;cksvmKaTZ+bozJlxOpTXUWFR7E6nJW1jZL9O/bZPU6dd89QFasYQMJdDg121pziEZf9ZnYOn+Phz&#10;UOmPMZm5vUObKvohc2GrqOdWuvxjHa0sclUf97HI1LdHBbmtGvk0ZBoFIzkMW+SUaToNPSYf0mj8&#10;E/on9np+t5Bxv0XAEXQeKGWby5/sYgYhoVBVwu7Ek3nS0QExwFrEaRF0SvsIP4yKALCf/pSISdoE&#10;JWrE7gFqMauGOiysqlUBgxCm3a5RwYs0C1W3idELZX9oAez5hXIqctac7IUan7OIxfQ+PXtXoktP&#10;4NhhN5eB93oZQXYOHw3DmcyDVV6M5EI+Puf5GK1mv8LFFrm+XIIy3diNoRJW8imWdc+PQRgFh0kv&#10;uJ+ydBcHymqEr7Yz1PHB6SgICcFMlASOP/pK5559rzOPPteph5+B9PkEHOIzldx6pTJQNSGHL1fq&#10;z1gW+pUDmP9Skv7dYCMQ4S5+gLz9o2BctMRJRWTE4rCdyqBcz/B10XFuwrJ4d2UfXKdLDE5egaG8&#10;kxulXzOU+nd4iEid/peMaCwWB/uSxVzIcvSE1mRCa2fK0VXTKi+nGWTCWbJeQhDOHyvrmUNVe1Rr&#10;LfSeAHJorXaGj4UswE336pAuf5GpJ78+r1d/OaFP/1KoT/54RA+/jad9WKRtboO1Zfsw/AiZReC6&#10;lQOe89KvblLGB2hHwnjd+M05dIhOQjI+qbs/lONCBqjgvKu2hLXT+J111JnysT1aoYPn1NBgpqnD&#10;lnVGU5dd8eIxHBLj1RD8dJt1WEGgQN93fX31dGus5T4dtJGSc6U//V90HY1IqaEBKShToOjtfWY6&#10;1RTW5Z8+wHzpMQTnW2BJzunka6rE58U69+lJuJUXVPEVGfLzLD38KlIxhVN1BJZOxRPgm27N1YqB&#10;zQiPSYornqnoHAet8h+nJWsHa9Wa5toR1EEbMD1yDairgHgC0Rm2wWivNaoLELXtCtTQYlyUgiDr&#10;huxABHED9OCrVNSpd1FiuDJBNOaagUixQ5lCtWztoXryPT5G68udNT1ll9Zkjpdj0QKGM74oRQcg&#10;SxAg+5Q93Kyp3LzXuHkZ16I7E4ZcfTBZ5CDDD39KY+8bafRbqUwcY7SHVYcPcKRE9jJ5r0HMY3Ra&#10;8o7MBE8wCNPUGDwUS79AiuGHBzr6zXX6tXQCNFgbodQkItdQ8PawMj5hUXs7RVsrcKDCBDX+UTQl&#10;N5J6J/cqBkTF3tSF2hxOSU1gFZAhs2F6H8dvr4BgK3hDScrPWgjXzHjDG5fbDAjMuZ+gh0NwWgLz&#10;FX7okEGzYIIXvTnDH6uQ0xRTlJvxwN0OaOExT4jGW1nZHNIFoG3lT74GZPA5NC9G70DcisCblt5+&#10;rSKyY0BG2XtUzPse8W8g7v8p21X2kpVl7N8vS01wTp0+T4WJgSqJ26uEfS6KY8VwAuxpWTxT44Ob&#10;dLUgSvdA3ZSSPX64c1b/9rvf6Z/eMzDM9PS95TC9WjJQLQLNDGbWzrWUoFaryICrplRmQNMTThgI&#10;dpLVVo86atWUknN2Uy32maAtUetw3gqXcxw80nDkFcHx9sNdq49jL2Q752h/lIsiExx1+r6Xzj0N&#10;0qL4Acrl72+oUke+OKlYNIzWhPXXhe+L6OPTAVL4aX62k3r4j9YYAChLN3TQ6j14mICImbCvpUY5&#10;Ijq13Vr2VEv9xrRRgxUjGTyOYnVBqbymtyZCaF8cM0SrPEdo0coaWo6N93j6zt47kBshCBcxWTce&#10;iZMxnZkGwXvnkclM+xFxfhAMBQp3Y4jvE0OXY8k+yeIePTxoiOZHDdeWQ4BAtvfGem+KpsaPVju+&#10;d1Xap47LuikWdYhVMW3knL4RN+Le6juvivqzbmvP+q4dZbZHAiDwZGQKyzByKYNjdfHTM7r37Sl4&#10;Zdmq+KIA0i4y6UhHZLwoVQkurefRybyKaM+xdx+RuRBypYQMZGQfdGcdC+14i3jrjLJdWnYcASYM&#10;Sg7gxONFietSHk3/aTzW0SMFdxr7iLqcLBtxD0Im7Gk/yrlgRKFmnvDWuvMBimPJalj+SQCsc1/D&#10;dvj0IvZceEa85e1PjvDcaVyqKgjUCgKmQqe/vcsfiSzG89kfH+UyMgmQWO8k0HPG8d+D+fEkD6B2&#10;DnIVGTqFTMcFPBwvfIFWJs7GhUhr5MAvK/n0liUYi8l4hfhA5hFseZSmmXzMqAjkUa7mEIiZvJ1D&#10;Fs01F9bkufSQuchF5CEleQj3K7eLB1h9bNXWU5Gcjj/oDITgU+jVHDWBiE5NKQObgisAjcmOETnH&#10;VfXDMt/CsPjHk9D/Xp7+T0FoPnfYyLHKjvZRbigHKHu/zHA/HU32U2n0fsW7rdTdoyl6VJCkMg+W&#10;zecK9a/ffyNc2yyiwxZp/vflaer5cwQbw5fV9IAmENcvZngyn5WFKUV5fvJA/FMc1LBjbbVthbPu&#10;gp74CS7VJB90av0OII3YFfxoR0i/9jwC52rLbtpcLTAv4rH7uC5ydOuvlTv6aolnWxVcWAKscCdG&#10;QoEKRWN2fVBP+uldWpo0Q0P2YdEO2Xpl8ByN85+jOTsGaejmLkAVG2jO8r6aubizpjmxix7Tgt24&#10;DS5MHTVtKxP1wM7A32zl6NlL2+LHaFlcDbYF2GxjSDTfDflGhkHd1qFWiLP0PPwR5+PuZNynx2Ub&#10;O3jkEdlRbzndALbNIHRqnHEzLpE3QPgtQOZcSn01M3k96n7z2K1PpdLLxBsjlTZtsexW1dKB+Jaa&#10;trGaOoFD7UDm7svueyD7yH6sPnp74FKdjDp+FhPFNFgTpR/loV6Wzq6MwLqRIm/AzJkQI8sMPwuv&#10;uxLKy0KCtRiVZeOhfgJD01LMKjPxJYh77EOmy0JmIIYdWgCirjkWY5CDjPID6Af3k+282LPl04Ml&#10;QCWKe4QZ6aNCyKK4Q9HAmmFQGiYi0eiMRDzIx28dMSImoykcAOkwHQzLOo+hiTG+ycGbIp/eLpvg&#10;iWSqW/YZQfruIsGDbspbSksCN+djiKjP8/mZ0Ll8kIgODjqlyDOkYpKa/TJf5TTaN769zKFyXRe/&#10;uorHHwoB/G6Hze+GH18hOiwFFgfcG3w/go0AzEDSw7hP5eBmm8HPmo5tXQZXGoJVmUYjB9JzCYJJ&#10;qZSsWU9SWVeEKhORoXJQNSYjnqQsLbv1UqUE4lHQNIXIZBx98JkCUksrM2IVAtCiV2oC8X+ahlZO&#10;UisnrKY8/XuZszJLdu/ZR4kBO5QVsE7FCRHKTYpQScw+HYWWFL9rpW5j+/2UgUX+luV6cTxT//z1&#10;lxa5RcPCMPo17+NQV59/xBSU7EcparVyBjzOWarO0t1q7mA1W+uo7XnFmPNc0TI/UFVumxR9Hvdf&#10;835YrIbOHa0Jw1G5cxmvEcAnR7gMRmdomLziNmpbwCI575modbsma5XzQDmt7In5TB8llI5RVula&#10;JvHeymL4MW57VzmnrNYpNIsecEA/RI/o809P6d67szrP4ZuC7uq8wHEaAXC/68be6uJip+FLO6jb&#10;Gjs13thdfVe0UP/VtdWRyWor5/qy3wowOxNS8eYWciUbrkUcrS9UuV5MZQ3m1J5MNZEAHA8AZBJY&#10;0wkE4ix4p1MAiS8HLL6CjLkHMHjh63Rczk6jx3SMe/uEJWmk0boUU12dgvR+DkWCxAdFSkAtYGXi&#10;Iiz7YF/s6gypoLn6+CKbiRDZjLgJWhMHzC8Vs8fguxA8H6CQDJM6AtZyOAKtKTghZaOqnIXcQCaO&#10;wgVwuPK5Ct5c4aa/RQ9FUJI1Sqmfc1/F4SILbwtJglD8DA4ghW/k7MJpgIMYAIUBM3O7jCsszXAG&#10;QRf/hOHQs0wlPENG4/VRHWV8fOSLWwTCNX4ZhiIfY3jCC5xJkKa/LLNcmQSXec5kn7xXhSiD+dDj&#10;HVYepat5AXI/OUHGOm4JxHyuLDLjIeNK/CybIIfAyQuV9+pE5QtGmVvycQ6j5EvIOtwnKO/r5veP&#10;ddk4H+OCfBS5BxOUhQRiBhbkJpObnymbRzO0ScPjPdnookA0TfnoKO9zWLw6YylrTaZMhrmd/Cgb&#10;ZE8h5dY3OvPkK5148KlKbrygLH1u6RNLoEIdffiF9oan/q0n/O/omP+3Ycw/zoiVgdi6Q2f57lqt&#10;MNexKkqIVw6BmB+yVUci4YtuXaLz6cG6nRGmZAYv15iqfvfJSxmHNpMN/0ogGqlF8+/L73+tFq4L&#10;UfujT1xKGTqH3gs+YM2FY7QwHNesF+9U/uYbpowYvrijZAAA3wnluqHOSJXAaT1+wU13sOi7dtNX&#10;11FYf/Yl/eHXJXpJb/XkTYpO3grQ/oQh2pmIX8S+bnJ278H6a4fOXPTXXQ7yy+yO776lCuFgzoAH&#10;moKYb/HjLHC6BfRrJSgzlOs8B3HcyYMawYrNbkt32W7opiau3YGrddWAmfVlCwC7EbvCDktsYNg0&#10;0aQ9XTRhT0vtSenNCqQuor94JDLXmMM1FYu9ySEEXiQZEXKxA7IoEwjMSRiXTsQteKUBhmBMs/5o&#10;MyqsvaynOOwf8PPgiJ3D1iGKYeCmC7w2x1vglzHCsvaKMkR4hLjScU5OfnQKSmAGg6IAjYobo2kE&#10;uFUggjoJmGmYAAyDeRx6v5TrMP1NNFSPk5Zxbtara0wbj5NpzuPIc8HS7xUZd+E318iQD5Xw3J8b&#10;vZD+LZUsYYKZrEcgxqG6HEIQhj/MQcCHIc2NZDJTGUGIKNHLbMU8zVa8sfOmVCyAZFmAmFAhWSX3&#10;DZPJ1ybAECfiMfNj9nkEVgYlZwmrBa/bgUy3kCh8c8zysaxXKMIRrBlozaQjyWECL+0lGfc5FC/2&#10;hub9dAicOXDPCt6c5AApxzj1tC69PsL0C3InJXk509JLX93VlW+f6cZ3z3T7h6e6+eMLnUE3M5/D&#10;Jw3NHTOoyaVUzSI4U1llpBCMKc/LKKGxi0NkyfhFpr04yvMEPRPWrAcndJpsePrh5zp+7zWB+JGK&#10;rj23ZMOci/fZO73R5sC4/9fp598NyPcwt/9pytq4eUv5x8XJbw/Yx+x8JfjvULbfepUFbVfMhvk6&#10;Guupq2nBCnOaqDTvNfrqi68t6wvTHxohKbNPNP/+iuzbgl2rCKyp6rJ1oZotH6154aGKOcd0+fYT&#10;5d1/xhL+nfYUlaqTLRxVLm/K01OUldfp3++f99cjgB7PH8frNq/TNQIoIpNVmNcIjVzRFH3TatoA&#10;XPLh/RgdOeOtfAZf5++nqBjlhQf3cvUZ7ch5/s45Hx3nJme2wJoohgM/hH4thnsqBS7skedFevSO&#10;FuI+Wjs5mzXQa5BGLG+tvgtaoMvbSu2NZz3B2Amx34HONTGVba1hG5tp0YFm2sWwxD2st/wAYkei&#10;fB9/wUtRHALp6CXFndmpMWld1YYyckg8fSNeiTMpXWflWmsZAbSI7LjiVCttwQx3x5nRqNP30viy&#10;KhYrtxFk0+Fk04GH6E+pQtqiOTskzQu6GHtNUD7N3RZh1Frdkmmt/GGWByEVF07whOB7F04ghjPt&#10;65G0XauPogvDTZaOgnLac5NxkDl/VaFkMkEePWMBA41SylaPe14swRMUzAtpRv7RyNhFIY9xiMwQ&#10;DmY1gkAMwwnYl14wipMjldVBBNqhifSAqYjupEGyzSDjZcL5yubKslxkNTJiBsGTYR75eC6rg2j2&#10;MesrpvK9UdrCBivr4zICjcUo0ozJPHfoeSHlLxenZjynZiJlaSqlrrnSPiqivysis5/AaRhJQDJw&#10;6WuyHM+nkzlz6e9ynmRxupezX7ynYv7wBWTdc1+gWfI1jrUcQMaJKP2l6Q/N4Ab1LoIxlpLaKIfF&#10;Q/eKZw1krAAS0fgsekG5++BzHbuPHzz9YfH1Fyq8BgfxwgPFHruAz+JL9E3if3EgVopNVYLA/0tA&#10;vi9Xa9aspYhihJrLTim+oEjB3tsVumWhkjy3y3/1FCW4Oyvde4d8V0zU8YI0SzY0it+GgWFKU1Oi&#10;fihPV+/fLtvBGG7OGS7/dJyegcxFnj2r/LvIQT55BXDhM61mb9mRTOzTtKFCOjdR7JB2ypk6XNeW&#10;zNXVFfP0LjZKP566oC17xqsJa6dmDFSqDyIT4SP4DP/NR19e1XWu818hNkXPn8Whlkz7cYHd7zkm&#10;lfnsIzMJ5LA7qQRjEjhYoIVXU5DpyNIJ+KEFBGQ099gdDvBC7rkpwYvVYE0n1V/aXr2AR3Zc1FH9&#10;phOccxpr+Eos0XZW0QwgmnMwCXLc3EEj/XtrXs5GLShKQjWwgKBCTPgiGqnYljud2K3OGArZsc/s&#10;RFCORyRsWgGQOB4dKGFHkzWH8uhg+koCcCRat/0yERWGjDw0ywaDnulq4b2a6egEVVkDRG9bH3XZ&#10;3EBO0fY4TMOxDLmN+yq7RJMFAwlK46QTereQZjVcjlhd+cA833guFIZBBHvENIuScgHKayYQLeUp&#10;Huk7b7pp/213ysBEMs15bs6TBHQ2WRHLZPCZUQAEjCW3P4vvGPrRnFdMNj82/RVy+mQ6U9ql85hJ&#10;6fgh8CxvcwqaktRkwzR6RvO4rqIvQRxhGaoE3gsnCKL5eoxp6AkTGfIkPc2zrEniOXUTHiOFzh/n&#10;EF6GaQAUMlGTS6cXNgGZQ29X8PosGfY8hwme8J+RjQnKQxwO2ZQ7+ejSeFfEs0tl2MO6JOVhJmJV&#10;GNV8+ZBgPgqfbTIqb468TbZkeppFJWCqgET+21ncMLH0wLH3ODwAeefd+kgFN54p98pTpV98iHrB&#10;NR0suwBQ4VNKORy1fo6g+X/ZDf4tO34Y6vw9hv77SWoVJquBOZRKkKQjoSxdeviRnnz0Rm+/w634&#10;JAa0FRdx9vpC9+4+0k9/+ldL4P2Fac0HV2FTon5gYmQBwu41rAfL+PqaNBf35EMQfNeTIT0RNb7P&#10;AXPkjEa1aaxqQNa6Yw/g0qKmRuLlOLBFA41saavhrRpq84hhWj2gtzqwqG/O7rclXL36DlWVgs3e&#10;dSqhC+xnb9GaXGQWUEoLcuRTJtMAKNKYKZzk73qIVVMqh10cKoGhrMB2o0vqA/MlGefhOJBOGeim&#10;pgA/zCYwc58UqRwrem/ExVo5j5TNxO6qstoBfu1ANVzUH9sHO03YUE3jdjTTOOh9I1fZqDtCwHbA&#10;3Lqub6FJvjM1NG4fCvEesE/iAZikqb/bHNWC0Ds1bZb6JtRT1xiwpInWBBnBRtk6lLXHUErZwRnY&#10;fafxfJK1eiI2PTyBkjauigbu4zBY2VkdZ9RUV/bg9tgN9F+Ib+IWBlmBSIwbZeMgBiv+KHOF3CXT&#10;3DMaj2atwF4PS65dl4MsK4Z9LPT38IslPTlimVjmgzwp++ypdlH/+90CyPosnSxhpozYPHNTmsll&#10;MAEZQRYM4wq+m2Zpbk98/UTH0cAsBk6Wy9Qy42OaXIIsnaBLp/w0JagJyPT3gWiey/nkktxvTdae&#10;6/PIlBeUSmAlQdKMZSiSxNoiliCMBpoWQxaMIxtGs3+MYRcZhv9eGOaYCZTBZoCT9CyHxzxKSizd&#10;uFI/QqGZ/3b+m9ME5CULxK2ImyGNbG6CKZy9pz/M/N2wRuaVbsLmebNcziIyjHLbYk6/0GsLUfQy&#10;1cIFvh+99VNKYHqZXLwAExCRygTknXoTjZqrz5TEEj8SNE0IS/yg8ocown2lRVuxrrYE4j9eQ/yj&#10;0vRv/heW/ePPhjZm8PP++wVkUpZfe6BkeJHXXn2tP5HtfoPqiNHowqlNhgdsrt/zjgnCSs9EU45W&#10;Kn9/6BNv3bmjHqN7qOkg2A4rFij3RLK24Dw1LtBFs/y2a+JcB9k2BmDRwlp1WV80h47UDGpSg1aA&#10;9qEn1eLt6jV5H3xpB5gQHWHXNOBmbDKtvjKw0z5LtZPPfXWGodwxDkgzxY4h8NLgDKYyZTc75URW&#10;X8bSPZZ7KYRA3IImr+tpf4vb7xbQTJsxP/LCUm8PWrsbT4eQKXN0g8xaxEHZ2wN8rOltXSABOBGQ&#10;8/up6/wu7BXbaoJrE41Bgb5VP/pqDoi27P/a8LMNhO84wdNVgzzWamaGp1pP6S/7af3kmzVNfbyY&#10;umIj0Q333+5MXdtuB/S92kbDt1WXHeifTgyAOgEYbwNUbuSaRnL1bCU72EI9geb1xJbNOKX1xAOm&#10;z7KmgMgRzgplsud3gx0dgXgAEKwJxODb+eg3grR5dIIscobyLtsiD3AYG6xilK4KjMAso/0c+qVS&#10;lK62Xt8ktysryETcvCDKE+mbUikrYsmIwez+Dt5NoYxkGstNncwLm/TEi+AezAscyAL9CkFnst8J&#10;SyCmmuxoVMDN2zyasjWbkjjiiTeeGp3IPmBAeT4ZNfBEAjH+cSrfM5EgzOe/kcHPDBCAbGgeIyk1&#10;oxH0McEY+iCFbJlFyZpBpjTyHZTOBHAK09Q0AifpaRHP5VGGU6bSZybTx5qfPRDZD4/rEYC4Q5Fm&#10;D8GQxEtz89lf0RvMZILmzDTN83RPPPOiGG4xqGGSmsNBdIismki5n3wN9yJWFTGgacLPP1YQQRiO&#10;Vo0RFi7++HfAt6Ca/YJArCQRV8ovVgoP/4yPaJ6rivYN39czgYn4U6zWbz9V+Ysv9Q0Rh0ievv/j&#10;f+h3/1Rp4f0ntLl+zdt/IhArvRIJRC4TkCY7mn+ff/eD1mxdpeCwAKhmHDZHEWEOXI/wFULNOPV2&#10;7MgN3JUbrxsGQ62BoLUlu3Qgu+AP3xmR3T7c5O0Iyj68PXXxNI0kCOogvmzvDGAfWft01lglrLaO&#10;E4Sm/zaroYSnx7g3DyHZiF0aCCaze96PMoLP9UQEyRK0CPPYOUhrrj0TylTTB7sDL61CdnMNln7L&#10;IBosPQyqBROaE+yh8+jrW+8GmoceU/Wto1V76SBw0/3UaUU3zXVtpZELqqsenNem06zVZDZYVrJ1&#10;XcjuHVfN1/z4GMD5d9Vv7iSt8dmnoOipGgLcrhcT1iHQr4avrqLOBJn9JNy72GO2hqbXFghe25VV&#10;VGNCdXWY0kDbAzvKfjOWFourqcuSamrR31rdFvD6rKmp0S4IsQXeMtqLaPfzePB2MeTXI+z10K5k&#10;r3cE3/JDz/K5cpg4XiaTMPkxQGh2gnlkqELcXMvePdXiMyu15dIy5Oko0eihQtgRxpOVEhnWhBGA&#10;gXeSLUESRKMdQHkacGsHMueOYEzDLUvzVAYh8QRCCoMcM500KwFTrlqCkpIv61WZFpe3RBg2gPfN&#10;pJJAIXgSmYrGE4CJj2MVS18YQdDFkBXNc9HsDiOY4iYxDDK9aBQlahTrjHgCMYbxdyxXHMGYQA9p&#10;+kgThPGUskmUlkkcFuYQiaAECmYX6X0ToV2El70pgQyCZumR/Vpa2lHTUQjbBut/LRM00zOEYKJT&#10;8PwkMvoeuMkeIjviaHv1iWJMJrz4WMEEod/xa/KiLHUvwWDn7lv0aqAU/f9bjv788z4E4N/pESsl&#10;NypJ3tv8o2Gz/KSyh290Fjznl797H4h/+j/67fvg+wMBaN7+oyUQKzOhmZqafaJFw6by/xWcESfP&#10;SD/MfTIVnR+lGu3IaJRqPTZi8jOqqvrT7w3i5h06EpTKlMbqO8RavezJCDzfq3tVjcHGeuUW9oX7&#10;dmnWVhA53bh5t06QP6YvJ5hF5AK1NPL+OVQ8h56Y1qGCmUIB7RFDGZQR/G6mcY8yjAGffJC/xSLs&#10;46aiabv8+EFNAUI3Gm/MRRgTrToRjtsvAl44fs3FX9PtAkgtJvhZADh2Ifu5/YybGqJr23J+HzXE&#10;YHe4U3MNMaR0fs4qXIaIXguj3TEBu7Sn9KSOPGHQdv+pukwdJa9s5h3JWNBHMxDa10ddt9dT7w0M&#10;c4DYtQH7PJQA7rS8tpqtROxqCDBEw/iHyrcObZrJXkPUdlI91aIiMPIyPZZgVhSySjP2DkFyH4/D&#10;kDuoHd+iLEU6MPTRFPwNArG/AlZGw3vgljeBgo4nuMoYSw90irKtnEx5luBk4IEjjxNCwrsvY5ZJ&#10;RjD9UjplRSw1eiLBEcuNHYgTUCjlYSQ39uGPGYggHLzLmH/AUohkMHQMj7tsdozJgM5TuLLYy5k9&#10;YjLZyewet16bhPfiZDLwOQt6xnhlpLygL+TjJoCjHkRahjFR/LdMJjTBF0lpGnQ/XX64D0VwCCTS&#10;30Wy64x9nFaZJXk7jOdjCdw4PjeB56J43wyWIrnMXjQGCcgIk035PiH8/KbE9cHA0/NqGOJJ/MFP&#10;dUMLhaXwBZp0Fr5jEBzeXdJQqxh7e5wD7vT6FhCtJwTmI0VcgPZ06pa8jl3BnfiktuWyXgFdM2E+&#10;dKJfEoj/AwLHoneD+LD5vqt3ebOi+WeIrF+o/OV3+sIEIppcP/75//yXjGgC8Q//XCkybAY1pkQ1&#10;jz/vE8/eYjh3pkiHD6Nqh1RkBJ4hW6M9NWzdeHWa3EgOy/pqqstwuR/yVdSJQm2Ghjbba4VWB63V&#10;wJn9tC1qm9wiwf3uB+wMudh2QHXMStdDQcONi3vviIEPst46zOwh6RlDJhTFTYnqdz0F+GO+BRIZ&#10;AgxyR0U0PispZD9MUkExLTqCp+aJIFym0SMq8GT/560JeT70d/uw4T6oiYVe+JMAbOCQvIoHRwXw&#10;tKXQ62o6dVcdeK6dVtupO4TzXk7D1Gtuf83Z74jO7jmVoHuUf+cJVCYEvy5W8DuOQr7zuIKywes+&#10;+YK/aTnK4mWKvnQKSZV1mpOwDELxJlQdvORy+IDmxG3BFWw9yLXl2hKzWNMPLlPTyXZq0A+px81L&#10;tas0RY7Z0MI2o3MazKAmEARM2N1T2n9ru4ZxY40pbKz7X+YhhY+K9sVtIGxu0xNeo0REofnlBcuk&#10;MIG6/RCMjUIW+svPObM7XMDA47kFg2kyoQmoGJOtyEah3NQBd8DtfZKH/DrqZygjRxLUuwFKb7oY&#10;x+cfAyRwl53kXVYY1y2DnMxXLObZzUU/j4ZT1syyHshi2hn/FNSCpbdDDp3HJC7P6z6WfWEqO70E&#10;Mng8pXQivZoJ0jCmt16Mu31vJVsOg2DcqiIZGFkyHo/BQORi3veT4YAZwu5n8TwCwyh6R/EYR59r&#10;PjeSQI1+mIJbVOWVRIaNpGqIvDSRExdgO4G48zwef2fpHekfp2FOk37/LIH4ClT+Y/5oj+GnXQcS&#10;aDJihfx4OwXB4REW85n/Gbz99z7+N2W3v9Nb/jwQZ69w1fXv/hVX5K/Be/6ot7/+Z/2OHvFXf6kM&#10;xD8TcL8nE/6GIPwdl8mCJgjN9Zf3gfhB2e3stSty2++iHfudtGyfo2LSEe5FZnCW53LNRg0g9/Z9&#10;FZM5TiEUffr5G663OsFaI/7sRbUd2E2jneZpwpplmrN+jQ5TLk/atUidF/VSlald1PcAquygVPL5&#10;uxpjm8PscMNhbgTcyeX1pnVi/RVINgw09DNs2fZdSsDBCaEuxMhcYe44wisdlrOXQDQlqi+DxnBI&#10;6QnafAaJEyq+ANqvaItGbQnCTzd1G2TWPuzlrFb2pWfkkMBtuph2pIQp/zEO+ROfQI+jujv/yX0C&#10;9xPkLw6jDDeKr8eXkf1wPi1Y4bOjiH+ROJjU59EqpZEYMj82XiG0OyShdJKDAZdkUfEdYpMQex96&#10;3x3uT5yuy95eA1Z5HjvDTHVbih6Pz/VsS38Yin7j6PL2asvUZ1yeI7/IDOTmTwDpgQR7NRdM5RVL&#10;IMZRmhqHnUgQA4eQvE+FYDnpxEwmWfN0Ci3S/NdX6ZNMn0i5SVaMpNyL5GZOpBQs/xKGwxsW9qwj&#10;svhFD/F5/iw79zKGNv1lPuiUY18i9IqjUD77wjJUssYeHkITvpuPmaHOMbKgKXlRDqcPM72oCca9&#10;HBYRD8LZY6I+zX8vmpLUZOIUMmcWX5PEEOXgPf6QiMAGmX6VqVo46m7m54vmZ4sg80Ux5ImyBKS5&#10;+OOzkDeZ0/S2JqNGUerG8zGzA81kUJRiViTcKFvPpCKl0U5rKFMDKqzJhOyZyIxmlH2QkzLpymtO&#10;zEf0hw/JiHcspakJxgMnb1KavlO/0cDEfkkgvpff/7tBamH5V2ZEh8mzdeu7fwPW973OvfmtXv/6&#10;Xy2B+D2l6a//WlmOmt7QBOJvCEwTiBZnKALRBKnJiB98Eyvu3FO1fq00a89GzQnco9YL+6vf7B7q&#10;v2MFwr3A9x49p4R7ouybEKqv3dCenGQNgr/aFFfjqliOdxzZWB0HUo6OtqcUfaMdh3Nlu2u+Wrig&#10;Mbt2tjaWxrAGYeBFGVmMEakBj5gJvC8mSQfpD8Pu5jHHQMiaEtWNifYuuKB7sRdfhm7M0Fw3DcGu&#10;fQGT/t3GZg0XYdfT8Vp/OlErjpFBLyDxCborEPnQko+gLX11Hf5qttqsZXWwoJvGB89g2hqjLKq3&#10;VFYj7riDOeXt1crcfdp5JlqrEC7uu3qsjoHIKn57hGCjMsOsKAnZRXNAx5n5xL1D7DmTCbg0hnzJ&#10;sHyy+F0KFG1ALSSCKN5PenwUnutRJRE/2Qhun2eWElaMzGQkmLloEDWu13aqEeiBhcWLyS7XNSB3&#10;NqBo9n13jzO+5aakd8xjh3gUXGox8J1clvypmHXkvLql2Scc+Q/uYfl/G/QJuE1YDBlMTxPJYlGW&#10;QDQ3dgbTSBjJXz3AYPK2ijiVCtnj5TChNCTcaMbS6ZQlJkAPo2pV8cNrslekpqT3BoLGfwtUSyqn&#10;j+kPY+nzLAgds0inr9x+fj0y6P5kwGN8n2wyH9xAAi+KJj8JFE8CZan574fcS6LHANfK9DaYctP/&#10;No98XgTlrOlhw8iCJltGcSrGWgKR5wjScFOiktVNyWquBII3np4yBF7iViZ3s4p8KJMQMjb94klr&#10;iyuUy9GBCEV9TxA+swRiGLzDwFO3CcLr8jl2Vd5HkXvHFarnIBTHf0Eg/ueA5v+ZTa2rGTn+yh6x&#10;x4BhuoGPyNnXCDK//q0+/c2/kAHfB+L7HtEMbMyw5icC0wSgGdCYYDTPm0A0Qxvz790X36j9/Nlq&#10;T2ZrOXcc8pOjVGtkV80ORSnuxRu4lx+zN32Cp0WZloRv0oBlXdWMfqtNewY3vWw0bUlz2AcdNBTD&#10;mQ0wQpbABLHaNEfDPJfIvTRMvhiihhJcyZabtESlBsnEkCWGmYMBhISTUfypQg5y7byE3QL9+p6L&#10;YUxMA/k7QBioSCBDoplEEM4sDUFpIZzpaZIWlEZo4/FIhV2Co8r3zWegdpNAzDi2V7br+6vx+r4a&#10;vW+UnDO3aBKWDbYMkqymQtaeCCtiPDqrU1urxsA6TFKbajSE860gePxuJFDt5XIfYi3IbtrYCxoo&#10;ZTz3kLmiacPCODxCYBkZemEcP3s024gQcKhRKADG30QN8FYphPHDus79bFVAX5fy7IJ6HW2pXtld&#10;lY77jfEDWII5zfYL8zGLuYiuJTf3LdYcN48gMpvFqcIOp2IrkvmL5I0a9tLioagg9wLSFU5/dw6H&#10;3zw8BIzL03XLsCWVlB0HyTiRDJXHvqgIEm4pVl1HsO868sUDAu8OULXLBC8EXHqCIvZHBaAk+qIR&#10;knwnUaUgXkxGzDTfmz4i4fmHMpQymKHN9gvrOC29KR+Pg9bJtawwvDHG3IddwC5so92vRVLiRDAN&#10;TsDLLoGBEfxKVNmiOLnC7rMYpmz2pnz1NPIXIDXCeD4STKO5ognMaEvPaIKQQ8U8xykYQXnqy4vs&#10;fT0Z1kWphSu3EMWvFZSlC1ju+qACkHP/zyA0Hiu64iGB+AhV83sw82/K68hl7WPRHk3J2q4bQOhf&#10;EIiV8hn/gDhsdFFroJvJ923WtqMuvvqVzr/9g259+RdKUqalZMQf6BF/pDw1Wc9kxd+SEc37FkSN&#10;yYIE4p953vSJH3wT/xnx08JbYIzZR6Zcuim3HBQcIoM1M3i7tubFygMAuXdRmmb4OGnY2j5aFzBD&#10;6YWYsoQ5adO+8YCgt2pW8jbtDF2muUs6q/US1Ou2ztPetN2U63tV3XW0bDFoWX/YVzGQBY5Skt4A&#10;VJ/G4R4CwsagtIJg7hxEJcGbHtEXjdn9F8K0H3zzTpTZtrBXXIf9wpa4tdpxOhkR4QiGNSjUl6Mj&#10;BBN+K2Vq5PUMyO4VqKnd0v6CXaq5ZYzqbxyhdluHqAeDI6uxyDmOZNAyGI5oXybRiJdZ9aqiOkyD&#10;GyNGZWXPaz4WezjHLmqzY5QGHpiNSr6rlkN43nHSH/XzaAZ8KLeZiuxJGXC2Eqa+xtqNASL7+Xjs&#10;21LhX2bcZUsA8sqUyrmn98BsOXMUFSpn2eVUVRO3heoR7a/RGbGafXSWJhc7IC1RpulILYzOjlfT&#10;UG9VgXRptcFolKBWjAW39Tw7POqbq8HGxhCDwRV+foPFNzc1dfk4mvoRRbFaxIuSyCSy6K1ByJxk&#10;MANe1LAeCLjDGJIcZUl+/KsnDG0eQnm6gy3zc7B9i7DDXgj3jJr9XSHZ8xbZEzQK01qD7zRlagK9&#10;qsmI27BMi3rgbwGN+94KIgB9cQDmBGRdYgAFoQxcIigtzduV7wMuuAPxGTn9MEqJGNYUcTwfyHP7&#10;mdAdYEdlsqDpEaMMIIFsGGV6REpT85z5mMmeZnBgpnhbWfiOzVijFUX1UfoGr1hcTSnX7yHX/itL&#10;sEVeuIfMwn00au6TFe/K9+hV4GCnofg8I1P0/0WB+HNtm/8eyCYjVqllyMYo4DVqqhMAzi9/8c/6&#10;+Kd/0R/ZD34IOtMnmqxnekMzrPmWctUE3wexYfMxkyHN9YGJEV5+RnuPlGn3kSLNTArDXuyAOoNd&#10;7QSjYxCapeOQVxyNr+aazB0s27H7xrLBm/Jxd8EOtcO5uYnnXNnuxZovlMsXlj/6NV0Z6Bw4BGl3&#10;41BUAu1VC+TJGgAlxZDUI8sDVP6I2QKHdypIp2iQS2EcisG0GIE3EzHJjVcg2kjeF0O0BdfnTj7L&#10;NHD7VCXi8emNqajPlRJ5Xi5iMstUHQ+LTNqJU6y9KigPT2EF0dt/mmx2w6tE4b3qvJ6qhh+F1Uhj&#10;A4f7Vi+U13uZx2qyHVhFTQcTlD2ZhJpgdOCgG8U1gtd5eEPebkTmpARf2FsNNo1RV3R5x6XugRIY&#10;AS8VkAhzkywkOIvuH0VFvBxVDPamuCvnUcLGIVZmVQtFrn5l9dVmLwJGE6jVF89QPXQ+x+VNVL0Q&#10;R9SeDyBLgFbJPEifNKtVZ2DgMrWPqk4bqKozRyD6OopGd5RaLB+o5sscQKKbIUu6eiHLYBWBwjMY&#10;Oyt0RFpG79YqlLCNBEeZCT7K01KC1ujEmMtkxSM4vlb88EY+DFC6+wwAIHABhEUGJfI2Ph8UDJ9n&#10;0DEGbG0YD0kYwiTzx3G/sovA28yyN4aMFsLpmcJagkHOsxKChlLzMXW7gbtRosaxJI54kEvPCBn5&#10;LsJP9AMBlKgRBG2cmaRSxx/g/VACzXytuUwAmgmreTQ7SIPWiaaPjOVjAeAdt7BEXnYyQI7YDAyn&#10;x3Y66QBv8w9KvfsNq4snDGoeKLT8vkLPsUdkke97/KalNE2Gl9im43vhqP/brGjxRny/R/xvX1uF&#10;QKxai5vEqIFj35Z36TF94r/TE/47AxiW9wSbKUNNIJr+8PdmUPM+EC2TU8tCvzITfihPPyBsYq5c&#10;VHukJzqHuatTMOJiXutl7eHK+H2TWofvk0sGzHRWBIGUZSuL9mkcCJwa2x3U1nOGWu6dqla7kbPY&#10;PEQt/bvRJ4/UGMxyrFwmqZ3HQs3cMVGDVvbTcDLT2uxtWpa9Sc19l6rPzmlKPh0MEZd1Ga3RCeCJ&#10;R8ASZ3GQJl+PtRgkhRGIExAKs5oDLWvLfAWkrVA4vp+ZWHeHXcpCn+iIjnDfXAGocRWGT+6lYJU+&#10;OqgNxzbK2hNi825U6NgvNpqNFH4vAq0nAdibPrs3+1iu1qOrqsEwgrA7wdmHixWNNfqrVmMoXUcQ&#10;hMMIyBGNeZ9ydiwWAQsHyQYH5ypbZ6tPhIsSGQJmcz8Wm/82Q5582qosNI9STvPzZeB9Mr6ggQal&#10;8A2N9PnEobIeO0C9ve00NJwfDm0Sz6urtcidLNgFEdfuXEYjsjMng/mBcHatzy7GJXSU6kyHGDrF&#10;HirJeLkWzVKfGDf0T5FVhxne1G+paniuVJPInQx8mDaRDQ+TDYsAWhfRJ1Ze13WcIU0qw5wGPu3k&#10;Wx6vi7/5nCksTIxnOwiwhQhLZSJVUQwQvIIS2LAdmD5Cxl19dCnYwyCyLpQY0DOR4EWjQOmH80uH&#10;UUKGMik109Boej8DtQsBUHyQxtqPnaaPZaL6XjGAt4Po+wKp6UPv51HiQtdiH5rAvtHsGuPM/pF+&#10;0gxyQgAXHzBeGDditRtpEW/WGjGIKU/LbYJxSwA6NX+xBKJxBY66+KgyEM8/USDlqTelqS8wt0iy&#10;ZANb5OX/b4PQfL4JQou199/pEVFwq2ICEZNTg0GNKCzXFxj8/JkAMztDM5QxgxoTjCYILcHI9QOB&#10;aZ43PaIlE5ry9G8Dm0oA+LEnj1Vl/xpZ+6Hotp8g2gF+crOT2iIy7INOz6TAZVCPxqkz2a7plnFU&#10;StClnIer+hZ7tfJib7fHTm0C26CW1lGt3GwVgLtz7Q0zEKPCicx7udZnbcNMaJdiSrZrqtcEddlI&#10;H4r5Z10kP6fw/Y7ez9dx5gO3aWsqmK6e5iA+DeA/BeW8fhjbtD+4S46FKAd6D9BUOICrIiHt5m22&#10;KMwfZ2aQSusReCkAizU/xd08iJdFmGaiAm61c6rq8v1bONur6kD6a5QNrfrxGg7g6ldTnSfZqOZA&#10;Xu/uBOcgXt+xfHwMWkMm8BywBEAL2GoMCBkyqjVGpTYL2+OF2EENUam3WjteK494Y19ndtxM9IHs&#10;pQBeyGJvms/sJfZoImyW89XUYJWRPecLxjFBGt5cYyOaovrdXI1Wt9f4xLE6iJygVVvzA3FaDCLa&#10;B+JkY+yxcOjpvLytZgawBxmFbwGyBMYsZPT+Ftgxd1RNbJcbgFTov9xG41Y2VZMlvVGFQw6fyZMZ&#10;6OQzqClGH8aUp6VkyFPfPAcoO1pjo6fowo+vdeTL+zr+DUMAeGcup+0RnJoHGPsBn/fQsibZaxSb&#10;6Ru2n/eioU8kAx6ngU63LO8jwSgm0JcmPWP3ROD5oJHjTaNsMmEofaEZ2BxkFG5oWn4McDwocw5Q&#10;2wdRboYwFY6gnIjmBTMrmMj3E1RTnsaa4RPvm53kQST4AwEgR7MiMRPWFPZUW5FviLwBQ+P+D5Qi&#10;30NufWrZIZpBTQgZ0Z9A9Cq7LP8zNxXC0KZm7Uq9mv/ry7LQ//sKbtbVa1SWptYmEK0UlFIo5jOW&#10;YDNlqQk28/grHs2QxgSneTQ94q/oHS2g7/eBaILUDGvMNNX8e/75V6q2A0U3LN2ttpsgXKnhPmvx&#10;CPHTKCqo7j4LwHQygFrCwYz6nxUcw9rreqjZ3q5qfLCFmu5vpXb+OCD5dlC1DTWVAcNhUaKHmvgu&#10;BhjhjQZulA4Bnii+Bb73hI9WH1wiBxTZB62ZqCl8zgn685WeDgrKX69LAD+KmUoe4aA8x+F7gsPx&#10;MKCRLMph58Pbte441mjnAWRQpm5KdpGr71StKtuN7KenAi97IezrjmX9QWzWItUldoVsCPoeWx1U&#10;E19GS8LpSUD2q6U6w5n4TjMlqg2OxdVUFx1U24UgbxZUk82cOkg91pbt6hqqv7wBiJ0GqrW0mho6&#10;AnaYDzAA9EytdYOYIXijD5uAJGcSKwsOeDDeKXfPoDB4TfuyAP63cKdUmMepNYMycxgcrsXN5LCD&#10;YAMlYIP4U9PNjbHz3ocQKy9uX6J/GNOkYSYYCcoONTXepYs8UvnD4F9Xk5Or9oxeqCl3Uye3BmoC&#10;+7nF9lqatLiGlq6opypMzxrjKxBwzktH2eMYbOcHwu/Fb15oDc6pDd2bYGN2T5d++g5M6iud5PlT&#10;mJbmv4zCwKYjDIllFkEfP8SmTFl69KtbCP2Gsk45xECIiSqSjGYFEQ8wPPNlCsOiymwW8zCYyec+&#10;AjcUC2fEk03AkSUDyIBBsKkDTc9hplyMyENZbRgFgRgCMYpSNJKy1qw54ihtDXzO7EYTASEbLK35&#10;3DBKaZMlg/D22HRsq0U6MfPB1wTit5YdYrjZITItDaYsPXDyLsOaK/SLN7EVu6DqNSqnm/9fXqZH&#10;tJSmlowIzC0s0YIr/d37QDSZ0ASe6Qt/MraT7wPRPGfWGh+W+qYsNaXqP7/3TzSB+Nvf/1mt928l&#10;gxCIm1aoF+K9J6ErxdOfVduKSczK/kjpj1CN1Qxilg5Gfa27qq/rrqobu6j+/mZqeaARQWen9gGN&#10;1WRvDXkXL9f+0iDtOoJV+tVoeZZHyhvtnyC+XwJT7mxDHqeKKoKzegzcaMm7oxrmPEAeDEYSaTni&#10;bkegbxOBfq6b9p3zkxcKbHsuRYGV5vC9TNtxOUGuSU6aunOknJBb9M/dBpHYVzl3AtnzBiEZGgIU&#10;kV72XphGJq9CoJgDxMj31+ECO2uuFsNtUApkcNPQStV6AVZfbU2SMhA2PsbVmLfbreURUbM6UK3q&#10;gdKpPQeo3DJrNTNmNCNraqD3Su3H0jAZR7K0G8wPbtxX2vWHyrv3iXyK8/k70fsZOTwjDms1caCG&#10;RLRSt+3UujCWrUCI1AAzt/vITI3dDE6vY13VtK+pmkNJzQOpncEXunj21c5saC3Dq6r9UGv1wMti&#10;+8W+GpLQVs2311cHxypydKyNh0ED1SAQGxgAMMDaERu66CSk3jPw/i5+j/I1VKbqkTU0PLoDL/wu&#10;BjM+Ooty1pUf3xKIn+raT59ivUxjH4NJzflFfM0LFdNjFoAj9OP0jICJb2BxKXAQF59bACRtJ+uN&#10;yqwVRk8YAyY1/pkXWXIXO1PwirdMEJIRyZahZtTMUMYEYRjyHeFYO0cQhCb7xQMmj2PfGMuQIIqh&#10;QSTZz/ArDxlQAYMiA8szLJNo1iFruSG3HslmWf0blMkwJUXFOx5kTTgTU79jMC5O35f/yXvyOXrN&#10;EoihZMQaJmB+SSAaNv8/zIjI9ZtMi7OU+d4uOz2E06Ql85nBzIdANLtD87aZmv5EEJr3zTTV9IcW&#10;Jsb7iarJhh8Y+0ZMamiQLwM7QNQbl2h0wDZ5Fq7FtiBCXYKWEIh9GLYM4UKYGqRNNdeuqra2p2ps&#10;aKO67rXU0M9WbXwbqVMsN7dHE/ky5DpxGwB/+RA9fNpH5x4vxyUriMCC7XMhWJFkx1SqjWzWVkVM&#10;3NNYUY11HcH8wID1DaUtl3bFoKvMYI2WhNYj+hb9PcTbcCbaqQxzEsEIZ3BQpvDxGDJu3u0wnLki&#10;lXgnHNZGBIt+NJIeArd8FsEmYKMaDcP0xpT8MEmsaiHpOL2a6puJKaB1E6C1gfHZku3qkKysMWuy&#10;ATNrBdzP+G5YgbO1BmdrjTFTnVGAwhd118IQkgh80HUHlqng1lO2C0+4Hirj5kPl3vtI/iUEYtVp&#10;NJtYHzec2lnNZtppan4r1fPiD4lcgHWgtaoAZh17oI02xhGIaHw0gcRZy8VG1Yn+JkT75qyhmpLY&#10;S+3HsrNCX7Q7z888ZAvsazKA1gbqOb+a1q6tJ8d19VQbVH6T3oyB0SKtBcB20N7uimAE7X3GR31K&#10;2qr2QRs1gildD/mCdr7IF3AQeF+ajILXKxQCHmATPlft4HitPWGPtD/Mj6/u6TBcwf2X9xBgKeBf&#10;z8n7XoD6l9qyC42ntwPbSqaLopwJIWN6WYIP1sXTEEtgGhhcBIEVgZ+Fge/Fg36IIBNaMqIBhkOf&#10;OkSDnWi5igk+FvksYM30zkDsUkBUxJjhDXvSSHCsriyWI649YjH8JT3JSzwuQGQQiBGAvY2gcCBa&#10;pgdOwd8su4KdwV0FFpSrynsFt//rYPyfAtH0j7XrIs9YGYjj56/QOyLRZMQ/UKOaIY0Jvl+/X1lY&#10;+kbzNkFpylPzMbPENyVpZWn6n3A3kxVXpdDToOhttXS2mm5wUkT+dsWec5dLEUyS5d1Uf8MgNXIF&#10;P7kEtsOSoShw26vKbPwNF7aT7Z62qrOus2pta60OPvW1LKiHHj0/rUVFyxV1xl6X7rTWiau9dfzJ&#10;DiXcipAPu8LAyxGKuBULcoW/FWuNyQxzDlNNGZZMvlFOoE3JAZuajapEBo+HaC0SAJGnsrtLh8aW&#10;wkohnGonnnYkhxYk8ybYZIIwFO/MMP4b8XfNFar0hwDan0dod16aRm3dqo6zpgFMt1OHyTVgnbDW&#10;IDtatwTH27WOqjAlrTe+q1pPHyvbiUPUaGpvNYOdYTO5i6ozfa06u5uqTG6vsUH7ABOckUdporZF&#10;b1TujQdKv/GIyzw+UM7dl6x8cvg7QXRcnDtauZxoO08t0JpbNdUdyfFaCOlYx1gjEGSlVgSje9lK&#10;UAitVHNVVdVeRoo2Ar9LQJKcHa8Bwc3UjCzXg2DsTIANDKxHxgFh791NPV0boknSULPpB+pyWrQd&#10;Wh2fi9rqNd9aLTFzbEm93RYlq8Yp1dQmuppq87Y16PWGrlB7trVQda+e2n/aR9tLt2rbxYlyudJF&#10;wwFZH32Tp/Lv3soTBkfnqOoq4FTMp3mfdra/VqPqnQ+MzshxZLzI4DGVrAWUDdvmSAY28U8CgMz5&#10;kNmOku2AxT0BjvfosGU4Y6hPMVwRDHviIPeajGdhg7xnhJismwRZOIqyNBx2RxDgAe9bhxj4RCGs&#10;7K98i+vTpzAuXlhs1+LhIIZbhjQEoVH3PkkgHrmqsIoH2n8Ihedfkg35mkqz0n/QI4K6qWq0Ut/j&#10;TQeOnapXv62kP5ksZ7Lgn3g0PaIJPjOwMUv+D4FoSlbLUp+S1KwzTCBaEDfvTUz9j5ap6nIck7Y4&#10;4qA1T/PXj9RmFuFHoZRNCDWrrU5qs6yfqi02vSJy9ku6YEjKdHhae9WHqNuMYLRx7KBWq1tgQmSj&#10;mKzt2nJ4lfph6Rd5aRWTTWedudVJh8/1gD1xgJ4ujAFYoA7CgvHBBm3+tgmASiAdoKZXBn2q9CWC&#10;X8+Rc3mBFi0gk8MoSRxmoGMW99lMSpPoIxPJmCkcyvEVgVgfJCgV4emIu1EgYPi7cSU/CEKpzUsZ&#10;rDny7oIxffQahYVPGLBdV9u5oIMWDlPNpT1Va+0QVWcAVW3LRDXYM08dkahssGeummEX0ATT26bu&#10;c1TDY7aqesxTA29H2bhNUSf8OGNu+XAoJyjm4i1LICZff8CK6wGT3xc6UFoEQHxnGxU88VP2kyDN&#10;SuuheTerahRMgkbTyVxbrFWdYLFb1xTgbZgcszYAByLlwteqhv5H51U1wakSiHvqqx0putsoa3We&#10;gjrVnnpyvzpSc5DGaw7/aptHfU13r6eGnW3UDjT+ANK6Pc1uT5SzehHwHXFtbUyp0vUgPDY3Bj1+&#10;I9TQf4EahbqoEX/gISGUot++1PkfPtH6a/M0pLAawbMbFvcTzTjSCGDvCOyWQdogmTHkeH2QOuGW&#10;3tAQlQ8RhGnPUW9DcOrom1Sd/SIOUHEsIIatBN5JghI2PQggk/GSELaKJzANl9KIXKUwsTVoH6NZ&#10;YyQVUwjCeLJkFGVOLNnWZNQQhgMRNN+hl1cp5LwfGiZ/tpSlSTeM9dpHimV9EXz2If3hA/keuwnE&#10;7Q6H2mVFEogeKSX/i0CsdBL+uxA3A/quw8DBgq6BLzdwuD766d/1W4LNsCpMIJppqHk0wWcyoMmK&#10;P7yfpP7m/eTUZMQPgWiW/AZtY/6de/RI87wXQ6rtpx4L2qn9zAGqPX+odp6O0kl0g4Z7T1SNxd1U&#10;j2xo5diH5XdP2cwiEGd1UB30Rlvvrqs2O5tBFaqhmvD2ViNt6J01DOuG4VpVPELPvgrV83d+unDH&#10;UYfPj1DsNQY60J3WnPHTZuYRs1bZI+gMQIN1VRR7uMynaQQexG1YQoYYng/a5TCaRIkA/FOekAWf&#10;m9UBrl+0JOHXIJPfiuZrIIjD3ilE4qXwTQ4qhQlggQGGnGIaf+cjytenAL6fquTBS+1HHKsTnpmN&#10;d1EFbGQwuZGh5HoH1d8ywTLgsdrEgGfLeASYJ6nmLmQmdzLtRWFuSLyTOlGuOxXjYny9WP7lpxje&#10;3bX0hqnX71sCMfP2c3xfSmWVcXsh9fFWSJaLNCm/tRqm2qgePoL1A6xVZwc93Qob9YtpwLJ0HdCe&#10;QNVdWUs1yGI21MdDttnK9/5IlJZrVwYipWlvAnTMtjpajCvwQBeEX1dU0e6QhhrjVleNmldR1yl1&#10;1HdjK3Xd0lLdXBpxCtqodQakzCRbdfWfrJZ+y9TIe6aaI0o7O3kRYIKeGpffhBfYT2e+/UyLSpeC&#10;TbWW+/k5Kn/7GBZHN5A1M8C53lPI0yQoWT1BMvgQXFHsGcGGovpm5DgOAcRNfn7UIjx1Fen0i58n&#10;o68DD5F9ThwwuFiyXywL1zjU5xIIxlR2lOnozhiicyFsgBLA6AVkXIMcOvYmTde/YKfICWroYxFX&#10;97Oy6UgmPMai9o8gJz5X4o23sC5esMx/aOkND566xyL/GvvDG9p3uILd1wN5oeD2v8mI/xhZU1VV&#10;a9e37BDNwKZ5px66//kf9BMZ0WQ+MzU1WdBkxO8pRc0E1ZSg5vkPK4wP4G+TQc3bZo9o4G7m32/Q&#10;Pz3LYdQzgIX8ROYJEzsjqchgBixmIGrnMawSqmCBVmch/eIihoHI71tP781AsJuqzoXlP6uXGs3t&#10;gPgUh/rW2hoxvYvmUzntjGqv9dkjdJEZwb23O/Xpd3G6dGuhCs8MAjkTCrDbV4vSNmjWij5gSH3A&#10;IHtrH/q5EbfpJblCqEpCb8fSryPZAlngEEOYKOQ0Y8CQJj9C4hMgxkHWTLsr/LSDQzPuVhxl4U7t&#10;z1mrhe6T4Rg6akNWkRzDgzR971aN3eKiQa6Y5a5bpJ6TcYAK8NWS1FSAJgBVdm9U2xlDNcZ7v5Zl&#10;pGlFaopmxERqRmKslmemaUdBthYEblfwSTDRV+4xpHmEtf0TAhCS9rX7BCYXj9n0iJEEPwz9eWDh&#10;FmsFJ499hq0axVtrcHEDNTpkrZphrB4OYqp4rCby5MPpxaLUdhM4PMpSaxrRWSEdtOOmvSbHoMkB&#10;ObLDlGpqTiM7EPq/02Fs11ZXU/eV1pBTG6oXZWuLDrXUy6eH2nl1lK3nSNn6TFa/QpalqfSEUS1V&#10;fw+CsJtrqJNnS/UN7srgqBeaIY2hv8BsuNhc/tc81Du+gXzuDlSeseJmQDMWrcm15Y3YKTpo+7V2&#10;ZMDdKkBiMfuNYfmDiEc0Ko2y0iBxDOs/1VBtAB3c/CoLNgj0KALukNFC4flMQOgZAIKzoXflg+Ax&#10;KgRGLCsfErQR0SpCJi8XRP5VGCTX3qUBA5yMboqT9pxdqaVQX/IffapMVhaptwnE628YOryysC78&#10;T9zhAlFDRvQsvYKP5EXFXHuqTUHGjuuXTUyNUWmlVs3f2SPSP9pgy2YhB1Oe1m7eBqPMr/UDgWgm&#10;o2aPaOkRzdTU7BShRZlANFnRBKfpIc36wtIbvn80QlImKxoNm7+guViBro//xVg1RiLRajyrrAmI&#10;5I6xVwt4hgdgTLT1W0M52k+15vHxeWRFpulW9FBVJzNBXdBLdSc1Yt9mqwZL+2rKkmGqQf81Z01t&#10;+qhuuH056sE7N93+ZLc+ITuWXRqo4jsr4Rl6aV4ajlJIL25mruB8aj9lqy/DmYPsBUMsE1P/65FM&#10;r4PxOwnASi4MAjH9IaVnwuODCr8Jfe1qLF8TqBmlG6E/dVQ9hiqNmH00HVJLO9OZtl99yN/qvLxK&#10;YSMVH5fn4VMKOn1ZbaYP1rrYJB1+/Cnu15/Iv/SEZvr68fZbstozSsznyubK5cq581xZZNXFnrsV&#10;jbVcOtnVBF6qUUog+ExGTLv1GAjkS6UwvNmG7bjVngsT4CKClzvWXm0i66qqMYs50Vp2mXXUPr6e&#10;ZpyrblGv6unZGpkKfw1DQtwK4R8rsp9jek8EgTuxRqii2I9s5HdykOxGV1f/lbXlROM9yqs1Slq1&#10;5RXaRM2w4WqNwnEL+s9ufkjVHcISOa+uRhTWJyMtRFtklpyONNP4eDvNTe2lDhFt1DqoujaD30y9&#10;NQlEzlJQLGM0Ir86Y+mhKnrkobxHi7XnZg1whA3pTbCWy7aCbeGkS18XIQ6F3iSyFzmvj1tU4fIA&#10;EGTT3BuQeQZBdvTtMZ1+iweGMZl5C5AdacjDwOsOf3qH6dxNnrth0eQpADNbSBBaJPfBwcaxiL36&#10;xWFdeMsg6Mpk7T03XRPLvORYkgzD/LdKvv0ZGfELyqnXuCW/trDy/U7cZm1BMDIx9Th8VXsJxFgU&#10;3Vz9MVr5pYH4QYz47309AVqtYeNK4LcNHpN1GuvMnZf6nZHJIOgMisYEnpmgmuD7ief+SMB92C2a&#10;YLSsLd73hh+EpExWNLbeJhhvfMaNxYRyTPJWNdiG8DA9lNUkhjPDe2q4/xq1PbiDXnGeBY1VBY0Y&#10;61k9ZT2lD1cvgrE9btQmeDur25KRGjkRGhCWgFVg8E91qqF94U3lk91P+VcXI9XopnMfeani7nhg&#10;ajs0BDu/JWsGAx3zxIPSDWNYD4Y5AfJFysQTtIw3XFHfq0xDCUKTESPIknF3oylRQ+V+YYdWFm6F&#10;tpSmhdgvGMJuHQKxGRNRu6mNqV5Qo7/xGE+SB/SmD9HCqbwKCb4FvnvUG6uB3IevAQ/Qapw6q6m+&#10;XkolcJMtAQYYhWyXxuenc+Xde6GNsX7yz8fQ9O4zSxmacRPNojsv8Mi4CXTvknalprGfdFDdbvTz&#10;CdfXyu3qDA3Os1WdUPZOTCyHxzXV0jPDNKLMRovONtWsgAlqQbm5/PhSLYwCTcHawgTi2hx7LSrs&#10;rB1XbeANwlC/1UFdZ9TH/xxG8pkBWo3vQZ8F9TRwKKc3491WrEL6EohDQqppHkI7w6KQDQhurfnF&#10;3bT2VD3NKWyrBemNNSarPeKrjRV1vRfOu7YKvTmSOn+6yj4ZiyxGK8qPWii5NaQfa6LrP9aTfRTY&#10;wJEDNSmtrg6da40TcDMoXMt1/tsnOvf9FwDQT+KHGAW0jvLy3Q1gUo9V9HGyDr/apFPI5Zfgb2AU&#10;6YygcCnBWEowHkZQ2ei3lnx2j69D55THfBOQDAde/fqubryLgpWCi/K5bUjqBWrvBQSOH/1Kybfo&#10;D6+/ZSf2mqz4Gn2a+zpAJvRmUurNkGZ/6TVwphewe36lNZ6h/4tANPC2f2BEAxjcBocp6+qgP8xi&#10;v3ptpR6tMGZZlmxoAtGsKCzQNku5Wvm2CURTmv5nIFZC3Uw/aQY1lUFYWZ4++w4zHfa2oUDM5hfv&#10;1pAYV/ULWqNuu1hhTB+hKk54JWI+auNEkDoCj5wFNHKavawndVa1cSy+p1I692+s1YsHql4H7idG&#10;/lYEYm2CYg2mMpvcquN92FF7c4dqTuYk7T7qhFLbGm0ocNVCAnHDmf0Yp27X8mN70Knx04FLB+V7&#10;ORAzo0B5MjRLQCI/60kM92QEmTGCPXIQrUYogPEQdJMSNMJMbjsRhMwsOo1HARzb8XSyVObtezya&#10;6y7AgPuIJV+S36lzWhYTTJk6E80hyO83IbKzfpgb7iv/Y5DYAcInXr0D5e2OZQiTdI2P33kmr8Ik&#10;7Uj0Q1zrOb3hdXkV5cu/AM1XSt8OE0Cxda3P4VNX9VFIt7rzwFfLL0wkKGzVw6OG6rC2aB6GovHp&#10;7ppk2ATHqJvPRqlvyDgNiuymTeAHq7WszuqiqnYW9dKOvK5gQ5uz9CYQn9fW9M12Wry+h9yODtay&#10;wJ6ahVXx1BFd5LCoFfy1mnI8aE+AOWmoL5k2oAlmqLaq515N8wFM5z3upE7Yh7daW1+bD7VQcNl4&#10;zUrpyvCohVae7K4736/Qyz/OgXDZTYPQigm41FX7brTSAKzfbOhDyj+tqfMP6+vZj9PxrZuiQ/S+&#10;0R/5asu1ttoMeTeNDHrmS0oCeIy7z3AC3uuKMWosk7ZCmCJ3yYJ3Ldo8xz5/ioQ/QIKvPlL5N690&#10;CmDBqa8/Blzwivc/09Ovseu+grSgEZk9Px7LuiGIRL0A5P0t1JbPkMf4hGz41hKIgSfx3jO9Ydk1&#10;5DEuybPsOqVphQ7hezHflazxCzOiFa7CVobuZISi/vv3YAdWvUFlIFrXZE9Ztbq843P0W2LoA+/Q&#10;BGPlIp9s+D47WoKUYPyeXaKZnJrBzgeS8Aem/gfM6ae//ZE1ECB+gBH7YMnvYO/neNSTFc4BWgr4&#10;dYsmg7DBrGYT+8ZVCBObYJzWVTUcmquufXXV6oLV9tBmWjunr4YtZ/w/rZ1aL+6nltObskprAhKr&#10;u9awg1y8spMOBEyR92EMa89MQAV8pJZtG60V9Idzy3bCm91BVeIOb9ZfXpfdFXjFDaEvT9ZQESp+&#10;lYhERgTQsnAGbeFMS31xaNqj6aht92eoOGt2VQ3HLn7ebkjt8CkL7nH4PoQR9OSuTgIqOf7kHkwT&#10;AuzqdazWr2nqJpA5UThiE2w5MPe9D+drabgH+NHnBOdtbUFKZBxmTqsSTPC9UOiJI1ofuk/F914i&#10;lXJdm3NytRah59URwRqIdYHVfOB765aq+Rbs7nIorTbgAb7jdHX5RraUk2djjQ3rowkl1dUlnb4u&#10;3lYLsDYblb1YLck8a05vlG0HIErLa4K+t8PEsRamnzOV9ngqjr8LdAjtmp67WnFadVanQBp5MmH1&#10;RtU0dHUjLVrXQfvyhmnTXaTsEtop4nJ33f56JrubNTr5dhrTLPwJDnVX+DFYH+x9ZmXhhXAAlL7T&#10;EC10AW7nUkuJR0booz+4yOlsc0XfGKzd+VM1Kb2hhsa21eKAhtrr2xxdy6n67t+2a5lvV7ViQjsO&#10;W+UpSN4tQG9y9emmmgdVaSICsCtgSsTdwWb87iLQPr0YwlwjAF8SgC90+uuPCL7nGFl+zJrkHZC7&#10;z1EB/1hlL9IpP+epayoHBnSnmVk1IHbOQGL/V0q/95VSbleWpcm33lHmvGFKeosBDWTgozfpOS5S&#10;lkKBIhCT77xmv4f77i8NRIMz/QdTU/M9q9SnBzNBaLIiA5stfsGWpb4JNhNkBkFj3jaB+QFrajLi&#10;HxnmWPpGytO/BeL7PaIJQos5Df9+wDkqEyHlYgjahUyYT4D9zQV55IaMhX3sVlXZudTiHGVsva02&#10;L1HNRSNVvbutqjdkR83PV6ujrRaidRMctVFnaRVWlwSo4TYHNcUmu8uc1hozu492pHgwGNmkemMI&#10;zJl9FVhCQIb106p9kzhcfbQXrOie64H0hH5Q76LQyw1hoe9HibpPB84hpkySKcaQNqZiu3Zlwntc&#10;VFcd6Qenc0+E4cS0yaWm5m8epIRyFPweUE7ewfvkLlXQPQgJD+4QmLdZvN+h/+OAfvxCM7ZM1tbY&#10;cMvu7xC9XuylW3LYulZD8IPsPhs9mvHtVAsdnj7Y1qUjoXnw5DkNQ9x5ZxGy+2TRgmcfqfjlC+07&#10;maeNRwHFF6dqbGqwxuRDkNhQ1hXPwylKfFNXoQxp0jOmKACMXo+UqqoVUUVVWLAPTxqjmUWb1D2x&#10;n+YemaZB88fJYWc9jfalzudEOZAyWQ//4KV733M6fAISn68JuDyERX1H9EqqaSNBMIEMOGJ+K/qw&#10;qSBnRlPKdWaw0kxR5wfoxU9b9egnV9SxRyv2ZVcoLFMVFLRSG4p6avnKAeo8BF9y556auX6i2s/o&#10;jKjsYvmeH4eR6lDUuqfo8Iv28n5ZX4MW2qrXlCFqNr6bjlwZJ7dweg8LQJqSePEQuRT6akY62iFp&#10;M+WEt8LKI8PxL9+v3I88IPTWZnq8HBjVx5SjdwEK3IMNwouHdk7O4zhFo2sZew6B3lP2cokdqFYR&#10;DVQnsaaGe9ZXGlOzvI/+BJLmC8xPP1Mc2TCFPjHh6sfyJwhNRqwc1FyTW/El7SczphKIQyeAaPpf&#10;BGKlctvfH/ZUNYFYG4RIDQKRgc2iNesE7psgZDBDqWk0a0zmM0t+C/D7/V7xV3/LlJUlqaU0NbtE&#10;9oo/D8Q/s9vIQv39JMgmQxQvRfQpmwl0JsoF89CNsdq9WFX2oMeza4Xqb1+qVh2bqtrPflZbcJxz&#10;/LBYB2hx551ZzFdoMrShlovaaPiAmlofvVqbC/ZrV8p+dVjA0KdDNY2Y0E6LZrfVGFyEu89oo9lu&#10;I+XoPVkjQa8MnNlBTj6jGJCMk92YRrJBPa4+SK6OY+pSBtZW30l1NJ4suGR5PW1xa6kdm2zktLWf&#10;EiuuqugeSJfrt5TFgj2XkvQYWfHKiwc68oAS9cZtej+kYh58pHkE1bgta5R8l0lnxW16xWdyTU6T&#10;dW96TIaRDqz6OvHYb/1sfDmzWaulgIOGg3jvLACUuzoN+OQUYPWrP36iqz98rMvfP1fFd09YzT0E&#10;q0122FPUQdEvG2k18uD9JzTRwPjGao04atOk+lqXV09zM7toUgHiOAXOuO6u0Tj3mZoX3ErD17RU&#10;w34Iq85shlz9Dt3/zW6FVwCVQw5hDAj75eUNFHeiKwBv7LVLuHn7NpZ/ymjKSzcdfzdDC+LbqP4E&#10;G7kV9tPjPy0CRT9D8+IHa32+I9L07gpLWohBB3bMB/tqUi7riu9T5X92D0zunoo/s4C9ZyPoPW3x&#10;22gI+RMZdU7OqWig1MKRtj5TuFmuLQjM0Zq4YSeHxwyybSC24SHKZaKZe+srJA6RMrjCC/3YH/RD&#10;DLy2AH4umCBA77JBe2Tdq1DomSw5o9o1NWyawk6O1/BldVQPRFFjSviuOc3V2a8eC1kYJS/+oMSb&#10;6LNcrQzCjPvfUM48l99R0D70hu5kQ/fiCrkVoOB2mMERpqUjpuA7/0sD8X9A1pjvWY1ArFq3cSUL&#10;o1Z99Rk5Wt+BK/3Te7SMmYx+Z8mKhp9YqWlq9opf/7EyY5pMaUpWM7AxHzMDG5MNzWX+z/wLK8/S&#10;GtA0h1kLGdGnEqRUjIBYxN0c9UdBrcpeR1VzX66mEIBrGMhY9WpqP6S/lrhvAnlUhmTFBc0vA1iB&#10;Bk2e8RFhuj171SA5zqelIaAGbB+tfngcdh3eUQ5jusmeFmfyiOYa0AMGhIGfMeCxas1co0FV1WwF&#10;dG40Q8aZ9mrYu5WqM6FvPbK9ZuPG6xyFUU6Ks7bHzld4zhIllq2Rs+9I7U6JJeu9UibDlUzKzaIb&#10;Z/GxvIVXyX0A5GTFO7dVchdridu3VfbohXajYDea7JeKavvBc9fkgWr5pqwsxLOaAG7AY3FvUy2J&#10;WK0txT6sSsqUB8Ry7aFp9KQoU3xhBKwR5OY1SrgLEwQVigJ23/nsvvPQtLGacAlzxoX1tYmeayk9&#10;jxUy6HZmj5hMUBbaquxNR+QH6ml6vhMWVS6M6rdp00kXhHVHafK2lmo1poplBLx4Rxc9/6ct8ihy&#10;kBXpebQ3WpF5nG5j6mtDAA4882qoVq+qaglG9crnKxX1iYM6hTZQlZkMFkCqp58YRfnQR+1HgVGd&#10;VV0tI9CHDKonp00dtWfdRI0F0bDhwBjEiGbqwlfNKGdGKx+l7VNvm2rf8Q7alkD5MraNug1oquq2&#10;dTkVR8s1Mk4FT5/Ls+ioOiOFN/ngelAtZaD9w2ELoAJ3E5fXi3cYOHjLF4+GrOvvFMTHR7tOlddR&#10;gN2XabyvvmHyWY5AsKNGTGqszgB67dG0bAgCaEhhC63In8hU7CsAxN8o6gq94Q0EhQnEfOzYYlD1&#10;DjhuRuHXtSf/AtCpc9qec46BDTIZBGL/UXgL/tJAhPT7weD0730PGwLRpr6tqprStH5jNW/fUa++&#10;/7Mg6FsmpKY3/JagM8FnYG8m81mW+gSowZuaXtH0kJZAfJ8ZTUb8ua33/mI0Z/YtUCAW61OKPHGF&#10;TkD97wrEbpbVoF2Wn0qTQ5q/5oRs1xLfrQAb0pXBLvbaj3fY0x7B+u8y3EKj/Aeo27huoeSQgkvU&#10;iCW26L3WlJNXW/nkb9TmA5s0c/po7dy+RMsQWlq1Dml83zFyjlmopTFLNdN/vlwTNmtzxiptTXfS&#10;hgRnbY5fyYphC3tCFAazNmpL5kb5lKAYl7lY+1NXaZb3dLkkoKt77Y4yLpSq7HK8so4vVnwpVL1L&#10;2O/dvIuL8W2C9JbSrt2mPH2iPewQ240bxl74ijyPFssJ7885EXM0eF8jdeaeaLu+DvA/T2wNzyr4&#10;/HTZr7OFrUEpHDiRnSWsi8vo58TMUpOZVeUEX/LMt6gh4lCWClPIavq5+mSQ6hqFb9u2eygd+1dV&#10;8zQbdSI77mF/t/0ifnMouw3Jx801y1Ur+eUi8Z8/eHW6WrtUJxXXUd1+VVVnaGOVvpgJ0ZO90fCW&#10;GuPeTrPOtdKkGQ21aH1DC3i26YgaauvUQOOim2lwua3a4+xabS6wNud6mrqsFXZdLWXHxHU0gPN6&#10;lLdWuPJ0319fl0D5h/oOUuSRCdBkQFXcHKoVme2Vc5JG/nIzdoAr5OLbTr0H9lTQ4RPw4nCyuvcA&#10;7txzHXn0VLvTsjR83Wr12DEJhMsF7S07rd67l2tJ5GbGz8/kf/mAtp1ZT13/iZaFxFDOjKYcYUR9&#10;5iy40EilXXHmd+iqKrUBLBjrLjJiPVD3I/KbAUz20uFn/0Q2pDe88Rkwqi/Jhl/RN/+oqAt3FXDs&#10;HJnwsiUT7s47r50Eow9MjAwU3Lr2Y+T/CwKxdq0agCPACCOJ8Y++vnq9hqrRkGly9bqq0ZYDc2wH&#10;/Nu/EnFnKUNN2WlwpWaXaHpBQwY2KwsTmCZAPwgO/6085fMNPcoE4oc+8fabj7Sm0B3nZFTVLqZr&#10;wxEf/rYumhKzWXlIWew/GaM1Ofu15rCfMsDwHkYsej/aMZGX02DNHwL2laq3X9zQKbRcUsAcv/mh&#10;QsdK3LTBtR/9G3/nwNG4CE/Snk3L5bxwog6ELNBW2EIh0TNVdHOLCi5hrsPOMerwLIILecJDK7Q7&#10;dQW9pYv2ZbvKO28NaxAupA5981wVVUprkbdJ+7F48yQYI1ANSMPPM7JolaKKnSyXf8Z0Hcjx5O8P&#10;DO3qbXZ+9IgEZd5dQNqUqAu34EwdTIKI414AFdSUe9WWq6UzQ04n4geQwsqQJXhrQC1Eu7QW2GoT&#10;jPUAutTnaj2V8hUB4zYkn81HXEB95aGSeIyMeLw60ufVEPqprZV3iOqU2qodWo0dTT3ccXrJDz3R&#10;qGtTtKt8lsZlrdX0vC0ols1A/2WSWq5phmy4rYZ42qsRweKav0S2yG3YIC40GpviZTeba9SeYZro&#10;yn5xcW90QZrLdnJtDcFroLtbPXRVCDZq+ZZ722swZhzrvIZppktrDcWDYKY3NCvQPfWTrBTuYa+D&#10;u1shd9dB6884aATLf7+SwVq9t53sd9YFFTQMBWYmv/PGsNw9o0LGxcYcJfMG8oz3HmtbcpYmYpDS&#10;z30hkhUVSgHrF3z+jiaH7tTWQrRb0eHZdX4lSPjXmnswSu1HD0eN+642529VbPkULY9pryqUus3Z&#10;O7XFTch6MJNKBGV7Z9YHmIwl3CPKUkrd9PvfgVf8Fi7iVzD0v4cMjHxiWbn25l+0ZMS9RRXaVXie&#10;fesN0P/v1K0/VKFfEIjVq9vIzr4D09B/sL7ge9oAcTOTUysbJqc97FRlUz96nuf6K8FkAtGwK/74&#10;HuhtStD/YC1hekEzpDG9o8mKJiOaLFmpBl7pDmXRs3mPsPn6p1/LB33TtEux8j4doC3lXmrvuUhV&#10;lvH3AHXTbi3Qr8nd1J0Ffmyymw7ku2vG+rG49a5WKW1BXPga3b9zU+msCKahIr5p02w5zRulTi3p&#10;b/kdGoKXbdGzk1rat1ezQe21NnqRFiJ/uG7LSG1JXiLXiFnaHjdTBzMXak+yk7YkOmvrIRftTFlL&#10;8Lko6aizko+sVfzhTUop287EdY/CAKiH5nlDh9oub+QU3TJctD9rjfzy1mt/Iuu5Ne20K3oXkpCv&#10;dOThA517cU9nXlCuPr+NUvp1rAsWKbW8p3Ku92G1MUircoZrYuJgzUwcoLEHe6ifa1+1ZyhUz+E9&#10;jQp8dS1Ei+vyfm1w2IYq1XqRtTpx/7QncO3dGmlhArC5KaXVMHZpQ606FZn5MWoYXE2tfOvIN5Yp&#10;6K1NKsG2OOH4RB2+MhdhpCUameWitaTvrBur5ZjbXzNTOkBdmqvau4D8eK9VM491auC+TX2jHeV1&#10;v5aGF3XSCN8BGuPVHXHVWmplX1ctu/P8jP5av9dJ60PWABEaopVX2ujkZz5KvbxPc+cMVZf+zVTD&#10;n4xYjjyhkbVHgsIj0Y61wFKtS5iKVXN97Ykcr75uPdQhuYpc0prILWWZ+oS7oMC8XNsLoMGcv4yS&#10;2lM5H0pXP+d5lKb8Qa7cZadzG9jRHRa38ARPIVp19yQIGRetywhWePk9dZ+1SBGn8US84ipHv85q&#10;QTlai0OjgQnAyQTiBFBHRlY9oTFomjegaX4D9/BXoP9/pH/4Cjvw75X38Bv5Yczie4RStPAywUgg&#10;khn3FF3SwTOUPHAWewykjP8FgWi+pmv/9qpW7x9TqKrAvqjWgIxYpbb6zWJpvL8HAPSLloxoyk4T&#10;VKbsNJNTkxFNlrPwDw0T4/1U1bxtLhO45jIB+PNA/GeeG7FwPE69AwFtzFZw9kb5J2zUlE2TlUBf&#10;HZmwHifgmVoTvEabEY3yLsQ2Ye8srZzVSlt3jdBiVhlJR1Diu/9aLonpMFHIGo1qqGGbNmrSGdI5&#10;TsNLA5ZqsfccLfaYofl7ZmnExC6ajQmOS/BSrQ1apF2RjorMXqnogtUKz0OS4vBGAm6j8k5t1OHT&#10;rkoq3aDsYxuUXzRdqVkTlFHqqewjm7hWKbnUVeEFaxWQvV5uCas0bEkPzXVbo7BjoK4enaX9OU4b&#10;VYBDVZ5ufn1WFZ9hjPMyi3aoVHd+OKXb35/W/V+dsVwPfzqha98dB0zykn4ZyOTNfXI6tIAMSOVC&#10;62aYS1WBgdaFr9iCRNNqETtMsufQXT3U2RXgxcZzDRV8ubV2FFUhs9QDQtRTgSgWn8BcsvjiWh0+&#10;uUVuxwZoCXs459x+Gpa8UvNLdiAO5KqDFbOQEcRcA1Egm/VOqrbTRVX2rYdBsU12wa7KfFtDLsfq&#10;a+AWrLHApnZZU0tbAHIfQRfm8MeYu9yJ0twsgom1Qv9EAwiYoJu/CZNn3HJ1aV0fqFtN1aJEtg22&#10;BsUDSmdYHW3Aqtm9aLEGTGsg5wO1deLlLFAT6yCRDteDH5YqELFhq4Uww2d0gTWNaeUOR9VbjTrX&#10;DDu1dZ6suIo7lolXOIJOMeyGCh6e0K5jLppZ0kgddzRV9/V42Y3thZ7IBrzzgPNRVlRHIt3cJFUd&#10;wN+Os1Y1pOSrUGIMSBijso/+mab8D2iQ/I5s+D0j8+90FE+LhCsv5VF8RD6Hy8mGlKa55xhKXdQu&#10;gjH0HDAnuIqdfqlwFIHYsVcLNWrFeugfBLI1lmw1WOpbWdXSBrKUS8EcBaG+/WfTI5oM+D4QDZD7&#10;398Tf/8mNkz/aJb65vMsuqcEnHk0jAxDjzJl7Ae7tgU71sp2WDUcohpoqOMgjXOdpNU+i7WRoYUb&#10;amrbkjdqR/o27SIQt6ds144ML82BQL5222I5TemmLMr/ZIYfuwvzkFlsrr6T22qu/zrU4TZpFRlz&#10;FX718w84Yp22UPN9l2kQiuEDRttpxcHF2hCxXD4pqxRftEFHzm7QhWubdPz8Wp0+s1hnT89Vet50&#10;xWXN0/HyVbpzY5Xu31yiZ7As7l9fp1Nn1yqxeKWCc1YqJGulFu0bquXhiE7BTzz1LpX+NQ9h5lKu&#10;I/hlHkPE7Iyuf3MGPVQs+749h7EtMEkC0Vy3vjuNcsQp3fzhtO79dEZPf3Ode/GK3v7lqVIvBrFu&#10;WY8fZALooAc6e+uqAjK85YRawL5sJz3+Mpd7Ek2oJRcbyH4v3Ko5rAiC6mtlbH9+yPVKzp0l/6B+&#10;2oED64Ki5tp4t4omhXXUxBhHTS9eixHLBu3KnQSRsq0cgMS1BlHRe/UwNfTdoQZYdXXcOBaZgl4a&#10;swFPucU1oYqwu0OE98RXPrr9Tb7sg+klXWzVm6GQPcCB+putWewDZ3vGCuHlAc1wHsViF/QIvWKV&#10;9bjtTGmk9m1qyQeBH2ePsdq8z0GtBlfVZuhTL3+apdPvdurCu9X6+M/eGuoFDG80QORxcMjGoiMy&#10;srWqDUTcdnpfSLpQkNCQibyMGSq8QwNFckrbo6l43bUF5G4Djjbi6EQaftS8cCyyhvRpAxm0eg1r&#10;1UK9qzbCQoalbcW1MTdcR179K34Xv2fF8WtLaXr4o9+xa/y1Dh6/IY/CIgLxDNKJrC1y6Q8zz3DD&#10;XYTq8wSA+JtfLhxF8LXqyOvRE52UfxSIyGVUb0RGrNpQW6JHaUPOJO3NzrY4P5nMZzLbzwWiLDC2&#10;9xnS7BEtSuDv1xomEM3k9IPYsGFlfFjsh2SkquXgGuoJOqXBmN6qN7an2s4cpN4rx2j09tlIKyJW&#10;zSrKhcBaGb9Na7OCtHT/bnnunKedrJSiS4/K5+QJTTngLIcRbRnmNVab2fYasG6WhmxfrAn7l2qs&#10;5zKNcl8qB65BiBqPgVI1w2OB1vrO1l6fCYqMGa8iqHxpcUMVFAsLP2mmQtPov07HKvkoqn7hSF3u&#10;n6kNwUu0I2SZ1njM0by9C+QUslKrY1ZoW+ZqKpoI3f1Nie7/VEJmO4pNAdnw2+PYu5u3D/N2ia5+&#10;V6ArBOelb47q7FdFOv813plflerC18dUgRj3pa9KdOZdDqV2DCCP/XKJmaEVbn3kwV41pADVAQZG&#10;2yKnyclvmBYHD9KDr3P0/Ps0wCfJUMSO1pfXxSU6WL5Bk3x60+AuUEKik8YvbqyRDCX6Tm+kEQTL&#10;jru1NTm2pkb5NQJts07zCndqcNAQeZ2mB8QPrgmnXFuHtuq8sAu7vprqO7+BJu0k7Y5spPrzcLxh&#10;bTEkq4kWprSALkV/s9hGLfZV10DwodWxSbZyp+wDXjcnp6dKXmzQ/R8PcSOvVhV4iVZb+Zwx1NUI&#10;WK2e3lVBGfM1ZNkAVQEWNYQ9ZcQDW93+lmx4dY4++eNOBjKrCEJQ/g5G1oNA7FxdXQHtdp7P/jIX&#10;NfDrN7XvxC7Zb+undckH5Ri5QMNjycqeTRSSOx2F6omyGcwgZCiaJH1qq0qzWqoH+7oO/aw15Gbr&#10;Zvw8oIsiQc2kPfgGRM3XaFR+j4nKr9hp/sS09bk88s8iA1Eor+IzDGuuyi3vgnZknaVPBPDNgCiR&#10;HWNLrLV/aWnaoBmv8Tj0N/9RaWvkMho2U50mTbUNMP+ynCkKZHH9R7O+MD3i+zVGJYSN4LQ4P1WW&#10;omZ9YTKiKVHN55o9o/k8E4gG6mZKWpNFzb9Tl66g/t2eSqGPqo0E2D0c7aIR4Ekd+slmdH+1WzYb&#10;rZkdmu7lrGleTtqcncpOtUJTRrdREIThEasc1XTWUM3cv1gLZ9hr4LSeasEBOhT1s4meKzTD31nz&#10;8Y9wjNmk+XHbsDibrFa9G6retO5qOK6TWgxqLruhENCH1FPPwXXVdVInDVwzTu7x23XkUoGC8gI1&#10;ZscCdXKers7OM9RhxWR6uNEatWW6lh9YyN5xhkZtYxr/Kk2Pf3uG65LumnLzN2d04/sTevC7a3r8&#10;+3u6/NVxJsJl2Luf19VfVejmT5d0/aerBO9L3fwVe8evENa+sEf747sC5q+n2SSeqbusNJ/DfaZH&#10;I4SL+6obAx07aIRtaXVazbaWd4k72q15OgMFz2r6pbpqv7qh1vrM1NrIKUotXaEJq7urHZqlyyNw&#10;7Tm0XKNLbLT6Qm00J7lZd9kiADtba48GqDML/qn5wNEyBmnQgloaR/07lmv67Prqt4ISAyTOjFRe&#10;WLcOaunBHwkVrJptrFXVjpXFulqq61FbNgfINGsJwjX0XrDye4e0YJUwBRrLZr3+a4EWJE8lEG1U&#10;bTZ1tNERAeeafXcdiJspas8OclJCfS3Z20ERRQ20CWb35S9XI4mApspkAMjsnqwp4azsYHjMG65x&#10;B3ChYgG7F3LoqOAxyD8ygGH6WZVJbQdwsIEXh8gvFejRoJ4EMGCAcZ1Vhct6TAdZj2xDFqQUbGZY&#10;D5CgB6Pkfe9zRvK4/17+mCnoNyBMQNfcfsuk9Ko8cs9groLjbMFp7cliYsraYmfOWVS+b7A2eaVD&#10;BGKTlmj//MIesYoNbrVLWlIy/30GhhnkVK3fRHU7ttO4uAlaVuIFIuiqRaPGeFqYDPifTPz3k1PS&#10;pcUH432P+IG3aD6vkpdYGawmc37ww3jzxbcMIxAe60sFwWU9FLrTYF6/oUwNh/bDlmykOi5foB5r&#10;Z2nQrpU6cBpgNcTbOetXatPYeqrfF1BI19aqPbyHpo3pqFmbZ6j99J5aQF+5KGyNlsZv1pywjRoE&#10;sLwZwHLbIa2wfqM35tC3iJn1oQfr3lA1h7RV45l98DYcquYoCtZ1sFPLOfbq6DJevbAc78uS3X7D&#10;XA3euUT9t0GvQ4jKOchR410dwHzWUoNxjTXZfQB7X0/t9ndQNNpDpz/FEvDsActgqZzd8rlPsH7H&#10;2SwPbm7JjUCllO9H7iQYh6i12hyLf0ZIXbmHMsvgUN8SxDrQw0bL9jTQ8p0ttWpXb21hGOnjPUxu&#10;2wZovXMXrdjUTQs2d8IfkYSx8EINrQ5uoM3g+UbHdmEKNFozD87RtOQxmpo+lnVGHY2jpFx1wlY2&#10;w6poRFBn9XFprkVMreaUTQFJ4kQDm6h10dPUENCuw8xa6uJaB/up2pq5q6O6HGqrWp6sL6aCjTSa&#10;Hq0gtA6wQSqhnhoF26gjGdFuJjeTmSpBDG4Ni2Lz6TG8+P114m6A7v86Xf2jh6r2JvodRH2qkpUS&#10;zrhoYuRI1VlqrdmJreSwobscd7Lm+GkqXnhMP5+uJAujSMcpbQnEzraq0bOO5sf6AALYDoVmrxy8&#10;xqsdQdiEyVX3Fe2wo16BijnIjchGmh2E5fKGVmowkZvKCGYhG2mFTLwVJ7D1WAK0c13N3LpFKfe/&#10;pv8rVyCBlwSuNPXma3aHDIBKLsgj6yRrlGztzz2tvTmVgbibPjHiwhO4ivhhnHvCYILS8RcGovm6&#10;6eubqXXHf7DCMNZsNeur42isxK4dlvs5SLK3LjINrewRTVb7uUKbyXQmS5qPfdCyMeWp6RtNEH7w&#10;TjQlqQlEowRucqJ5u+c0/Du6UXkM5LAdQgAO7q0qwweo/vQJarRgDqP9VZoeGautBfihXHuC2vVr&#10;bQ720YHlfTTcFeGxXnxtz9bq07Oxhqycojbju8jRf5Uco7dqHAz4FsvGcn/Qr4/k3ptYT517M3Ef&#10;1lrWCJhVH9CEqoV9HcO96sM4LAe2oJpppWajuqjH9D6yI8s2HtdT7WcNU48V4zUIcWz7TfM1O8BJ&#10;EyDythzdgYOEfprJZiPuQbslrcC+tpbD2q4avZevMYc0k86+G5oh/dLYMrgz6yt7VCvGcHgvxpR0&#10;O2u2A6wzzBUQ3VGZaaNUkjNOpXmTVZY/U9kguSJj2Dx4DNJM144asrQh1ZmNmpEdbbnM0MZq4sla&#10;WpTSTP1YwHdjiT45Bz3GPewFSav1QME3R51q1Kmqmp/Eon1yQ00LI4J3N9a4jM7yAnh7/c0xuRxZ&#10;oYWhI9R9fE218ayL1BxlUX1u8hlNUOoiiziQRSjpqoB4qT26GS9iddV3ry+HI1XVNxdAQB8CsRum&#10;jrivWodb8TN013CPburCC3vtJYz6T1kY5wzUlDBHhHvqayolZQs3IFObq2hZAX3rrrZq0BVA+Y52&#10;OvpuhZ79fo+ir4BzBMljPbidqvRpozrtq2lbVrqmFM5m1M5gYFdXtUU9oClDl0U7BlBCTtM0Su/W&#10;Y2ux56mh/o51tTlwOSXMTAIPqBjSkdZ96cm4GazGdtGWVIjBwNn2UHbuySgD+nZdYadvkwUvyCuv&#10;XPvSjxGI6dqffUZ7CEAzNd1PWRqPfEYYRqWhEISr12TZ/r8IxDFLG2kCxpj/uDyto4lrnVC3w9rs&#10;Ui6In0vIJZp9YeXQxSz2LX3i+1L1Q7lqekNzmVWGCUDTU5pgNF/zYdpqAvGDiens7YC8e2I/PZjM&#10;OBwVtLFIZIwahibpWu2E13fw7HWGY7e0p+yYNqYmyufEGa3avV6pq+0Vn3qA17aTqg3oqJ5dG6n2&#10;+MGq1acF+7ixajfPQVVGU9VQ2VgRWB0m2kLQbaqW0Iaq9ufvQUas0g/8KsFYg+CrxSFpPaIyQOsM&#10;asPuFAnHYVQN/fm79WvH33qgBq2fqeG7l2i2P+3XjulqNLSVag+uqUajbdR+IXOC5dYYjZIgWC+0&#10;IkhaUTV1ALpmJp3N5nK/EIgteb4FgWjHQe5AMC4gGBfDKpqNQ/DULS3k6m6n7QhkrQqoBiGevSF7&#10;xiZ8fh32h434Hm3N1NQEIImkNc93dKIinHGmufakDdCMQG7GU/M0r6i9GgLXMUvKBqBemiFlsfKK&#10;jbbCA1xztBpGkNUgVlaT0+lacipyYscSQSDCcE4aqoUZrdQFuI9ZZFbpzKqCTDgvHHMWt6nq5NCR&#10;aWMt1QI3auXAD5jbWhNxTuodBJu8A4HaEZ2VZQQk/WIXstKUSLJRhxqa7jMH1kWyPK4s1+7Tu9Ry&#10;HCAA8Hwt9jVWbfRzNqTZqecsMpaBO1WnLt/YATaFoy6+2ak5W+HBNa0im161Vb19DQ3bMUwet3ci&#10;iXBDfUDJ1+uNgsCQZmBAp4DmaaExHnXUwIGfvwvZt3NDNRzWQsXI9TWfyo0wkBLIgd52REvZ8DUB&#10;BFxoxUfyPn5fuzKOyyPjsHwLTskz76TcCb796UcUcCRF+zJOs6siKzKsOXAMFP/VjxR04Zn8csrZ&#10;lf1f2nX/l6C1Bi5WX8sDeT3/UTDXqEf5tV/pOD8nYcue9+gSsDbKTwLR4nnxPghNsP1cx/Tnam+m&#10;P/yQFT9kzQ9k4Q9ap1HZIGxGDFT72dM0eoOzJm9fozF7tsk5C/OYMxWKvniD3el5ubPOWQB7YazP&#10;Nk2e1lmes4E/Rjir07z+qotIU9dOKP3RUtiOsIM+N0TdR7WT3YBaajKwttqDH53qgmDvRDs17UjP&#10;jnynKU2tMUq1IhCt+vH+0DaWTGnFc/VGd1LXWeCOaSmqg7aqyiFafQhfzzCpu6ODRrpO0PDl/dR0&#10;THU1nlhdrRbj+otMYgc0mtpSJbVECrEdQdmSIGmHNlM71g0dl9QhE9qp02KALHxee2y5OxFMXUyg&#10;riZgzUKfwG3P+60IOFuCuRlrLrPob7LCaDThqMz36sijHR/rxH+jLR/vyMetlpxrp6Xp7TQpsr/i&#10;ji9ScsUYzEJotqcRIHAOW2y0VsorK0V+xHrhQQ1FPbNhcV/dYj02GZ2RzNvb5X9pp4b6D5RjVEdU&#10;tiZpwUG0TPbhhprdW1d+tVgR5csxfxyPGjjZkcxo59xcC0/3UIsEo39DaQWg17pTTciiMAqAjtX1&#10;RZAY/Zx1Be7afjJEa/Pm6cTngRoJPrCKPexzZ34BFvy2U+prSmA7tZtM4DQxuEMu+rehPnAd1zdQ&#10;606YhbB6sAb8awX3bFBAdc3ZNw6NkOM4Ea3UEOd26JFM1cxoFt79qmnk7jq82MinD4IrN4qftWdV&#10;tFTWwqSOVtUhCMn2s6Hs4QUd3VTR6NAcPP8co8rHTEIvaW9yibwyjsgzG1Z3djlL4qPA5QjEdDJi&#10;VjmDJ3CrfE0sGTG04rm8KF3/N9nQfG2NRrXlktxMter9ffB3jUbNlADMrOxOiI6exTrtvK+++oMB&#10;elcGowm4P/P2B8a+mYyaoKvcJb7nLr4PRJMVPyz2TRa1SGm8L08fQxkKDnNWTKSzvNwXafmmBdoR&#10;7CW39EPanp0n55QkuSRFa2MSWqVXHmprSammY9i52xlpDe9lHNTzkem0U5fu7I6nDVDLEXjaowDR&#10;HwJ6v7HWsh9T00KtG+GEl2HfZmrepR5LftqdQbQNQwjGQc2Q9+RxOO0DgWc9gmxpDs7eHFJ9wNza&#10;cx/0aqgq3Ruoeh8uMqQN/X7tAVUBlLOTJbN1JrDaESymXWnF2y15uzVB2IHHNgRbBwKoraM1bJ6q&#10;ajHTRm3NQp4kZce92J3gs6N67MCcw7zflau9uUf5ejsUKtrw8TYEnB3ZrwNXJ/M239eOj3fnv9WN&#10;y2rpuZZokLZX3yAU1/zIdAUttdq/g+b5cSNCmqxFjezziEHGM8b1sPVjX1rj31BD67EgG5fTRRGX&#10;NiL74CaH2PGad7wT/MBOWntsuLp5Yem8oIVSr9gq/RLlnicvSm+abLQhW7k2V41I6nwPVgO4xlp1&#10;pn/sQokFFtVqh7XqBtTVjIIhmoWWyJZTfsgqDsa3guW6P+I9BrEArm9IQG/1WdiEXrWnGtrz9SYQ&#10;m5Fh0PK0W19TM7IgxFYjCBtxMeSxnVFN4yAhm0Bt0pq1yewWZMKx4E67qDmofGv6217zQBit4udE&#10;5bm2A9qtw6uoz5I2evHHYm1ikmw7BCLzrIYau3Uc4G4Uvi5AdbnwMWK3Dwk2MiFZ0DPruLwYynjk&#10;HVPQcUxtss7jknSexf41gvA5iJ0nCkE+Y9+hXy4c9Z8BXF3LIlqqqzFC+TtZsVWntjp6da2yT7BD&#10;THRQZMYyrLv/Xb+3+F+YYKzEmRrRKCMYZTKdJdi4LEz+9yWqyZiVzlCVit8flL9NQJrh6W//+JW+&#10;frNP30DcvVSyQNkpK3T+eJBCs0KBOm7ToK1LNXS3qzothL3vPEiDXfppyeRO2jC/mYaPqgOEbaha&#10;9KmjHn3aqsXUXrKnlVm+zEYDxtRQPyzAp9GzjV/VC5YDma9PY9Xr2VCduJeqDiEQB7dgQNScA5K3&#10;R9BrjgIFZYKRj1kPboZ8flMgZvSQ9JF1ujdS0wH11AxGRovxBNNcgoFM1sWFQGOi2dFkNQKqLe+3&#10;JTuaoOpmAsZkObJXZwKxowFyQKNqxdsdTBASfN353M5ktY4MHY0YWk+qya4Io/Xg7c58vBPfsyuf&#10;05WA64piRZc5nbiPekKir6M+89rIfilrNifItc2hMw2K76DJR9rjK9dBXVa30tSDtTQvghIxsDqj&#10;V1s5w9/bfd9KfhCAtx2pIs8rjGVLG2vvyVWgXfbKqWSxBm6w08YQeyTY22KF3Ey1W+GJt6MB2o41&#10;8JTvgeDQbK30QVF8ITc77PyaW6BZUZKa9YIV5WlH6C4t3BmF+7HTjBuh8XGz5eC/AlOchlpxnIyN&#10;RbjVAlSWvWpqyaHRGrCzIeVxX1VfRF8ywV5NXBqTPaFAPY1T4WfRaoJ8nwlGq6rwEWPbYapJH8Ni&#10;3soWmQ+P/nI/PhI597qyn1VLPWCMj9pgC0AZVTLK1Daz6qvVzDpqOaMR8gdeuvVTDmPuSWox1Jal&#10;9VKIvV8QUM+Byr3UgbPPLYgZ94xjlkD0yDrD6uIowkEZBOElwMaXFIBcRtL1lwq78BQpxefaFpr6&#10;v86IVlbVYJY01ZTNlGd/JxA797bT/beBuvZxIEwCN+WVb9e7X/8LeqaVQWaBrxFYP75fV1QGYuV6&#10;wyLNb5gZRt/m/ULfwsD42QrDso8EIPD7f/qTHr7y00evPPX6I289urtPeaUHtQZwfbe1wzQId6QJ&#10;OD6N2gwTxrWLRiyuA3a0nbYgp9i8ByP+kTXUuX8N9RrYVvbTmmswWdBhZn1NWMxEfFNrSlJ7ZO9p&#10;Sfo0od9rCsKpBRC/BrIZajIiK5xhrVR1eCvZEIBVR7dTtdFtVXNUC9XFz7DeMFsO0EZ8TQPZDq6j&#10;Duym2wMx62YC0JVA4epJANnR69kRNF0Irk5c5v1uPPZYxecSiJ3IiKYMtSNIu5LlevK5JuB6E8Cd&#10;+XpT1nbjuW58XQ/wyD2pJM3VY33l5/UgGHutraU+TmPUe3IH5im11I0Wq9+0OhoynYpuaUV3WA5N&#10;1MannvoBE5t/uB+g7g1aEbxKbdnrOcAjnOvThh7DR+tv2ujAUyZDZ9ppZY6NRmVU18Yji2Gi75Hn&#10;ua2qYddEtUfV1jDv1mrfr5EGQUuaBlG3fUBHTdpaT1lnbfXJ72apXxijbj92cZMIwg5kwS5M+HrY&#10;qO5AWzVd0VC2B1qpzvKWqIK11HjsnWezrB2W3AS9Dxe1QbZ99TFK4Fs03eFNNA+sn9UmBjM7CdjY&#10;zrKD1uVyarwe/5ingUmrWZSOUt2JteV+Y5radmKqxg07zrmz9uUO01inFmBhB2rE3vEavWmExoLH&#10;XIAKQfdV+OUtG6xuKxE1GtqeiewUvfyXEjzhmfCZaeWytUoGwnaQyWfw+RdQs17I/SgyibnlQPFM&#10;aXoGGfVihZzKQi7hqnzRqQlnzZHM2iL0/FO4ja+18eAvF476eUbsNKQ2iBAOnL8TiM1atVCC9xRF&#10;7R6k8N39FeM+Vy+++oNFVvGD54VFdp+AM8FpJqaVNm2V1m0mK5qsaQLRAnV7v8L4wMiolNAgSxKc&#10;T5/56fiZzQrIgW6UthRVs01akeWvrcWJ2pQfq3kx+zR+91yN3zldo7nWTG2jddi39V86RXPo5fqP&#10;7K7+Q1tq0JRaGjLVVrNRdduMR8bSze3VZGhT1RoA6IQysxplaD0AGp361INowBCGAK1uBjQOmIly&#10;NWQ/2WpcC1g8TZDKZ31DmdtyBPYPtBatR1TnsCcAyXImi3UjCLsQOL0Jkt70e2bP19lkLxOQXD0I&#10;ut5mqk4Z2oUE0ImesYsJPjJdX4aYffma3ibIuEwm7MX7RiK0h3l+A1+7ibKaqz+Eir78dwYhP+oA&#10;e2QMVdXI6TYaxi5xBIqIY6jIrFZdt1e38OZwxmzUa081zDunIwnoqvgLa9VjchvtjurMGLmtEk/h&#10;VX55jBzJhM7JjTU6ETMOdE+X5cxUNKI+cWSNHotofp2hsPj2UEsW+dWwtRoZ3FbDvUi9zSkbG/IL&#10;sZi3C2ipem7U+AaDx2UNmNpQp6zo5eqxG+we0AaAbB1gdNN1/nmCvCrcOCxaIgI0XZPT+6pzWnUU&#10;u0doz/l+iA+P0rQUR9XZu0RV+ByrSAY+7p3xp3dT+NVgQAILNepof63YD5KHm9WeEzTk1ES1m40J&#10;CmP2+kGIH0W6q22Eu8aEeWpD4QqN3rUcv/QRajsRLw/6lgZdbXX8cbSOvo6RTcsqWrLLE07ZVwoo&#10;f4yWaWUgep14gOLXFcvawiOzXL5FeGKcyiEgsemGnZ9w+QWMfaPq9gxF6W+1zjf6f58RUWmr39QG&#10;CYYeqlmnUtX751fDpk2VhdhSXjyCvQXw/g6s1NUXX+iPP9sXmhXFB50akyUricCmf6zcKX7InCYQ&#10;/8ZPtAx5KpXf/mpMNfh382OkKyvWYLKzV4fQHD0Opani6UXdf3lXj97d1KV3xTr9SbKyrsbLOSlU&#10;AzpTvexz0QTIw2NG99G0hTM022U2ELdGmremoXYhqTJ+7SC1G9tALYagtN2/nhoQiDWG4LEyvKk6&#10;glluwOCspkMrVeOxBsFZZ0wb+ve26giGtd3o5mrN4K3lsIZqNqQh09FGasOhZceUvBflZU+ynQme&#10;Pjz2JNh6EZS9yGwme3Xn6mbKTIK1L9mwC4HYnVK0D8FnAs+eILMn09kTcP1MRuW5vu8vE4hdzffg&#10;c+3NczyOIKFNWltFk2FczFteVYudG2qJC16aLlVhHVlpGkQCqw23Bsk+HAQGn9RtXzXUqcbp2qcb&#10;df5LJ7wgJmlCUhONzrLDHGSoTnyapxHp1bUooIE6bK6jOvxSs7IHKuDCFkVd3avRkUgdzG2GKlVd&#10;gL8Y0czna2OQq5jQlPFyHdVfVUUdvWjCEzppXtIAtZlA4PQw5o8EI41zVeBkTedU1cTkHniwh+Gs&#10;NBFL8LE48k5Sk4BWqLcNwnNvkgakddG6CwPouUYBTeqhW18bdsgq1Yjm54qlTEGqccOJGXryfSF9&#10;7FTNPd5HraaP0gT0KcOLx2tc0mLV8N0tm0gk4kP3qPshH+TXc2CJIwB7H3MSBGrTnp/CC71EQTdy&#10;tB+n2XTk2q9/f0gbD7niY3BUkVeQwTj9iKngEx0of8Hbz5ig3qU3BOSdTiAWZyj0ZA5A56u8pndR&#10;onvNz/tCAbydDhpntXvI/weBaGzZrOWc3k12lGz/z6xoo7KyQP3qxxv67U+P9O0393X70x/1NZNT&#10;Qwb+wD20WLSRGU2wGSD3B2Eps9A3g5wPQWmZsr7nJ5pA/KBnYwLx7pd3+L22A3bfpktvfXTn8zA9&#10;/ypbR09Cks1w1c13gZCt3ZHE30+b4q1NGISu8Z2vsdvnaQTaNQNGtQEZAyJlHeN/X3s5rBqHqsIY&#10;dZrVXt2mtgBB0xiIYSNVx62swahmlkBsRPlZHzu0mgxnTDZsjVRF+/FItDBt7TC6pVoO534YTE9G&#10;O9EUap5pK1qiNG83iWxIZuxFidqLzUBX3u+OaUwvppn2ZMSeZK+eBGs39nvdmYB2ZN1g2BJ2BKwd&#10;73flczoTZJ1MX0nf18kEKyXsZI8BmshAcVrIfMAsa2ntnLU0eArgdHstW1NdS1mXOTnbaMXK+nJa&#10;3UCrN1TTCgJ6xUozG7nloMGx+BBswCwmm7GsV2OtggGf9wRJieI6smPhvuR4Y5V83EVXUc/eUryI&#10;QUdt1Z9hw5CnpoYe7K795UzLANEuLgIwPY3AMsgTyobprC4GoX1alxq47X5OJ++a6pdnrf2XhmOn&#10;3V6bzw9G18NfzefSiI9uoYYz20CjGaD5hYORwVhm0SvdcbEqnhVDNCJtgVYe7oQpyVYtyp+v6SX9&#10;dOjxKJ37dA4q5Ytkj8ddo0P11SMJiJXfBPVK7qjLqHWtOTtQ43OXkfncFXtmIdlzshr5u6lrkofG&#10;ZHujjYkT0B3cnvBIDLgeh/iQFx7nkRav8wA4dQfwSg/mYwexKz/2cazOfon7sVFnPveRDhCE/qcJ&#10;xDNMT089YS2CaDByGO6ZUJ0OH1LI6UKW+9cVzXAm485b+sPH9JLn4Cx+BpIJLcv/xQ7RfK2xX7Oy&#10;qqopfu3ksPq9LMj779msdXO5YZV99mWOPv7iov5/pP0FfFSH+u+NUmgpVChOS3F3d3d3d3f34BpC&#10;BEJCjLgQ4u4uJMHd3Z1CoUAN6O9+14Tsvc85//e999ydflZnMplMwmQ967GfnMI64Ch2A0lnLurK&#10;iw8m8LfhfVGAnjFKUYOPWLBXLOAmGo+bVN4+H0Y5avSSpiAkKA14nPFx4cl1+HtzYbnPV/jpmTpy&#10;d6OSL67SwFFfqxGsg+krmimC9ibkwnY8KFfJ4jRCTigjWISv0/wV/ZGyqKSWHX8iCHuqFRKL1Qe1&#10;Q6C6vzosGKqBSwaq0yQUHugDv+mAJ2f3n1StMU5jnVCFB+ZXiXOnEqTwasg0Vh9QRbU6lVQ9COnN&#10;hhZX84HF6Tt/QlqjoRoMYyUysKlq8ryafL1GR6qz9pSbHPWp1JrhydKEAGxMNuw0p5TaTyquzjML&#10;c9GopA3OtSm7a2nl7mIaQKk526ahdnn2gxHUXrPtO2i2bVPY+CvxNskyadk6ZV9FUOqynBIiZR24&#10;Wcs2ddfs6UU1bw5spxnfcb+EZs/9XjNnFtP0icxIlp3opK57KB2ZZraZyxQum4U5tKMWlt+qtBNj&#10;XLuvEYz6SYs9y2mTzWyEXg+YpBQrsnhvYFOS3UlVLYmD8gSNqD/9VpX+nBw/MOav9p16uDcCJFBZ&#10;oxOaqaFXTTWmv+s4q7zmB2FcYwUQm6nkOKvJGmzDEKZ5BTXGZ7GafV/V3VtOQxF26sOAaEv2aNTW&#10;PPXj+trq5/kz8gpbTPvEHm5tND+gDYBrrLRxcFqS7q5y9mXUCfm92s4ohzH1beteC0/F/lwgrDXF&#10;caBmH+ym0jar1MsbHwK8EO3wNrTErHRLphPDp71ah4DytnQryMY7tT7NCV2dXWiO7NLKlL1amogJ&#10;CjZhsTf2AhjHdDTlCovq8+A3jQMjkZjTEH5PoE9DVgw4pO3hTkgphsJ4wMsx+7IpI+5Edn91QBI9&#10;9RVNXski+78NxK+RjGBgU28Uwlw2/7YA/7b091iUrUT3ZYJsHbfoNNoyV69m6MSxA0o9d1WZVy/r&#10;7P2TJrb+cyBvRnY0MmJ+UOaDwn//XJYavWRBEOavPf5t01aAUyUe9cu795jtzMAHcgBT9d6aOI+W&#10;ZjqZGjRUtRrfqvf68Rqyrpts/Mcr8TbK26cxlj25HfymGxdTfy1xWa1qzX5U4zHIY0zsop6LBqvt&#10;THZ9cxAHW9xfA5G5b9i3msq0LwNqpjw9oiGFUVZVepRXtW7lVLt7BTWEhN5wQEm1RA2iFdmnMwiW&#10;btgM9pzVXH2X9ILBMVp914xWT5x8u4xopmYdCqtBF8pNhiatAPu3ZvfXl7LT1q2GEpPaKSH1R5TG&#10;W+nCtQk6fXWwzt4YotPXRikmvZLiMiorO+NHXbzUW2cRW049joB1ahR75yz5ZsIsCjVHyxa5lSw4&#10;sTnn5IKa91zU7RfTMy5eXEbz5pfSHBj806aX1nQCvtD8Y4C2LWuo8uDCGsSgo08UYlE7f1JrV+Tw&#10;t8EEb1MMX/Ty6rWZhff4Vhq9e4TKLSihny2RXlxfhKU98gBBA1ALX6y2M1qzQmANUfV7VVtaU93Q&#10;wqm9q56GRzdXGydOFCZYRem5RjnXUpXJtfVDMxbkjJY7A/gt1AItEuuhCAyPUKM1ldV2AzAnr+aY&#10;iwSpDzzDwsCKeu+rDXzNTI7Yo7Xd3FArABE44FPhhGWaO05NFewqMF0dpA5kwKIMfFq7ltWRe27y&#10;SdkMwqU1RqUuuPxi3UWZaYdl99bsfdpquFFlIL2OXdeqNBu0Sm0AwW/TelyIlqbs1CIMUJbhAW+W&#10;xvMJzvALbujyGEOaizJPOkdZihFp2nV8DS6QEU+ZsuKG8BOoQ2OYisTG3tQrJuibUzYZFJHhtaEZ&#10;2o9b1KDJ+Kb/l4FY2AjEL2C21P1KEw+0VVFThjSmdq3V2xmMLvddXO107/EFXbt+WE8xeM27dk83&#10;fv1bIbgpx5+PF3Gmx7/JRAY2joJVhRFkRk9oeGPka5/mD3OMQDQC1QQA+Iy4MYSljGOm6xT1sain&#10;Cj1wSwLU0QBL6w6zuiPBuQ4vSjtN9V6ursOqa2/IaB08vgbe5nqFX9ujGCqN4KsBaj2yg1pOHwnE&#10;cJkGbZym5vNGqdWi8eq/frJGmo1SR9Yf9QeDHx3dVXXbEYAdf1AlBjOVQWs16F5OrcAjN+tTRC0p&#10;H1swkOk5tQ7fU1odRn+rnhOqqOfsduqJdGKXBQORXuml7lPbqf24Buo8qTkZt4nWoRh37PhQnT/d&#10;VGfPtFBeFhq5SMJEpq1TUt4WHT23SKeuD9eZG6N08kIfHaYtOnbJTSdvpmAREKKzd2J1/FqqMs/F&#10;yjEan8eIGPivkIkzcrGGy9LM1Q00m75yGVuAhYt+0Jy5qCLOLKupk4iZ+Zmd1A9tmipIJ/aJLKqu&#10;u+prgHUbjQvD5dSylvoYjsB25dV1G/uZcUydYDBvilqor9eUwISS0fDIH5hqdpL7yTU03t1VvF0d&#10;1d+AsLBPfZW2wDeDwcv2TDOCAI3LGtTC332lbstqqN3IumoOUt4Y0DQYUZ8Bx3Y5px3QaI/pmnVw&#10;vBaG7NJIr0WaGjBV5SaUVxPGzY3tiqCItUCWh2xUH1ObDSz63S/GI6HnizGpryrsK0upOV7jIgGu&#10;+7TQpsR+isnZo50eHWBmWJA5sVs7gcsvrq078/ajHO6EKrSdNmfv5XaP1qbtQdp/jzbgp7eZoFxv&#10;3Id9viHDXutSnbQiiWyYhXdiKpqVKZcIxPOmQDRnWGPJGmMX5eqO+HMyjwc9kwQDPSMDlsV1siGG&#10;NDgH74gjSBnceMDg7zEShbP/MhCN0vQLxIO/oJoZAVe0XLWSKgLYu6VHZwYUBhcRLdf9uykc/9Sv&#10;j0/r7b10nb99D4Fk+jsCMOJYiDLOJIq41EMjGBncGD2hsTMsWOAbGdG0T/w8NS2Q5jd2iqZ1B48X&#10;mNPMtV+vCsOrqc2cnuoIjW3G2v648TpqdcIW1PK2owW7T4NndFbvaU2YpEKNOjBUi0PHyDJ1FYyY&#10;5RC57dA8CqLSSNfy4GAtDQnRitAArQg5iC5RtPotHqHpVhsR+spV/0WTaX8Kq/Ewgm9oCXXHXarb&#10;9MpqOr6c2kytbTLJGbdzjnriHNVtQQ8NWjNBYyznaLrDcuhYyzVp3zIN3zYN5QZYHgTnwA2TNZVV&#10;maXPavnHWyo600ZOEIZ32NTXLoaBgazpjh7voeNnJuoCdguX7vlglHNA5274kilDdfJyuDJPhSnp&#10;RKJCcjOYC6RACMiExY9FO0HonJmn3UAep69pofHMSqYzCJo39xstmINe1HxmJWa5vQiar/W9RTFW&#10;BKX00wY8AFD57g73sPiaomq0/QdN9quG9Rr7mvGF1Xw7OFAyUdEldfG6a6uyC5qruU0jlvqL1WPv&#10;CJVa0VNN97dR6/191NCiJciTnkq/54iWaR01YPJU+sfC6ry8oYr+jDNUy2/Rg/xWS92WITWBLVz4&#10;TA325A8Ts1Eeud7akuCpMVguz6GUHOY6UOMO9qV0nKLFETNghXRnUrkCQeA8PCuS8C6MUjkCcVbc&#10;WPRnZmhxWEdZ52zQNtvhWGSjS3I2kN4EKy7cga0pMS1y90NEdoJITFbM3UcJzEmQZo8duC3sDBut&#10;TrHR1hQez3RFzp2smeJEYPL8FLwQEs6wC7xCAFKWEoTmiQQgJao1wWmbfk1WqdeAseEwnJmDZPtN&#10;9odXwFpi3x13ElGqXHrEO+o8eMx/H4hom5pU2gi4brtrox9UQcV/KqF2PvX07bf58DkHixXUjXk6&#10;GrlNDhv7QZZ117XXQNyM5TzBGHIkRuFHI02WbU/RWzToTwX4UiMY/xWIJiTOvz0y8gPx3/6JRp/o&#10;l5aCn0Q3jfNYBv6yh9Y4z0PeBI/4LHcwtrhyYfAzef9C9ZjeRvXHNMIxqh6VTlUN3DeYtc4CHcix&#10;0HoHgiEKT5LkOO1PijWpbFvBId0HWHyk2WzNsdmpeT771Hx0ZVVFFbwJfV2HWT+q/dhqGrhusEbb&#10;r9IoJP/H2izRMMt50KtAdZlN1oitDE5s58G3XaJJexdqku0CxK5nAc4YrH5rxqqfGSXr8mHcTtLI&#10;zVNg98zResfFcg5ZpoAUK0UcckKtwh6BqZ1yp6+1D7Ehs7vKJdJRu0M4hw66s6YKR+eIIEzMMtm5&#10;WSeztuLYw+/vkJIpH4SqnFEKtzjoqpUwSyYz6BkP0mbOHNZPm48zhXSqqp8W1VcT1+Lafqyrps5q&#10;q9aTQLOvwshkFVNMW4SZNiJR14XmdmR5rYvFcyBkhBpsbq/vRzXCZqsaLPcpmhtBObG3j5q7NERe&#10;jt2fXRdtS52n+NubNC6rMLskQ/cRhe/50GQqcqI0gX9o1per41boLnM02XsMwOzOaILs1NVTWHvH&#10;w+cLXo2n4X6mmvjWR2M0kjyeANqM0nKwos8jRXcmCinDeIXhUTEiBF8EfBQXRQxjwjoGtsUwLUXN&#10;yw1lb+vj7rLB1deaYDQCcdcRZ+47IU7rgBiVgzZl25L99mJkshfZdkrVDFdEpdxQj3bWhrT9aKn6&#10;Mh3eR0mayoDmOIpt1+gVr7PUv0ypepUMaGTE84gL3+QxUDepAUgGHiMbonPKtNQ6CUU3AnEztmzu&#10;CBG36wvd6r/NiBiSFv42PxCbLPpZzaf/pPKM6Ttu/zdheFCfllq3tKeWzu8p530LFJMcqVOP/tQ7&#10;Ssk3BJIxa4k7na6wo7Em6JvRLxqBWBCMBeVogapbAS41f2iTj1k1Jqm0mzpy4SrQMoxu8bQYNKE2&#10;7Jt+Grt/tdZEWWqO2yqtCNsJwWCh+q0brrrYepfvRKvSrhRZrIXmmfO3t5+gOXvGaqr7cvaS0YrK&#10;Sua9zmXSnCHLpEMaCKdxqu0K9E73qP/Wfuo5vyVZraupJJ7nNkOL/BdqSRgTWZ9FWh60WnN8Fmsk&#10;pOARVtM03Gq6hkFQHmUxXZOs52i8xQyNMZ+OFMo0TbJk52m/QtPsV2oilKt+a0eq/4axWE3M1Mjd&#10;qzknPVlBJSCLGSuzgBCEwMIQiY6mBQFMH50KtSuLv3+OKfh2JWXKkkxoZdwmGb+3ociQaQrGfam4&#10;iVGq+uOd4ZaC4ruHvabv2aRFjlgvrMrrqlEHO6uXYyt18iyhSStas5P6UhUIkqJzv0P2gvJz/U/6&#10;eTwZEQpS3WUllADtaXfCbP2AcGs9AnOwdwe0T8dqgkNv1QOh89PyquptxeBlcylNcBkq+3OTNSgd&#10;dDoY0F4L0dicXFNF2B/+wH6ozqi2qjmlJyXxVLVf1klTdjdRYKaFtrhY6MchHdRnTW++NlY9dk1n&#10;MjVLs8OGyzxnKYMByodTKCifCOBzN4RtQzAlTccHwV3LE4ZrYRQ6ptvaYlzigJ8hTrNkQisOS+MW&#10;w0prhG0NC+892HZZHHagTLXXVvz2NmYxOU03vNfJhJmYkJIFt2XhCJwTJCsGQjZpR7UR8LZNygVT&#10;9jPKUSPwdiVdRosG1AywN+O+NWW2s2G/hdq3ffo5ApFVRyzDnMg8xKuuq3FbBIP+y0AsZBjRfJ8P&#10;bzNMVDrxd6rVp7Sajc4vS42jGvSisTPbyXrveAUHLFJMqjcGMu9MQWha1BvDGTJj6sXTijuZDtLm&#10;o6nfK5DhLwjEgump8bmpNyzoEfl+IxB/53uev/kD6BZOwfhg9hz1kyp0Ks3inN2z/XL6xppcKNrp&#10;ZwYutUFCfQfnsDLCvB1aFFZ7+rUhO0ZqAsoKy/xXyT3BUa7hu7lwYaXH+34Ao9FQ1M4irnor88FB&#10;9GHidOrXZJ19m6wLb9N04U066u9Zuvxbii68TtKltym6+Dpe517GoCcDy/5BqBKuwZw/spdsukz9&#10;to5C3JigJBDHkhUnWM1n4onanP1SjdoySUPZLc/Yb4UYdCA9f6KsCSyTsgOHDaVmwWFpCjaCjq/v&#10;SjQyYYYsOCwTCD7TYwWPp/N5BsO6TF4rW45kSbfUXPlmo6fKsY/hX6GVGR0g/tZVDdvyqrcV1EJd&#10;XKB6Gsv471R6cCmVRTzpuzUV9NOyBmpsXVkWJ0bjNTCGq0YnlaI5nspCvdnmquoCHK21TX/V2ldF&#10;Fcxqq+ywn4GfDaCs7KJhAR3ULjEfDjTMrDJUluompnupXqwaapbQj/0bovo2TeURiJ1q0URbPedq&#10;TqCN6gxvp2l76RGHd4SlPZMr3wJ12dBVCyKHa5zjGO1C3HYnFs1zE+xlleOMLmay5kcuxANvBn2G&#10;BWsDG7lhGmNn+N7jGGtzHFPREx4MDihPT+zncwLrKBbOR+xYUdAzGmVqlhNSkc6UrO7ale2FfqsP&#10;u0TKTMo3h8OR9IKntRZDGaPf2516lc8vEpxGZrwKwwBLrxhjt3iOvseH/vA4vcFlJN/PcVU0XKGO&#10;0sCz3EfPpsZ/oVfzrwA2XINLAlKHxVGG3W3NeT+qEQpitTsZBqVGILIfa/iz2jQopvp1WSIvH0QJ&#10;ZaHM66/02hSI+Ut7A8r2lOlp9tXryrl4HBFi8Khkx4LesMCkJh+b+r+Cv/MB4EbgyoQ7nbp7EfS3&#10;UuozobpaTxumFpP7qvX65aoxqLe+/hEmRZ2fVB9XqM5Te1AKch7BwB/tsAB63QLEeSF8bx6lvUgw&#10;+hx1VO7DIJ35JRwNmBidfhkHez5Bp36J5yAQjWDkOI1GjHF75pdYDhj2HPm3sZ+fa3xPAt+bCD0u&#10;RZfepNK32ZJR2fPtmKGxBOFoy7lkzTkatG0GQbpIE/ZZosZOFUWJaU2g7cS5yeLzYQSZJfcLAs+S&#10;ADMC1QhA4zEjAI3HCu4bXzOyohGUOxOyTMToXQnZckCg2IUM6oMnhld6rgpNSqmhGjtwcV1cV8OC&#10;q2uaW3vq5ubqMBcwdXeclrY0Uhe3xmqzE6us+O4aGYy8wf4WsBQqaFfEcqhPg1QPK+a2dh3V0LWZ&#10;qlnA+9rUUF+2pIm2bKv5Pr3UZm81NQ8vo4pMPkfge1ipbjkYEeAE2yFnAeKmUo/qCPcycYX3N3BN&#10;HYSGusBds1QFArS32TBVHdpKw3ZNVP+do1BV7qMeZg35vLuGbBonMzRJxoTt0uroneiJHtCksIHs&#10;GjGWgYPni4y796Uk00DHMCPdx7R1L0Od3Se9CUQPHH89MCd1lP2xPbI97CEHJqm2ue4MgwjQw/6y&#10;zfEmE3ozcMCX/VQMds857A/PM/nM1FYk9K0JRKMs3ZtxA0YFk9PY09hznyQgTwEG90Ry/wRqcfmB&#10;uCvhpMn/YgsMfTvgbj9V+V/3fv9/ZUf2tYVLGDQoqF4liiLUXAo8JxLzBpD+cyD+wCqjcZOKmmux&#10;gJ3tLm1DDj/x3H3TgObtf+BKDfnEJ/SIFx8+1/k7t/naJ8rTfIZGgYWbqTw12BifHzP4iQVDHZO4&#10;FIHoxyBl0t5dGr2kIQY8EJLDkrQ+Pg7fDw/EkuzkeyEJw594evsExT9IUOjtEDw0/Nmz+ikc1y53&#10;Lqy+Z8J1+GmSTjzLQiktVkefRejEiwidJCiN2xPPogi0CJ1/Fa6Lr6J04ZdonX4epFPPDiKxEkgW&#10;DNbJ5xEEaITOPI/UOb5+9mWILrz00/kXVD8HcSDeQQ+5YqBGLe6klXYrtPSAH0OhcC6iRuYChMGx&#10;Mz6dwZtxpP3r/i4+t0jgcw5rIygZLBlBZgRfQRAa2a8gGI1ALMiYxmMWfM/2+CzmBZmcB1kEY458&#10;UAwsNCSpAqYxZSFMVsLrrpz62dXVmsQhIEwmgROsDyIdtrJHS5VcWl1FYCasiBxNDT6SaWhDjfXD&#10;imsHUug+xdXAsaHq2VVTFfY2P06rroG2nVRjbQ1VX9Jc1UEQNPErC8sByQ2MZao2qkSp0hwHIAws&#10;fyyqwlCgCtUjOGuWVquhNZBYRNXbbpZKdq0HSRTUT5tKgNDHqPYU6FVDW7O0LQkQvTmAbMxpkGPs&#10;i07lVP9NWhu9EPORhewOfdCSCaVcjUHdzRsrtwj5XopG2jzCZM/tQhnrcsZfvmdB05zG8pmsaA+S&#10;Z3cmZpaZu1lHWMKu2MfAyAPRYZ5Hvxp4Pg2VtuO8iedlxtJ+fUg6TAojEFECZ0WxO/06WRIrrlDD&#10;gi0XIDiNPAOGfemXtJv+cGfscXqMQ7hBpcsuyQhEAOj/bWnK9xf+Ft1S7Nm+AGFTckQZVKVhFxjT&#10;6c+vXbF2Va3YPEnjVg7HjWqRNsaswenorp4bHhif9WtMWZEAM4xpTAObN29168kLsuKnf60s8rNi&#10;PjXKCEajPDWIwQUZ0QhOo+98Sq0bhBvy6K29gEvuV+Kd44q/k42hT5aiH+K8fD0eBBN9/ZVYbkNw&#10;bDqArbo3aykXVNn34fJsJ5vTzline+HuHIr4brTCb8Xi4pWIeFMyZWmszpMdTz6LVeQNb+z2vORz&#10;1oOdpCPnLB4ltBqGS7ADJrYOJ/fJicrHHZt1n4tuCrnqRcCjto1Sw1KkOKYtaqeuWDTMs1pHdXOU&#10;rJbN1BuAfhzB9/n4131TACKF+fkwN24JUCNILfia5eevG4FrfG4E8U4jqE2f//s2/3UJRo4d9JZW&#10;8dlas5M9+sB4yLtOpTUMd5xOe+kDgZkZnKm2+77jZBqijkuqMK1EAmEWZeTUSmq0qYPaLq+nOWjb&#10;VFnbUG031VTDNXVV2amOuvk0ha/1lYo2KKpWyAJ8z8phrG9bnKTqq8w+bLu7M5E92IwGG1QB6J02&#10;oVCLxrFfNBgSdcvom8Y/aTBy6vU711GfeX1VrCEg7RolVBYyZ5PlXfVDHxD2LcqrNFjD9osI3BYw&#10;KiZ3YSgzR7PdlmqO01AmqdZYM8OMj8GE9FwCJacPRqyYiF50xY6NNQf9hjeBGIbfQPCZUOyzDqIK&#10;jtx6nh2OrnvQkrGVxyEXdFvdsNuKQuktiufmEIyRiD7lyDz5GpO8MzTtyZQtF0w7RCtWF0ZAbo87&#10;SxAe0abII9qc4Ip913nZsuqwJgOaE4ibyYiGW/Ce+KMq91/o1fxnAH9RvDiGpPkZsHxvcL6gi74t&#10;UUA4hqlStqSasrudgXZL9GlfrUswVwharMYi32BeFNCeDNC3ofx979d8SNvLd3/qGfWmkRUN4xpj&#10;l2hyj/pXIOaz/POpUfk9pZFhnxLEvqdi5XYmTD4XonnPkdPHdfnAlRhcmCMwf43E+JUgvE4wXgtD&#10;aj9QHlf85XjOUzuPWcF5taGPzw8mm2O76eFtocD5yPVChLwuJynoRjpKahnKRUPU4ZSjVnLh3MiK&#10;agM+jRuw5d6cx4T7sBNoLHp9LgS7qHosjqFTxGpkjr+lhllt0Wzn7Vq0Z6aWOyyCoG0LMyaJkjGN&#10;iobBC8d27u8oOIxsSPAYmdA4tn/Okgbh2TiM5xnP//eR/vm1jNf792G8hvEcIxCN++am70G6PypV&#10;rYfTVw+PbaX+B4erqT1NrPdI1TGbp3JT+jGUaaa+mwbKL2O5Uu9NUaudiDFNraFqa+tohGd3tEFn&#10;q60VnEGnvmpp11KNgQC1dumqbyHfFm9ahD6hqmps5wqNDs6UuB4q5wpbY+GXWhFbTh0BDfR0Kqp6&#10;Vr3U1BEpihIw9H/8Sj+0qqJZdh2QLiilYi1Y9leHE9kcq6terVR7GVSYruApm1OK1YI6MuN7le2L&#10;rgwoi9bAoKZgMjIT++wx+zZqqs8u3J72Ujq64UERDdjABds4F+3MYWKa585C35uS9IAcKYFCLiUS&#10;aEHyP8HiH4RO0PkkrANSFXweL4azuAufjgbPiojQmUiA7QaF6Qb7w8sms9FtUcfYJ15lQMN6Iu2a&#10;KVtuijyhTfSC2xLd5IYrsC0sfkvA4VtgZ2xBHmMjC31LMmaJUv8nNrQwWa0wlK2vsCco81MRValf&#10;XLWalVettjVUB7mIRj0aqWItOJX/kUkLf/21CqNhajxWBlzlGM+y+qowGNTPz/m2GPzM4l+qJHpB&#10;O+J2coK74gV4RQ/e5K8wTOLBn/vEZ2TD268+6d7rT6bpaYHsvnFrfG4Eo+EW9eIzqbigNDWmp6ZA&#10;JGjf8+CejL28V1zMrtIeXI3DBBbbswdpZMR0Rd1LUzj7zMiH2abbwJvG15MVhN16FItxZy6Uu3H4&#10;tcL3fjd/E7vT/gRiAF6MBxnGRWFolIyZbLYSH6SiqBbOuRmo2Os+isFwNvZOiELJkB5Hnfh7ugO6&#10;twFuuBINUUABCEb1QZ6xz8oxpsnpzL3ztXzPNG11Wgn6iSxI32Zks4Lg+lcgxqUSOMZhBFF+wBm3&#10;+V8vyJz/GZD5GdUUmATijs/BuCOWx437MZ8DPiaVz8mWTFs7zByBtGhCS7XxnKbvN60HID1NjQ76&#10;qYavt1p4WKqyxSb19LZECmOuxjnNVgXkBapvGY6XwWyWrcPVlnJ2/J4+qutaA0xpbdUx74CDFNwy&#10;mO61F5TW+PCGGmhWRd02NsSqmz4TWFwZa8om9HC+aPadfh7XVJNTJ6lab2hRnDhVujRABxNZvmbf&#10;6ytDCqEtPSRBWLRfY6gqlVTsp+/0JXCpQhXRlJn6jeqMgPeIwWXFGYNZAM/S9jQfTfXahcQB/nnh&#10;tuwFPfE+DJPrKX9tZQ+0MwdEzdEDXGl9tBtNU4fTQXI+HQzmMVie5wLRVI0HoYPP39kwLMe4Up8M&#10;khfB6kE5a300BIPVa7KlH7Rgb7gGfdIN0JssCUKr5CsmXqIRiFtjzmojK4rtSS7sD421xUUyba5i&#10;LsUogRMzmluXFAd9V+r/FAeuUq2sxvCejlrxrYYtKo4NnTH0QH16Tn+tQDV7NXutXb6btAsmRc0m&#10;/5ZiLPJN/uT0K3a0w3bWVTGMSY3P6yDXGLfJU1eHbdeoZo1lZzZBucnxijl2HXRNfiCaZDAIJAPe&#10;ZiBrHsDgv4XHt9EzGqDwfDrUv+X3TZqnJurUv01MC6aohhaOISi12G2DBsxszLrHTnZMqZ2znWSN&#10;1d/22I0gmmxx03VmT2hJP+ismEeZin+aR5Ae05Ffbij+/lk5nQ+VOxXLAcPqDZcpr4v5rcXBq/Fk&#10;UOPxUPlzm0BguzCkm7F1jMzs52un9zItpaVZacNk3WGkrLDg84tdrIBIAs52vBbtGAIPFFevsNVK&#10;yVoqG3NMZhH73ZMUgY9lGBdRIxuyLonP5PY/M6NxP//ILy0/ByKBZWTSgmAzZVNTgPE4t6aMaAo8&#10;4yATfg5Kc2638vmWmAwqrCPIPc5QoSmxTcBnTlYlbIg7+ExSSRsbNXLeqGauq1Rs6yp9a7lGJawt&#10;VcXKXI12rFXVNUvUsE9TDZzUWXV7I4vuWFtDfZDeN2ujn9ahY+mN/IDLF2q9Gzu3gEYau7U1g6AS&#10;mu4JrWjrl/rWAbU2zDi+hDlfcXxZrUzFwcd2NNSiPtqbth7Tl4GqOayyCiNJ8SWwpUJNy6pEcyMD&#10;wuowDD1+BlT+zVeqC+O+DquT6r2rUCr3AN/JyDnYXvP3rwMdP1ClejfCEWi5RuKvtyHNnWX+AfaP&#10;RvBFypUdlcOpEDmT5VxP4+nHrdtJd+1jUBN7OkxBlEFuLKKduDq7MuTxNnrL0zFyyLuHdOIlJrIX&#10;teJANlo1KVxFr3BVM46L/KEuUNrAwog9RiDuY1hzTrtZ+qddTdR5hgtnnyHR/vAA6m9tVLzc/yyX&#10;X8SwWzOcnv5f+sepS4cq84UfGpqLVLmewUXMf365mmU1cQWKZ9yfNHySXiU+JMURGUHXpQHr9dfS&#10;ECnqFx0+/1zXCLYCMxqjtDQW+QUwtzuv84PwBRmyYKpaQIcyMqMBezNY/QU7RZNshsFjNPByRiBa&#10;rlYZWpwGI0G7TK6uNr2KqSFqD21gPIxAnb3rbIDg+EC06FdcC22HysxxHD6JtlQfe1FO91faozzE&#10;osFtXvGjh2c1dYqK5hLY4LP7ZX/Ki57fk6CkSrnkz1ojVNYhm+QdMk5LnEZqG87C4anjlXt0lG5d&#10;7g60bwrQtBnKOrtCeTcslHUFpe/7niBitirrxCqlnN+slIvWij+5A11SLnIRNrQQ0aaBjVGqFpSr&#10;20DKmO4TYFtjUggiKiKO7cYtu0Tj1nTf9PX8YwtBuDkmHRyycaTxOTbgPNeSQHRMTJV/cqJSjuTo&#10;xPmjKjQ9nqmo/wSVNN+skaHAbw5OUTu3+Sq/c4XKWm9UhXG99FP/Tiqze61KW61RLdstajG9r3qN&#10;gsy5uam6HWyEE9IirbUfjxVbZ7RFR6kaEvpdEBJubtNFE8MI0jSIwtsAiG//UR39G2jYSviAMKYX&#10;xsJJixkke9ylnM/Phu+3TuE356rvuk4qiuJVvUXFVG8AjApU1TqvhHUNsqcoK5Av0TKpAryp6eRy&#10;KEpXVVuMP6bYLJZNhoeGbJugKqA7CneootITOSm5bW82ApBxgA5ggWURvxOI3m4cpGKx+k5TgIE7&#10;hapjGbkE85LRSgTkHXMxQB7nQgECxDDcATdIaeRyGrB27mu4dlfIiqe4aMTJEWW0vWnJBOZlsuRV&#10;EDaAvylNt0YfAYFjb/JHdEhlWHF5P3w8AOOX7BRwarq87kEy5UT8b4Y13QFShD3epkNPvbWNBXYl&#10;vCJKIhvZf3wDbZy/XDpJFCX+pn8cL+mfpyhzH7ymf2zOSV639eLhJ918/fFfu0SjTzRpmX42n3mI&#10;G5TRL5owpmTEggxo3DchcAhCIxgLVhlGIBv9ofF148PR016VoLa16ZYPpm6O70Nr7Ar6onbWZxlQ&#10;xWE8hkRhC77eAAJBW6QnZmwurIatvla3md9ooU03zdxeS60wRmo2GN/L4WU0dklTmbmOZyi2QTuy&#10;dmAM68vwJZyLKqX2zUCFMOzxTl+p8ENTlXZhsTIuztfx80NhnYxTGq7QiYcnK+HEDCWcNVfqJXdl&#10;XvTW4SuByrvChPVWoi7cywKy5qacCyu0K2SdNoaEmTKbIXplym6mLEkg4QK8LdowEso/jGDcwtc3&#10;EWAbONZzbOYw5/E9sclyiU9QcEIMNgDhSkyLRfI/XXdPxOrZkQC9YUL8nursN6qzQrPjK6mF80B9&#10;twwfuthKau3YXxNCDQ+LFSqxah6Micm8WcjbLRiuksClfkJOf4DTOo23H6Wf4f7ZH1mqQ8+8tRyF&#10;7CYrmzABc1GdAAw8A4uqrUs3jfKvpckJRVV+ST2VWV5WuyARJzxC5Sx1sZYmfY3GaGsgZBOBt/XT&#10;4LUNkGZvqJ9ngrgAPf8tRx1G8oOYxracySAJjZFiYPS+Q5q/wnQsAJaW0Hjr6kg0VoH7yBg60lZl&#10;8FIs1B25jV4VEOxpTl/aU3OAM/mAzom7G0zfthk4na+i7iCbfidMYWestStggtZ4jpJ7Br+bAWVi&#10;KLCfYYMTgHKXczGUStHsEQ8xrHHBG2E8lgCOeCHY68yvu/FF2I1RJ6UuC37zhCvaEsW+MOYwEDd7&#10;1hb0iKkJyGrMlfORyYDJB1IiV1DIC8ANm/4bBbf8IK7euYKWp4zVwXt7satbqxrogdosXye032Hq&#10;opuY+Vb/WF3QP0eZtuDR8XfWLf3tf0u6n2/RbTIjNTHy86FsJpKwscZgemo4ChvsfeNrz0wMjfzy&#10;1Ng5FpSnxv0CtoYJg/o5EJOyMkwyEB2An7VD9qItF522cPu6LIZcCxm3MX/D1rDTO2Lm04Gvj0FY&#10;ehT8vsoIfbWFWNuSv3srnt+UYG3Ma9TjtZrhnVIH7856PLZs/1Atj1wpz1Ou8uS9tz1mTTCCxLnq&#10;pKhDKxSavlXhzAOSzvgp/UqkMhnwHLoapEPn/BR/KBZ18iyypotiM7IUm5qn5MxcJWQc4vNMpeWl&#10;yzfQjqm9JfZ90fnBSIZc4+uKhm2AKbOtw/NyfVSKNkTifRmVKHOW/vZxifJGST0yKUZZsDAu5kTr&#10;dm647mUH6U6qly7FOOnogZ26FuOoh+yl72b76SZ6s9cOx+v6qRx0mDKqqsnObvqR8q6HbT3V29ZL&#10;vTCBaWaxXIUmUiZya/iaF+3fWBU3LlWxiUNVfdFQ9QnrpXqWFRGAna5gxsdDA7qq7NKK2oD8YFs/&#10;TF9QO64EZK4Jq4iyZiW1ChWx3q6dNT+2Kzu8bZxAI+mrCiHB0QFbtBkqNRX2NZqRjRYxaOhDxoM4&#10;WW0J5OPRUFMcy6jjxrL6As2QQkx0C4HRK8wfrvOWEhqys5YazOmEPDsiSUDUdkRs1qidyDV4YEyT&#10;s05RNxwJQE8FMhYPgUUefSdSsfcjFX3joJJvH0R2cZ8ybjgo6to+paNzY5luKRsmpp4nfeXEgMDl&#10;HEMCAtP28E5NTuLKHVfFJBK8PytTiTD2T7/aw8J4N6yMQEoXMmIU/MRYTG5SHREbpmRNdtWuQwO1&#10;KrW9hobWYs/ZSN53CwH7yl+4/zdZ0fjeYvXQh3UbpNFACfd4WehjGIEWc1f/XP+gf8590j+hT6Tk&#10;+/qIQsAfacf093E+v/VB7yEHPydwCgxmjIB7QSAaQfjEMDA1+kMjEE2Blx98RllqHEYAm6Q2TPzF&#10;fMyp0WsapamRE6/duQeXD1L4zK/UqR/B1reCei0vqj5mMHuWkilhxbeBhNsFMvpAmBJrMMZt1e4L&#10;tRuMLugGApe/cW1Ewmq1ZoKP+3R9ArEfvprzNvwoz4geunHHQivchzCYmkn/D1Qxz0r7T+yhfXAE&#10;erhREcwCok5lK/osRqjnMvHJzFDcuWz8IQ9RjqYpHSvtyBwrpRxLVXhaukIyGCBlp5Ax03TobLb8&#10;4sJl5uvFjhrpEwY5Y/ZuQ0axiUZuw9oNzKhbQqxC06A+ZSboJIF9LSdMD7IP6lmmt14e8tET/B+v&#10;MSM4x+T8WLyfjqWH6tShOJ04nKbLIJiePX2i12/e6O3bt/r93Rv9+dtTGPoZ0JW2tVcPq3J4WbRW&#10;K4uBKjJtjIYAmK02o52KLp+uelNaq8zkASq6cKqqbVypatv6q7k/SlQ9AYuP7a9GO1eph+McJA5r&#10;KeWmE2WDs8o5VFCRHUVUFcZyFbtSBOhq9bZrpxFBTXXw3B5NT+vOoh/Dl5gyjPlRg15dQ5WQFOhv&#10;j3T6FASPZ9UA9tRZpVeTPQ6U0QK/qvpmGtqTS8prtDM+dPAlh3h8h2RHMW1JHonMPRZy7JLisXY7&#10;ganH8UfR8NxiFXE9EBxqoIIu+zBBxbb77Cb5HluH14GNMq/tpizZo6zb4fI748iS2VdjnRdpXuAq&#10;WTMCdzrlLvdzAfK7GKqlGRXUhZJ7Y1I4k9LHaNRcpHzJZDpnpVMvbQlIV7nnJQLqRjojHrpTlLP2&#10;MMDZlLhG2zI7aHFSI/UJqMFE15kRe3m5XCaIyv33gWgEYyn2r0sDZ+lscKIUTjY88kr/MIz55yyp&#10;LP62PiBYdX7RSl1evEL/XLijT1ff6u/HBNdnOYwC2zVTViQTPmZgY9wWLPCNctQIRqNUNZ5jlLHG&#10;usO4NdgXhuCUEYjGmoPVo96gtTF+RVOsG2DBdySDWUxU6HH8UliR1SfTtYbRblCVOqEQuH4zzB3n&#10;rqrGVHcIHidtCc7mPYuoS9+ymjChhtZs7CDnwPE6fHyFrpyZq9yUqcpOWybng+PUeccgLQb4v/8E&#10;SBim+7Z5llqcME0WmauUzhwg7TzBgtJCEmuspHN4VjAoO3wZTwsGQNEnVuow0/IspuOZAD+SCNQA&#10;uIROKZSXIcHaEMD+OS5CoUmRSk+L0pHUIF1JD9DjQ0F6mXNQLzJ89STdW88O+ekFLJbHp+L05Hym&#10;7l06rGf3r+n588ccT/X44XX9/p4R9ScD2AvF5fdf9OHX+/r7xS39+fS63j+8qN84Cs1MrqiB9nWg&#10;6SzAUclDIxFjKozRaD0mbON2Mc2ZOQYM6Qrkx8erzLzRqrJpKsYxTVXfprHq9cZnAKnz8kjTNx6O&#10;QtfW2VoEKdfmsJn6oLJWaFppsmFTTQztoKR71hru0AnEyTBkNZar3n6QNTCdSyNmPDehOmuMBiaz&#10;m4jT7bXRb4baLWS/yFWxHNqPgywra7hlOeQ5vlbY8eG69Ko9k8hWgNHrqxJeA5uSB/Hmt5XT0ZWK&#10;vemr6KsWirviTcOfrKTrQUrDwyDrnpeCWBJnPMzRcsDP2+mDk287KOO6szIfcpU7764D19De9Leg&#10;1x0E2HsrWjkW2g/iw+fUeI2Ow88gbhyTvidMSq8zLTuntSEnQNwnmFjnV954YoRzUFZxeUzEjmlB&#10;gJsskMVYmTiUvWZD1AZqagiY3g0Bx7U0erY8H1Ja0jf9txnR+P4ikIM32i3T7ahsKeCm/rlLhL0A&#10;iO11Rh/9D+kdfpBnt27SxQ3r9eHCRen6r/pAIL40YGwEkrF6KPBFNDHzyYYFpWlB4BUIShklqpEp&#10;84Mzf7lfABA3AteAzf3JEZ1ENZI1XA4HOmmfTzPtdZ4ob3RVF2/tpumzamvEgkrajCvSlYzdcrZY&#10;qBbsOpdvaK/V63spLGItfD8vnbvnrosvwnXyKfZot2zg/01l6guxOHG99nmt0ogdI8A5z9Qov5EA&#10;+LfBtgHREzRYC9w6KibJC2U5StILiUq/mEpQJpLt4pV9PhVu4QF5cs5E5S5XZFaE0o+kKo7+LT4Z&#10;RE9GqG7lhenZ4RD9kuOnX5k7/JLuqReUkk+yA/TocLienEnRvXM5enLnsn59+Ux//Plnvh8I5cDH&#10;T5/04Y83+vDbI/1FsP3+7Lp+uUMl8vqhPr37hez3i/7+/Z3+fPdWf755pr+e39T720dUaERIYa1P&#10;6qkTjIIT7pupk2tlfTVhrL6YMhSayDxMPHBxxRXWO3W7+i8foYqbm0P4radKs9EYHdBX36IX+dWX&#10;iAIjsV8DteWSKHx/P4Bj6s9QpCrpZ6amI4O7alr4aE1x6q+VgQMJdoJ0IXKKeylDt9EboAIwNby1&#10;lh/vpMW8dnH0RWstQyKQK2blNUWQL6yi1qgH/ICcxw5Ku4NQqha5NVLKFRx9QhrBdZsq56NrFXa9&#10;J97sLRV6dQil51ICzU0plzco+/ZsnXk2ltJzniIuWqnnzB8xIsXG69habLedkOBfxsVjN4TjLQrG&#10;y/3nye3VacdQbU/doU3x65i4MiyIqie3w6GU0g+0L+s2U9LLNOmntS4AaktmpDJuWerhHwmK4Q++&#10;Oeqw5h30oFeMJRO2wXeyAcrolTXOf7rMwy5oIXCqnWTE/kuMCel/H4y9B3aWEyfvRacIKewBEUJ9&#10;eOKN3tnE6xePUL0/eUrPkqN03dNZ788c0z83HunDMwKKgDEYFwWGpCaF74K+0LD1NrRsOIyJqsmc&#10;5nNpagScUaKakDafb42pqRHE+e7DaNhcS1f8dXv8A91Awjgo9cQCuYQvViyVUajrcE78zco8Ya28&#10;y3YaBqhjzrKxumnA0u5YgjENUDbWZxn3/ahqHDAMdVTCOVoIrNOO5fbTsr0TVb5/ZfVe1Zd98UK8&#10;NbtDa1uHwruzFkQM0dZNjeTgvFOhOcehL2UqNAsmDzZ8cRlkw7xonT8Rg1+ipc4f25sfcIcD9OrI&#10;QYYnZLdsbz2CafOQx+8dj9W9M5l6cO20nj++qze/vaYM/2CytjN9/GN4EPyhT2+f6+NvT/Tx7Qt9&#10;4P4fLx/qw7vX+vgXbw4fr5/c1uuHl/XhzUO9BWn06mKKnvCzbiXa6STg9ozQfcSSZ3HgW2uVeStS&#10;Ow631fANeA90RqKwdycMO0ar/9yBGIWwepgLA2NGRTX2MhS8u0BpmokRzBRNxShy3Mo2GgIjf+CS&#10;ShqyiIU/dmxjLFqwXO+gSfvxJE/qJxuA2luDxmBdPZxesgFA3yaUFfU0CFu4VggcD4YyNcllgHos&#10;LI82ZBnVX14R1eXyiE/9qHkJZdXJAbUs1iLV1nypOa6tFHC6m049HqVtKbO1OamtzCAEBx+ezr5u&#10;JpPJmaDtl7OUX6LMm4vIepwIF5mUMcI+mLpS7UaU0vLs6VgHWMkOZE0fh1lqtbkNTI2F+DcmaaDd&#10;fBXqUVEzkU90Pb4IR2XKqzh84U8kE4jPGNoQiMkEYtQpfC3YI4XkKZTS9vILbwY59sDI4jX7gC9c&#10;TA90eeprSUoDTYiuDLJjm7aHoXS9J1zjvYpoSYARhP/vq4r/bxnzG/iIZnbT2TFOVOxyc/3ld0Mf&#10;D5Pxwi7rvkOgHhwM0F9XzuoVcvv3U0P1+ky2PlylPCVjGoFY4P5UUIaagoxgNKamBYFoTEhNyt+f&#10;+0NTVvw8QTX6RVOvSDowbo2lvvFx/fkFmPdmvB9bFGO0AQ/scd+1QejLj+CM1OFn0cp7koCtWYpa&#10;da+Gyryljr5m13qRHd9FG8VdcFL8GfaMx1nWHw9T3NFkxeVGKySgowKT3NRuPHjoqU3UeCnSGlu6&#10;ahWqg/E33MhyEdppM0Y+ATuUcShJpw9F6DoZ7n5usJ5QUhpZ7kU2gYYG0Xmy6P2MAN06FKY7EHof&#10;XDmup/dv6OUvT/X+jz+QivyIISu19if+UX8bCIjH+vT6vj78clUfXt3RXy/v8fAzgu5X/f0nb9Dn&#10;j08fCdY/XvO1h/r17jHdZJV1MdpWF5MdlRG4W/FhboqP9FEy7JLYpHglpSep0NKQAYq45AyUa51m&#10;HsDlyayeek3HdwIpgkojGsoyYK6ieWNS73niV9EagHVbxd3wlCeSees94IDZAjHz6Kia+EY0n/ed&#10;WmB4WrtfUWTxiqr5jq+RP2wkm9yhWhU4SGPQmRnoio6odSP2h5W1POln7UxtDathtNbHTkRNroxq&#10;rSiq1jD/B8DsP/NwjKwP9dKOk3jeuUMi3vuFWph9qy47a6rp+orqu7eqVkZ1VvipFdqK131X1ypa&#10;Hl0du+a5iskbiwnpYHZHc3Tyxg52eYj+ephp9wELzZr+nVwvNmP0vUorc1w1h6tglTWtQfs00pys&#10;vZqcbgs+tr2+AhtrFonQT2p5bU+20sETyFzQfzkcQlyYQNwUcQJPizQMSDNQM09T1JWt/Lv6a3Hs&#10;Js1Gan4nMhvzk2tpWUp9PCXrcRHyJxCPIEAUpZr9v9K2Y+xUS4Iq+i8wp/Ub1kY7dTok1pnaO3+u&#10;ruzN1C3LJD20idGZvU66Fe6lv68d06+XM3U3N1Qv6In+unpPfz77lF+afh68mFygCEBjamryRvy8&#10;yDcC0vjcOEyT08+Pm+BunzOg8b1GIP5mfJ6fBPT412eKOLtFGXd2KfnOHqbLLjr82B1QdhgZbj/s&#10;ihXKvLtLkafWq1Gr7+SZ0EahJII4+KKRTBzDcmMUdjhO4UwVww4RhIcz0IXJUDAqfqmgdlpPR5EA&#10;w6B6g0gQ/ctr4O5WSmY+cQPa1L1DB/TqaJDeAt54meOh5wiBPTrkrdtZB/h6uG7Bv7x3IVenWHk8&#10;AUDw9vVLvf/1sf4x+jgj6Ojj/jEFHBe1F9f0iaD7+8VNAu+h/vnrd33883f9/ddf+ovge//mld4+&#10;I+PdO6nnlMH3j/jrGhzWcynOOhzrqMwgC4UGOCkslhUGQZecgsMwU9ULaWG6mRmi+wx5XnFxKLQ3&#10;cwJLUwcwoN0oxzAnxY5qgnlr9ZiLV/lalLcoJc6+jZYVat7N3H4EbYLsRegcOISd0ZkBbsZUq+Q0&#10;/ANn/qRvexdVKXwsSsI1LAt7um6/Yvp2bgWV2tpIPW07a5h7S3RL+oPvHK8FqT+xt8QLMaWHLOgl&#10;dmfCWA6vxqi/J0OP4dqQ2JRFexlNOlBbkz1Kq6FVCdXBT7HbdpSeUcIqZJh4bC6Pf+IP2hxryC2Y&#10;aWP8BJnl1SSzltfMrQ2Vd3qrjl5dqetPzXX4gTuS+BBGbVnTTG2uiBv9ZHW8LmwMO7CnLIjBm844&#10;OECJgJCP382hxAxnX1pfc3EznhQCgDnVEj5bttyO/CKXvAfsI5FQJCOa+WdquTumpAfyCFZbLUvv&#10;rynRnQG3AyBP26IFSTW1JLkGfXInQAcsfIOztcE9VkW+RyYhgYlgz/8HW7X/H4OzZZf6WhkOsoRy&#10;bdWcIUreeVDHNvrqyJo9Stm1XmkOq7ga79Md9la3QQk9uZyid5ce6OmjX00MjHzUTD6Lwgg0I/AK&#10;ej+jTzR2iwUrC+O5+TL8/56cGp8XSGsYGdE4DDrUr0xwPMF+RjFgcU0fhVkrf6P45ZrmMEAt5pVC&#10;PbsoKJjSstz3lRo3K6J9noXkFPijEuBExhw7jGpAhsKOJSn4ULS84oIZ2ADKcERwygPHaZgxJXox&#10;uBuKLR02gN/0Nuz1igDcnqDHKR66Ee+ki3EuuoKsyfXTaXpw+xKSkk/029v3+uvvv/Xpo5G2P+rJ&#10;oywOBly/3tXfTy/ow8u7ZLwnlJq/6OP730ylpSng/vhdv//6VH/8+khv7p3RCyCQ93P9dRVBseMh&#10;FjoWvE2Hwy2VGbNfqWjZpsT6KzsxRCdSI3TzUKTu5IXrQV4wu0OOw8F6lBOq23mxunEsXTdOHtKl&#10;k4fJiBGDFXbWXnO9sNHaWpzMgK+hfTcNXtxQQ5c3UADCwQEXHQjC6loQ20czA4ep2W7KAttBqrKu&#10;iUrPbaTaq6qqzrqG+q4/0uZYWpdBRr0cgsHlWxZVVdYSpXc3U6N9nTU5qCt2a/XhqH2vLfE1yYbt&#10;KR+nK/emh3Luu2l9em2Y0H054XvILnOAxhG0Y1wm6zsIxGOtv0U2owKKbyzxgdAVZcTdYhe+D0hE&#10;9HepwgUC1TRDHCq9m6yzK2rU7n6asR3L6rXV5OA5GBWubQpLWCnr/bM1AaOT8EPBSrkRQTM/SyfP&#10;zlFY5jbNcB+gJbvHyw0ZBN+U/Qxj+mlM9LdquQT1MWhW3icuyP3oU+3Pewj16ZaJALyOsnSVX4bM&#10;DjAECsmg3F2gJYkdYZGvZxWyHPGp2lrAQGxmyAxtPAgY3B90BkrgXxT6QV2w7BqGkvp/kxHrta+q&#10;RVFDtNhhqOaiWO66dJWS19sqZt0GHTSfKa/dUxThOl+H4jbr/ElP3WFYcSXviM5ePSdiz9TrGb1h&#10;gViUkfmMYDRK1gKkjQll8x+AbyMr/mvZz2DWNKQxsTPyA9HAoBofdsG71Gk+Mvrj0CUdWlkDNvRF&#10;sbuIfgBlU7YZ6wn2i026oUKHyru5+dfasK28djEY3AgbYeXKEZo8sbPG4HM5ZlB9dadCa10Po6Cm&#10;JbRpHnq2zC3cXLfK3X2XtpjP1dg59bRmTxddPZmou1eO6cXT26Zp5T8fudp8YFfzHlTDmzv0z+f0&#10;8dkFfXx+Ra/Au55npfUPz/vjzQv9yU7n7/f0gS8fMGS5oTe3jukhZfEdCOI343bpUtQOHQvaqkOB&#10;5joSba+TDITOZIfqMjzVW0di9YjW5VcGOb8zof3AtPYvSAVvgVe+AjL58upRPbl+Bo+QC3oAzezJ&#10;g7uIed3Tq+dP9OsL1hcr4qdpTy7OwMEt9OPOoqq9sao6r++mAbu6aNSiinLPZnkf2UedDlTDh32U&#10;KvFmDXLqKvvU5aAHpqvlxmaqNO8nTdzbXRXwIihVtYhK1S+i70BW1OhVRHWR2q+2oqrqOSIYuwHG&#10;xZqKasAgpzGOUD8O+F7dFjbQoWsgT+6u19zkYvp6VVE1tvoaQ8tB6rK7veZjatKyXwXVBmnTz6kM&#10;QO/CWupZhf5rpMYeYGWC0FV/t1pak2muuSxOZ+2fRVatI49MRtyIFW3EgLTLjKIaZ1lfOyO3aO5K&#10;wOxM6OxCYCGAtAmEqW+Dtk1XtwHq5thT9SZXUs+tCArN66oRvj+opwvarBMHQ+Z1RfriAsH4XF4n&#10;nhGMjwCVXwdFccaEL91Ambo56oJWxwTIPnea7JM2oPo2SfOZls5OrKhlIbtR/z6C4BVQKL9EFS9W&#10;RiVxqJrqC4/wq///y9PSTUpoRkRP2Cfdtdqtv3ZtHaeD27brgM1mudoulOu+GdqPSoIvCubRKWbK&#10;ivPXoUP+igRfW0DoNQLRwIsagWQKuv8Y0hhL/sdkRZMs/2cvDGNNYfSMBZNWY8BjGtSYAjTf4tv4&#10;cPByN1n0fYfLc7OB1dQfdbkaLb5Tkw5UXujrDBpQXgN6lNOQpogpsQob3PJLDUD1fQTVVH9ExVqV&#10;Zv2BT0nrKuwVWW9UYiBYrgyemi1r6iBCVYcDd7GyWa+H0av1W/ZWvT3trk8PM/TxyTF9enZWHx6d&#10;1N+IKn94xPH0nD79elOffnuov98xVGF39/er+8Df7BjGxOsF1nUPs8mmifRyETt1JmSLTgRv1XEy&#10;3Znk/bqY4aermQd1/2QcsZysNwzl3p2K0h+nI/TnqSD9bkLIeOrlSS89B0jwDOjd8+vJevnwtH6j&#10;pP3rjz/18QO944e/9OmDUb/Te/79J7Oe3/WOIVCh5Uk45UYNVRevKvp5dEVV6wnDYipK3C5DtBqo&#10;0eZD0xHvxUbNC2zp+lpqbltZrTd0UO+dHfTtyG9UdlR5WUZPg9M3V13Wt1O5/hVVamxlddjUVO3W&#10;V1f73XjVdS+KvinmlSO+UfO5ZVBZLqXGeBoU6/O9KnGlTL2+C7Z8F01O/EpVllVU1Y1fIvRThTK2&#10;u8b6t0HfY5CmeNRBQ4RBzoAimr9vAGsKC6BO1urnzu/uXkcrI+ao4ZgG+rnUV5q3ppAW7qMHdQEt&#10;kzuLTDRStgmLIX5u1FjkOAY2r6TBywdqPNSpnYmrcUpeqFoWI9TBfqRaMJiq3a8vC9zG6hn+g8oP&#10;LqqO48bKEV6ideI5LLqfwMZ4Bgn5qSkr7kDT1ByI2/YEA2uKmBSCw35H3BWBqt3m9AFakFhDM2OA&#10;nYXGIDqcixJ4inZgWvpj5Xw+4jj7L1Wt+b/ZEv+32fGnIeU016+vxtJ7bwzqhajRZLm6b9B+P0u5&#10;+GyQPYB+Wz/kSkLHyv3gMiXG2in3+k5l39unNwScsZA3yV98dhA2gs7oEx8Z6BpD1c0ISmNvaAJ6&#10;5wegUaIa9wssvf/TNcoI5oJAPHzmvNq0/1mDkceYPZrKYGRlrRhRUQuR1V/U7Vst4VjX7wdt6v29&#10;ZpMhhyDFYhzdCbwGJVn+Vyqi5oD8m9SvoCEwTzbMHyo/62k6cWCBHsM9fZ28Qm8JwPennPT7xWC9&#10;uxhL2R2v90xs39/I0e/Xc/XXQwLwlyusa47r95upesMe8RkSK/cyHHUzZrcCEvqDspmhU1woz8Q6&#10;6AIX8+u5B/XgGP00zJu3gDn+4DX/Bo/81/FA/X7UV2+y9+tXxMeeH/HktQL0FFrdU6heL5Gr/O2X&#10;m/rj7UvT8MaY8xiXpH/43ycGP58+ftIn1hsf/2YQ9DtZ2iiQIXX+/vY3FVqdOpaTsCzS+Qi0Tqiq&#10;H5oWVzu8vqcdnAzrfJZ6BjdSc9yBK42rrSoYj7bYU1vdzbtDJoYW1aWovh+C/PnCxqq5oKkqzaij&#10;MgRYX0cY9uzc5kYTyFmt1XVxHdVYjxbOKJyL1lZH4OhrfNXLwtCooCZIK46L7afRSd+zwvhaFXr9&#10;qKbTvsEg5Cu13F5dk53ba9rG9pruWE2NISa3oj9cerCSlgZVg/RbRkvAH05waYGdOBbOyApW5+Qe&#10;BhZ1GWCBccjV7XCuqTHja2lU3zqauXGQBoyooU6Vimn00Gb0lMgjrGmE8xMKc7gULfOejiRHM5Xu&#10;UVrNLX9WCyv0XwZgeBO7Rtbo2GyPuQTF5pEpEN0OPwRzessUhDuTwJkSkDtgX9jAxLCMSUSPhBIr&#10;oztT08ro7AxBcPYYbsKHtM4fVbLIw2rcLh+c3Ryp9/Z48v3fBmDB8yvNq6y+I1tqHnvbudgf7I4Z&#10;K5ewBbILXa+9EYu1N2wi2X+6XPxnyvcgu2LEsW6RNW7dSdartwwbDIu2z9NOo080kDW3AYTfY69h&#10;groZaJvPRz66pgASl7/gN/pDk0r4/1aaGmJSv8JpjEJVwWJYRa3oVlpLuvygZT1KyWZaS0VuGaPY&#10;TaPlydBlIQa2YxsiRd/qWy3GnmHVkKqymtxEWdt76dgOZgpzOsp9QmOdQrlct4P06fR+vUGN4Rd4&#10;j7+cTaIcTNR76Gt/oMTw55UE/XE5Tm/IUk8oKW8jgXk9yU6X6efOJ+zV2djdOhe/T+fRNrqRcVAn&#10;MtcxFBqr10fCwH366+/zkfoH5sdHgusP9JDeQo17BcncCMon51P07MZRPbt9Ui8fXNBvDKT+oo8k&#10;vv6Pj3+Ivr+Nr1Eaf2DlkR+RJME/ftPz22d0MitKN05n69rpLN06n6dCcxlE1HH9nsFBfbWeU19F&#10;KA3aT67BcnShljIBrOlOGYHNdaGOZC9zWBC2zTTKdgDWaz3oD7F0G1FdJTri2NuC8qodOpuDUTF2&#10;G8xwYxtq0xu1OXGt+iIU3Mi1tKri7jR+awv9zBteiLKjGCrLgxCt2nV0qWblIDzMiqJyj7LqiBR5&#10;fVTJuqyvqmqdiqrd1NJqPRODSQDC3w4vzLCnOdJ8JZV650utjpyomnPqIgA0SqNWzdGmrcs0a/xk&#10;FvblNXdFCXVpUUgducJ2omcdMJphT+sv1RUnobn7R2r4xhqqajjxAKWaaDVIrefVU9c1P6oK2MfG&#10;9hidTCgrC58ZOvrCEs2ZVdoYDogbvKYRjG6HH5ERbwPTg6WfesN0a05WtEXNbVM4PWP4OKwFmrFH&#10;rK4lwTtlHgwYPAQ5ft947Y0/pQ79R+ZzCOvimYD5z/8/gVgYzmJ9/jZFkVUcMgOtUJ9WlMfdtC9p&#10;nPbGTtXeyMlI/Y3TnkB0YPwGyjtulR4+hZFhihJQMGQ1g9hbEESmpT2P3WavcfP5GwIRgLeBtOEw&#10;VhhGwOYf+cFb4CZsAgR8DkajTDWy6wfK0z/5OU9Ow6oP3yvnRbhSTWiiYAjeF5DIvOE2Wdecx+mU&#10;3UilWw/TaffZuha4XFfjrHUfXdFrUVY6H2Grq+HACD1WavvM/vKzWqw/XtzVhzs5envCT89T9uhe&#10;wHJdxPXrLC3JmcC1uoxZ0hmGU3lxDKwiHJSDesP5JHpjEDFPQcD8Cuvm/ekQ/Y0FwceL0frrQijw&#10;tj76BV3SP6/l6P2t43p3/7zePrqmd7/cN/WOf2E795GVRH7B/b9+mLId/yvIfPlfJfMxEHrL9/5O&#10;dnzPAOj1s5t6cveMHt8+rfs3T+nl0zt6+fK+zt0/pfRrWbCM7KurIrjQvbkg3vcONTnrNhlXWasz&#10;hqpbaCX1cMGmDDn8yiOKq+g6TGQw7px1YIRa7yQrbkESbyIlFid6ococ1PbFu5dGgm4wez5LZA53&#10;apzFYJS7a6kRnhdtcBkevhVqDEY1VVr9oK+QY1/q2V/2Z5doAvbgPczJaLj4dIKT13BuVQ3YWhWL&#10;5i/UY/aP+hJvgmJkum9B8s+3qqJzb3oycS2L2/EQ9dmAYoAzDlYJEUo67ijvmInaQSAtwPijIyd6&#10;59qF1YXbjkzX2jentHUdiqQeO0zwqmXBt7ae1lSLvKap9IiS6jEf3Z6EImq4+2fVGFZNWVc9MFgJ&#10;1e6Mdlhv50H0Rac0565cmZzaZd6GoX/DxL7YSUbcBfvCFp3TDeGZmh7YUWbp9K6JPVn6xzAtxb4a&#10;SJyZR4xsY0/h/zc6PxAbfIUcfBkV+/r/vk8s17uUmqBmbbxOYXwfG/DedZtSUwPGVtWQsRW1fFdb&#10;uSbOUQiCydko2T15ATP/zT09fnBVj+5c1S8vf2VXlo+MMY4C8u/NF+905fELQOBQnoz+8PMAxwhS&#10;Yz1REHgGDrVA1c3oDwsC1KBFGYFIjOtKLowDl6m65jFFN2G33PeZoLsHZxBA83XTf4Fuha7To1gr&#10;PUxyNe30HuVE6MXxBD07GkPP5qdH7Pt+gYUfv3McfRuDqN3DFQ7Y4rTPbKXuHqUEh8VKPsCiP8lf&#10;V47F6B5Z8m5ekB4xZHl9Jlh/XyW7Ibfx6WqsPt6if7ybp4/3jtM7XmSFc5tF/Gtl48Nx6V6cqYT8&#10;+OFvSsr/CDnuGtnNKCmNgCs4jMeMHaPx/A9/vTdluj9Bzrxj0GMKsmcMYp7d1dtfn+j3315Qrr6i&#10;XGWyxcf9u3dkZbtG8yzGa4rbQvW1RGz6O9syqrq3CGKoPRHMWU52oXRz6ahR0U3Vyqs0EnNdVKLq&#10;d2q4loy0DJGiOl9ohu0Qer8ear0RUvF29m/bJmnYdksUxDqr3+aV+mllB3Ww6C7XlGVaHzRD3WdM&#10;YmFeH5RNIY2OxI5qZm21x3SkBMG7MmSwZnEMQeWtt1kJNWpRF/XlJgyBKqjH5GpqDxP/e2T3CpHZ&#10;qpBBq7WGyzauovyy6+KbUF+tNkGkZbUxzXqkFrjP1y4fQAPrKmnG9OIaz9EODmN7fuc2DI+69P9S&#10;G90gh26j9xzysxbZddIo64lk713gYIer/o4O6spjfUMwzbThPdg3RZceR8v/OLvH6G9A2fsiq3cL&#10;n8N7DG4IQjKhNQx9oyzdHod7MKXpbo61oWmaQG+7KbOuNkCx2hZ0TFuw995wIFmrXaO0B7W3LoOx&#10;GSCAqrX9Us3ptb8s8n+/2K+3lH4ec87/NZt+pZ8qYbzKhWfxhoFkR0tdvHBK//z+Sb+8eKiHXOlv&#10;Uxrdu39VL5G1MILmPwPRoDPdevZSVwlEYzjzn3vEAms2Q0ojHwCQn0ELmBcFujbG1NQIRGNJ8PL2&#10;OT2PXqb3iAe/x9znHSJdvzMo+gOK2R8Qf9+jSfv3qWC9z3PTi4Qduhu4WFc9x+sMlgHHAHgc9p6k&#10;IwGrFGq3UokHwPXCaNiyZJAe3DzODu+p3j6+rN+f39Dfj07o79v0hjfT9epysl5fydS7Oyf14QVf&#10;ewXShcz0wVhJ/PFen+jfPv1tDE0MVVfp3pMspZ/eZbpvBNenT8Yi3wi+zwFoBKGxpGe4YuwO//qd&#10;C9j7V6bAM7Ld+9eP9ftroG78jD9B1BgB94nBDC/A1JbX4DD1i6Y+8U9dOHdC8+dMVIvmFVWuS1Xs&#10;EIfzN8Qmbbh/Sa2L6aSoc5s10WuYBvh31ZKM1hpu3kmDZzJNNXzlrL9S+Tk/adaWqVriPEx9tnVU&#10;u8n1AelWQwdyrJqN76aK2CZXmon+xpTqqknZWh5pxp6zG2vIijGqOQtRYcre4e4V1HMuzj7NkFxs&#10;XRJzlxHqYt5YA2MLYWT5vUqXLKruM2uqg10ZjV5dE1W51qqI1XHDkVgBLOuiPguhRE3/XiPMa8j3&#10;9AwMUlfRq+0BOI5AcNRKDd/ZVx2mtAKtj+K1weZgCNAWjdZe/RkKuA+EHzZP6xYPkhOM7qCsbSA/&#10;9ivtjpeirrvI7vB6dEznqpv7TzD7DaKqDYz6LdqFJHwnrMDXRyDVGH0L5v1tvCxua0/6DdS6LiOX&#10;R0bk1pzd4m48MIxAXBbZDWpSf9yCE1hZZGuTH7QZv1QCMVaWgVnqOjA/EOu3Qd9nZIH84f9Fr/g1&#10;7BOAESVK/e8EY7wfcNAdNKSUgiM2ghD529THGCeXcXAJJ0pIdX+84gR6bkLCmFYPBryN4PqDp9x9&#10;9kz3fnmdL7NoIGz+tT/MX1vk404paT/D24zvK/DMMEpUE+6Sk894rT9/J1tcTtQ/ACoE9vcTtKS/&#10;znrrtzwbMiFlpdc4HbYbpDR8T1IcpyjTf7WOxjvqIpy9OzcNaNk9/facRbqxgvjE760/FLx/q45g&#10;laf3D/TPSyahrx/pnzdPTMdHsJz//M7aggxFmmIBz7/dCDr+3Ubg/WOUmJ/fCyMDGh8fPv2hWAAG&#10;f/75juz2p/5kkvkXv/dff/C56fiNPeJD/fbint7RF/4BmuZvI7D5OR+NBT9BZxrEcBjZNH8wY/y8&#10;v+gP/+DXeMsO8o7eAQr47cVtMAP8bnz89edf6AhPR35mIBlx3Zca6lAJuFYbKCNrWTz31bKIlkhK&#10;TNd2b1SZoX9UG11S5cCF9ly/CK5YF83a05dFem9ssGqjwgY6pGkxVccgpFD7b8CHFtcPuMF2XkSg&#10;dfxKJWowKZ1YV7UGVNXwlYO0IHgEKJhVTBtXI/C0SCtSxqmn2zD1jCgMq58yty0T13V1NM6vpFbv&#10;baCOQ3Dt6d9MXce21ljLUSi1rZNtNuXn2WCFXUsCTJ6i+LvRMH1ClYoOZsRtf/lcccJfYpt2BE7R&#10;CkrjdVtHyj1xo7b4j1XPrrjvzGiqxLxFSrm9TTHgGHPx8cu8d0D+iBWtTxirMQeb6CaitRFXreV+&#10;fCZA7wCoRj00L7IjpNBb2kMmNEpSG6T1rRnOmJMFd8HaN9TcrJHe30JpujWpPyuWNdrgfxQH4VTA&#10;BPFa75Ok1dxahuZpwGSUu4yM2LKwWkz5vy9Lv+U977Kzyf+IVW3WHJmSURUxT9kG3emBPtKrvL5/&#10;QS9vHNfru+f0ihP89d3zenznmskP0eAUFuBNDXHhm48e6f7Lt58hbfn23UY/aJSoBTvEAmhbQZlq&#10;uEeZwN8cxtT0bxNrn1ggEzxAOf2y1wQddx6tI55TdCRwoQ6hL3Qk1lkXjsbpzo1z+uWXJ/qTk/pf&#10;HwbC5Q8a2XfP9M/bZ/wbwMf+xi14zn/evdRfrwg8Sr5PZCDTwf7v05/v9Q/Z6MP7X/ULvd4bSkMD&#10;hP2fvZ2ppzMyHEH58a93pgD748VjheZN1YlrIXxOX0d2MzLbXwTah9+NLPpWfxF4//z9e35WMwLP&#10;+H4CzRjG/GfQfeDfYATeB4L6z3dc7MjapuzJ72q81j805v+wvvgIRtX42OO1R5WwqSg0N+ZnJqA1&#10;Nd+5ESf4PC1JYPoGLtQMUxin5K2aYT5S9VGQ/mr1Fxq92UyzPBO1xHcLu8SWKlwNKcTKwIz6NMEr&#10;YAdmp8bqopGKlyymknWKqdZIhjKMoYt3/Abb5Aqav34oe8HBjPoXI2doJ/PcjahrwdaAS9bSv6hm&#10;Ro1SSyTaB4Q2h4DZQv0X11fF2t+reMXi6rVigJayUHWFJ+iOk1Ew8hXBl8IVdAl29rUgxIOQ4L8B&#10;C/puDIaiicp5Dlfs10hlG1zEI/ZKuxulKPwdw046g+QPU+7tQEVd9uBxd+U99AF+dRD+mjUg4raa&#10;E92DQEQ5/NRK4Hfj5XsiT4O8NmpcSHm4hueR1btG8F1FBuEye8TzprWFqT9Mu4Qn4nk4kcmowk1F&#10;Kg8PDY90rXHDvNQNbU/euzWeCdqNY9SgqYtMgVi55RdqiRXY/+2wpgZT4qYopv9P39cYE89JY2tr&#10;VWgD5Zx11qu7d3X/xiXduXJeV0/n6VhmrLJiDijO10GPCTpizMSwN4LqNxLmRZ5/79XvJsSNkfmM&#10;/s/IisbgxhjGFASlEaAFQG/DZdh43lueb2REUyAaEE0C8RgTwiPJB3X1AljOp5Rx7NT+l4+PRoZ+&#10;acrSnyj7PlLyfXr/0hRcH41VgAGmJrhMWYgTnDRDxntngpp9olz8SMb7SIAYGewPlvN/GtNKY0JJ&#10;YBol6R8vH+vN45uwIMiwlLRPrhzS86vZenrjiJ7ePKH3zx7r5DVXiMTb80ctvP4nI8A+kT3JbB/4&#10;OQay5tXdi/zMdyz938Cg+I1fIz8Y/+T3/O3VU7iFlKw8bnzNVALzu/1NMH8igHlBUzViBPJ/XhnC&#10;48P04xyw3TMjy0NpqgpCpAdiuhO1M7O35gQs1aQde2AoLNYYq64s8b9S8QnfMVwprAlm27TMY5W6&#10;7Kqr4rVLa7LtXtVGsa3J9J76Ev/zYStXqkRNvBcQv/2SvuwHppTVhpY1WXO3GFhTG8iIi6JmaGnk&#10;Ws2JnKuVBOJ48Kzt/L7UkthRGuy7Rt0DvocsPBOWAkt+28Xs8Bzki+yebS5S/1n22pW+D2szTyBw&#10;lJN8bf8JV/QtgxV4OUahSB/E3wyD7mSg9wOV9ShQh1/EKONxitIfJaH+FQLLJEBJ92Pw6QsH5R+J&#10;JHs0wrWot2GcuTi8q/aiFH7vPVIYxwjEo5MoQ09rmv9BWCRfIIlgiAXdJTOeZp1x2OSJuC3eKE9R&#10;cmPPaEN5ujE4Rj7sX21hrKzwiNIqlwSW7XEyc0/Qqv0xMgeN029yfiBWBSLYccn/eyCWqVAMZksN&#10;ffXNv+25W1lU1o8N/k8BKuM1G2OZvmlVB/iSvZWB0c7hpFBlhCMDgVlKHup2R8PsdCp8n04H79Ht&#10;s0fxisrv80zZjuA5f/smQ5oPn0vPz+BvY3LKYewVjVLUtEs0yWnko2qMTPjOgLtxGDQoIyu+/3z/&#10;30FnNI+clJzMn8gan7j9509UBCj9PnH7iTLOKOeMw+jHjEGIMa00FuDGyWyUgUYQmHo5I2A4PhrZ&#10;hYD7ZGQYMug/LOs/GlnuEZPPaxl6gTfKbWBlt45EAO87pF/vn9P75ygVGDA2vs9UqvPx2293FZwz&#10;x/TC+Xu/D/qb3+d30Da/vnyhu3eu69qpQ3oDz/ATgfkPv1/+Ew1QuBFcpkkP2Y7f/U+jlIUG9dtz&#10;ytFbXAQu6W9+p3/e8z2AyT/9+ULvf7vKVBW7PJBOjZf3V6GRB8siHFUBubg+6F2O02yPWao6p42G&#10;r12jvcELNdyvnWruxYe80Teq0qaJmvTuA8bvB21JpUwdPUFd5w1X4WZfqkjvLxF5Qml6IEpuiBgV&#10;BU1RujWrhxXl9GO378GflkYu8WuN21BfjVe2V7EJ7TWYhnxd2mTVNkc/1bcYgktLtDp+Lfd5/uoB&#10;0KXW0KuhTZnhpHVxFjJPQ/wXP0O3kx4E4X65HHVA9sKQr4DAS6b0OuWjkIseirjioJjrToq77q6k&#10;OwFKfxCO9B6A2/txSrgXjiefk6JveSruXiwM/mC+x1mpD4IBbftoSehIjERn6+av2GjlLsXQdC4Z&#10;8Kxm+2Vq5MEf0U11ozRFjwSwrtdRJPljs3nsMtbdCEdFHccB9xiapxFo2MwAxjdfq70OaKVzMl6O&#10;cVq6P16LuTUPPaoBUxbnZ0QgX91W/T8PaqoiJzE3lUFR6Dxt9Fpt+p4vUWvruLsu9LP/ee3RpsU3&#10;Cmc94xgB2yRsvm7nAMHKMbh0QRhD+euXLB89h+pzP80bpEimKSMa0hnG8eL9R528fsU0MX1tZD+D&#10;LMw+8fmbT3qGzOIvJuY+feLnbPjm861RmhqHEYh/cGuUvPmWbUaG4QTl5Pznb0pHAsd0GBnnc4mW&#10;PyApmEga6wCD15f/uREs714+0tsnt/QH3L1fbwJgf8Ttwyv6Dc/Hxydj9QCQ9/0sD93J8oagG2Pa&#10;9724kk35fYY1xBX9aQSBEXTGcMYIbALsIyWicRiDFYMf+JEjMHeSbj8+QlZ9R0lPefv8EVhUJqAv&#10;nujNr6/0gP7uxI3DuvHwEv4gwOL++kWv4Bm+evMYHCtl8icuMlwQfifQn904qVswOi6mHtDphAPK&#10;DrTFb3E1FcooxZ/uDt2LqfFza/36xl9T7CaoUCtb+r+dZVCg7iX/w3M1evsi9d2xSG2WTZI9mLqZ&#10;yOz/sApgbqv6aIj0VYkGJdV1ewsNseunyh1bqFi14voO6+SfyXbN+vTFj7yefqjOAAFvi7KNGbww&#10;0TSVTyzbC6HX2W4UgsZLW2rwog7IsPfHp2Ipytz26uRbGp7hSi2N6aL+B6BaeazTAM/V6mA5S5U3&#10;TVLLTWO0MsYCjRxXMje6mYdtWax7IK0fiNKzH7L4htqXG+Uqcn2ngHid3o38BUOYa8hjXAtQMn1k&#10;6gNoNvciFHnzICrRbkpAwybyuh+iUlb4ZmxHyg9lcFAa+09aKACIks85Dww0Q+VxGjef7AR+Lipw&#10;x4O1j9LYBpS90zHcpfAwWMd+cWvMGdYUGSzsUXfzwrAmYS5cRqhWB+xx+0nRYhcjCHGNtY8CIJ6N&#10;P+I00/vyU8PC6mpmBNT/mRW/wNuiqs03aoLCwbcliiFJ4qTqdWqqaGfEmhdV+X8sZ7u1/16x3qO1&#10;1WeedroP1tOjEbqf5KR7EFyfHI/TL2dSwT4e06trefRSZ/OZEyaWPfIZ1JZnbl2nH8xH0BgB9xTp&#10;jCe/ftTjlx/0wsiKBrrGYGN8DlQjWE1K358zoklekftGIH4wDTE+Dy9MgxJ6NgLPdBj/mfZwn4PP&#10;mEyyCjBlRjLk2yfX9IIsdodJ6dVUX52L2qdcH3rLSCdlhpDZAVmfTfPXTfClj66f1K/0hH8Z/SLZ&#10;6h9ex8i0pluC3vi5BSWhsW74QEb+0yglOf58Sz/47g9FwdoPObyGEvM9Qyb6vIKeld//5qNzCmfB&#10;HwtvMZwLmZ3bem2zWaa5SyfIivtWbhtlBZopHTWAk7lorSIpGUcLlxFoKS+cqGzdzbQzDZgleGq7&#10;7C46cmcdPXicnv0ap/4bhzDI3FQRqYzWskmYgk/DHM13xx3HYwvuvKvlhkPuYN8m0JcGaITtajhg&#10;XdUSyYzuW0qjP9IMScPBKoWAUfdV01RvWCvV7VBZVRqVVFkcbI2FfbUBX2mES00t2jpVtbshx18P&#10;qfwhNbUdlM22wAZaBUs64JwljAZbdfP7GihbT0SkRuDMtEHDfNbpy7l9VHhGb1TG+8KF7KPFaGPa&#10;5FoD7N4hK4xFHRh5m2ds08pYUCS5LmRKK/wrzORyfAdDlt1IuLspEjZFxDU/k9x6IHIZB5F5D7ud&#10;qIg7SWTEOMXcOkgQWsr5+AJ6TVuCM1Ch1zwgF7spFNcrg/EffitYBy4T7Ej3exk6myjAuRul8LVI&#10;mBjhmNKc1brQI1rtkyIz70wt3g8FKm4G5prjtYwl82K7JC1yitMCh1hNtw7RZr9sdRvCVZBALM8k&#10;ucuW/5kg/AUW6O3D6qvfJnxBeO78bRPR5pylEiid/YhL7v/UH37B8/pTgSQEjNVs/EImsmJ6fzVd&#10;v4OLvBXtQBCynyMr3kTz9WK0nY7H+tHXfTIhbH43ZBVZaVy4d8dUoprY+QYFymBhIJ9x5xnq328+&#10;8li+DqrRMxo9oik7mg5KXCMjEogFGdIE6TJG+EbJ93k9kH9rPGCUdcYUl1LvdwYwzy/rLfqlr1HQ&#10;e46s5R2oSydjHHQowkmH8EzMjvbW0fRw3b9+Tq8pF/+EGWFk0nzO4L/hLf9A2DUF4+fpqDG5NAYn&#10;vzHg+e0lIGt2fO/p+d5x/Emp+5cx5OH7H/9yRq5p4/JLX4P0y8cvrCfSQNaEIip2EEvu/an75QDQ&#10;wMJ1i7a7b5GZxXwt3TRNu1zWyM5vOxKXq2QRhmK57wb1GF1dDbsAA2Vy383MTKtizLQtuTNqGCOU&#10;dmkz/I+zykB39wekSQsN9GQSGDkdiko/7YgZrWBkz/0pBbdyAu1FKaufe3Umg1OQhFilzmsGqZ35&#10;Yo0PqaaRO1uqx5wlKtL+a1x95mrg6vkaNH+gmvf5WaXak/2+AaTNyqOH2XdaazVcKQ/2qV7Hmvqu&#10;7Ffqvaa8pkU00Mq40QxMdpLFHDQ4oJ6WBffXfO/5CBqb6edtGHmOb6cv5hCIE7uroyVOwjHL1cxm&#10;NNjQWbLKxEyEIJwVPFcbEqxxEt4NVYvfOWcr+qT2OoiNV9B5BjUwRw5eoMe84K3AKxEYoCQi+Z6A&#10;wjSq03cPIySVRdDhf3ESbczzqH/dCkDMlqC96kPgovZ2K0TRDHqCyK6eF9wZMmHldsIZ+7btPO+A&#10;Im9F0CvicOt1CDpUqpaS/WbbeSGzNxmg90QtDp6kGTvDNc0iWPN3h2qmXbS2Bh9HanBA/kK/GuJY&#10;1sbU9P/MiEUrfa1Np4dp3aCEkQAAUMtJREFUlBk4XZ5bGw3TdfwxK275Wd+WYkJtVBr/21GhSmlN&#10;GF5eaWETNB0IWfdJlWW7fb6i7NcqO8hBlyDXns2L1+GcVB09lqO843l6A9TNsFWjKtWDX17q0n3K&#10;MUOf5nPWe0pp+ohAvPb0bz169cH0uFGiGiXrKwOPapSrHAVZ0ChHjWHNv4LPGFD8xfoBCQm9ZxDz&#10;7qk+vYHvB9fvj0dn9Su93GMuFHeOhEKeddUZtGEuHYvXvcvHYSpc0Rv4gh+Mnuw/Pz6PQk29omlN&#10;wNCEcvLNg8t6CXLl18e39I7P375mYvzLY71jVfPu1+emgY4JeF2Qnf+1ysh/Qa/MiXoC8df4eAFH&#10;MerYQR2AzhWQwTwCaNyuECttQpR45opJ6jeql3qyOx84jjXf6LbqPbqVVu8B2bV5JpS3beyd9+qn&#10;Ft+ryqC2mnmQ8yIgHNL4ZGQ4xynxwg4uTNflEh2s0rMY1myMH6w1QQO1LAzeHM39eK8Fajx/iKpN&#10;64kWaVW18vxJK2K6qd2kWpprtUANN6Nlk15V7cwAAiA0XIRle5PxHdQZgeA2iE3VNkRllzdXwxGV&#10;NC2yGKJPY8BgrmE4sl+eaWuQOe+m0T69tT19qTYgLhxCoKRe98Aqe7bq7uipIrPa6NtF6JIOa6ov&#10;+qP0PbmTvpvZU/Oj4EFmrAfpM1MLogCJZ+1iV7cAcSZLSkbDzWmdNiQvQ13aXP7nQhR8gZ7x+E65&#10;HDbHbMYdCYxoxKEM7wRkE27lKBIdkbj7JxRz74SCb+fq4M1svhaDzGIMzwsz+TQcvIz2KYz9hAdx&#10;CFARoLDGg666I8nhrkAkNqKY1qY/iUOUKkaLPaM03ylS8+3DNGMf3ovJS2UWPU+bU0drOyrScx0P&#10;atwmL43d6KN1nhmqUhdNHqPfo3Loved/3h/+hJWax60ZGrWpkylQq3dvhsK1mxqbGWuL//l7fq5b&#10;XrOmVFFa1EQNmddPbYaWU8P2NVWjVSf1nzFP5nZ2ioulJA9xl4fjNh10tdCL58/Fvl9viZdrjx7q&#10;8sO7JnEoI+MZ5adJ1c0AgtMjPv8NOf7PJavx2DPjawTkS+4bpajRGxZYeRsn80dY7G95z1+R6Z5Q&#10;7j8EQH3jRIRuEHiXTwTr4skwHaZXzcuCrR5HP58WzT7v8yCkIPCMDGfQmYzXM6aS7AqN8vUvJqkv&#10;b53Ug5MJunUmS3cRbrqLCNTjW+BAyXzGBNPoA/OD7t9LDFNG/l/D+l+fxZ9bIC/w17dRcws8FcEa&#10;zBNRKV8FQCq2jcIx2mOHtu1bpy17Vmur4xYttVimKbgLD5kzVCNXTFTfWQM1Z/c8tHINywACL3Iv&#10;5qrmQB7RQQX6uDveS+HHVujkHXu9fnccUne4mm0g6awMmqD2a9tyUlfRzODO6r67L3ozw/Xt0u4q&#10;tqeoalmX0ZbEwRqwsasGbBsg25TVWnaohfq41gYsXUv1R4Cu31CLaehEbUkywwJ7J5LoXuBHMRWN&#10;rIUJiTdy9h6UjtY6dNNF2U+CkZ2YJSeCZEPqTCXfoD9Lg9l+cJCa2/dDcKodXnEGoLyivugMamRQ&#10;Y5We1kkzw1ZAb9pD1rNFmhE/9rRVUI7Wsvfbrq0E9Y7sJXi0r0dqfxMlqyP9nSNmKPaUpaw27sYR&#10;iPgvoG8ZdjOLrIjE3p0MxdzOUsD1DESj0smSGQq5SaDyfD8UpD1O+8gL+7aoG5Splz0VgbdC+PUA&#10;Hbzkw8rEnx4yEInGUMXdDlMyk9iDKFS7nfRHwS5Mvqi+hWCw4njaCou4YUp+Eo4LUrAsQPbviDsI&#10;KidCC7y2aa73BvChZiiRz1ejSX315U+G1+HnADPcnfCO9L4BYXpXV9Pjo21nK+kG/WfKTs3fsxAF&#10;7Tb6vpRhy5b/PUUw86nWqrwWzqmirJSJaj2gpZr1LqsOvWrq6+9+UONuPdWwN3SvESO1cPEc7d+x&#10;TDFuO3X9yoX8jEgwnr51RVcf3TWhZgzQtxF0BdKKRuYzAs/EyDAIwwZFiuB8yvGCYc5vPNeYlBof&#10;71lDRIRukDsSHsmRq3UO1sIZeqyT9NZHMnwoMb24WOyTi8NqWdlvkqP7bvl47FV2RjRTSpStjGAx&#10;9YrvGdjk93Mv75zRbTCj1w/H6umd86ilGZzCa6bVgcEl/PAZKZP/zcZy3ehF/7dEakxYDRoUy/93&#10;7FafYrNwDQmLwx6LFUOvZuFcRZMjvgUcHwRD5ZSCj4TLwtNc8zfPUcdBjVS5QwnErUuoQTfswrEf&#10;H03FduBoqLaneANzdAGL7I0odk2NXT+G1ihO21AHcDgaqAOQlMMyAxWfiYQjkovv3gTqxt2jWnYw&#10;CiVCJujjXHuo+pQaWhddRRN9uqmLZQcV7tFWJTfV148OX2rCgdJaFlVXOxL7aLZTR6317Y9xZ1t8&#10;JdpDfp2ggfvnqpfXLPh8CA97LFVX3xVq4wUTOwRFroiJOBAdQzLhqFwyw+Wcaq/tOdbq5jZGs6MW&#10;aVniZDKGBesIG80x76u6KyjBJrVglFtfX3TD9bY94/ne2MH1r6OBWHAPdpmv7nvnqD8IjBWgaDYm&#10;mWtt0mItjKAMjJovcziJM7Fs3pRsgV+CD4rbO7XWywxa0n40TXF/uoKz0/Vogi2KQIlHiT6WIMS5&#10;iOBxORMoLy4arliCOTOw2ZS8UxbpmzBG2ScvpOAd0c70v+RBeeursCvsHK8BKLjsQjBu5bX3KgqN&#10;1JCrrryuq8Ju+aNYHsbrbENKsZ2ib7sr9VGMYu4coBT2VdKjKKUiv5+FxVjm80QlP0pTwutkbMzs&#10;kObYCi3NBmaIHarROxV0cxe21zTzXxfBhKcG8h+4VF1ganxlrw5ec5b3cRetYxDQY0xvVcbGbtD2&#10;Rlq9uKoy4sarPB6Uddr8oKGjm5kC9SvwrNXr1QbN01o123RR2369ZLN7uc6dPWziJhpeGEeundKV&#10;J+Al6QON3tAItl8+3z6ElfGIw8iAxmNGMBoZ8jnB+ZxgNNYWxocx7s/JRMw31lzHc3x1mcnmJXCg&#10;F7AHv34mHcZBKmoBKboMqTYv8aCO5kbpLaiVj4z8/3j1WK+A4T2A3HsHVsL1Eyk6nxupG0hbPAKI&#10;8BKUzft3ZEUTzejz2sCEHzN6xM+5zug7jUELF4NPTDPfgb55ceOQ7sKQv0ZgHEvYraTQLQrxXaeD&#10;Xsvk7TRVXugT+fptVkiauZbnVJKN/wqZrVygtn0aqFzzwoikFdLPrJo6jP5SM1ZS/s8tr8Y9OLAe&#10;n71rFtVSAgZF+7BoCGBSvlatx3ckZvZgCxeKOJsjAmf7td5mhCIinHU8109vTvvpwdUTWnTAXwvj&#10;zFVoV9YQdUHP1CKuroa4NVE/15/VHfxpLYdS6uVTByrPDg30HK4l/v1Upkcb1e37E2xz5CjCmqkj&#10;YN56TsvVmKOR80o1cJqOMSm1sYcL0vM9FYFGSt6tezp++76u3L6r0aHWWoRcwmgf6EYAf+fEYz5K&#10;AI/0Ga2VKLy1G1pR3w6ti8Awfg7QYUyB2A+0TeeyqjGrlVo5zVGFdaP044yu6oSI8PyYFWTdaZof&#10;Mp9sbKG1CVvU13665oDvHIPrbNVpffVDvW/xqy8LJWgrSgSsLpDTP8CU1YeSw/qwi7Zm78MTw5Vh&#10;jRNmpHbaf2ov/aalzBK3aXPycoLMQt6QR60O7UJcypxh0Q4mqBiXZG9m2rqJqe16Vhyr5HfZgeGN&#10;B8rTu8mI9gQwVtHnbLhgteI1tjCtDSMDh6B2QJa+5cvBAAC91bDrTOGueaI6jtTj0zClPfFTFg63&#10;2b9kKBMPwFiC+iCvuyV5u1ZFbmAtw5oFG2r/83aoljnyOm6Ke+Sm2Kee8iNbLkSKcsXin5UYNVIl&#10;y5XQT3WLa+SURvoCT42vi/27r6zdqKFaQdYdNKWkstKQfzfWBJzXOZeO6vaLF/kapp+RNEYw3n+F&#10;tIShd0rgPeO2IBBf87X8AU1+EF69fEEe7rQbyQg23TynhzeQlgDX+pxl+JPbFwiy27qPgNUtAN7n&#10;w5BI5HyJctmiVIDb8X57lRLho5y0UOBt59izvaS/e6JH106CfrlNM8gv9ZGJEGsQ02HsDk0BaOxI&#10;YEigLfPq/mk9vntKt+6e1EnajZN3D+nIZQZwETtkb7dI63fN1oE4AB4nQpRzNUmHbyUhtRisoAQ7&#10;ZSAlEpPpoRkJJdUHSZbvDIYQJIhShlUhfi29J3+jRevLa8/uKrK0rKJ6nYuoTRd8XbZMgZETrtXB&#10;G2R7JEhu+HJuCNmhhUG0TThNb4lzx+16h34e2kK7bKYphkANXDZEtzKZwPPeb8veiyB35khN9Ouh&#10;WXHfqEsYVCF/FsLWxVUYvdBuLtVZKexQFKYdew+ZMfmsiv95IU0LqKXpEa2xchuE2/AQVd/RWzUt&#10;B2jyjvVKtUIx2c8NitAkZRw+oxPIzp8G5OyUHqEqUFUGBi7Q0uApsBPmIwY7V4M9N3NVQBwWiYlF&#10;uzA3bY3MYjvKLUbwhbqUJBAZ0/fGigz7tZLzkVpY3FffjOuo6mZjNSl0ljbAOt8Eu2AWb8Jg+8lM&#10;gCfj37FelRYMVlHQPKWZSlZleGS2raZi0h3kZ+wlE3dqOTjM6aiCr0q1kSPmld6nbQm2zRwbKaO3&#10;anXsWjRoFhE42xAaRpY/dztMimVaGIl2a+RMJrhz5HlmA9+3FfDBHFMwht9wpaw19pzWfB/Gm2ir&#10;bkjvSZk7HcswXxTHQ+ldXTDo3KfA6/4YaKIoTgntd9GRctfa9Jygq+jn4JVh9KqRtyMpow+QbQ8o&#10;9XGkkh7HsWKJZaVyAFsAWPb0rbF3ggApHFTsbUcl3ndBga6PliyuqJCYwfg82ssCaYdpS9sgZeiq&#10;7ItJWm4xQ/0nddGcTeM1cEJ3WW2aq1ORXrpFmfbkj0eM33N099VrkwGNUZIaeFKj/Lz78qOMoY0R&#10;jE85XhOkxnDmw+dh5QeGM/fv3lJqGqUepe4HQ78TZvr7exdhrKehZIZwVKCVkvabAeBeokiXTYr1&#10;xcNyv42OHs7UjRuUma9BofyrL4TVALTtHZIV75/AFLkEoBu9mA+GVujji3p7i9XL2Sjdz/MwacYE&#10;ugAMR7ApAvOgYKz2gq4nKvwqVglI60+xXKAWQ9qo98iOcvM3V8wRX/wvfeWX7Ka22BQ0bQFpYM5g&#10;uQTZqkXvlhpgW0xzD0E4GPCj2vRtpL6jW6stF626vVAiHw/xfNF3mreghBoj9TFgUmPchq0YwGF2&#10;e9Rf5qketB5c0HO9GBxGamuKHwT2AE1124YiRRMtRAZk9saNslkzXKcgJ/ujp7sdQHyhZXE4BYd+&#10;pUbIng+xr6LtPiMAgbdSaZjjQ92bYePdWq6pKxjrY23stESL/KdoDUOddeFDCDZ2JyiezY5F7wUT&#10;mhCf4coKCJMNiByH2FmIF+HqunYfIF1fjXbdoClB1vAHvclM/LIMW1yyrJRx9pRyLl9WzFFPxZy0&#10;1DqLeWrRCXGhzj+pYv96+qI7KJ2OZVW8UwnVntdJxafTL00A7bNlnDrtG6eZlBBTwzaoJpmy4Yye&#10;qrJ0tErMHqTSPauoMto5FaFNDcTPfcokhIxX1NYEdFN6Mf0dSk+wKsNa65N3wJBYSTBu174jW5HN&#10;2AoX05x95kqZQRz2O7eFFclqLQyfxXMXazn/tilhczU5bDo7zQ0E2U6GWTO1EVlHl1NbKFH2wJXc&#10;DRTPijJ3L0p1vbU7ry/7Srw37oTilOsl7wu4HqEq7k357Ewf64Zmp8e5XWRGF5BBB5j42hPUTH3p&#10;Mw+wbvE670zm9KK0dqfMDWbIFIXXQwCZ2gv4naMOYFVuZNxgIHutLZpqxarK8gczm3SPrIyWz173&#10;qXr+13VK96lamllVq3Mb07tvkgfZPvCWHXKa+HjcO6Sj970VAQv9GXg3EG6msvTF208E3yc9wDfx&#10;2eeS1OgFC1ovY0d4lfYj0ddR6QH7dOigtW4gPX8qEoelfYvkv3WKAvYuk/XaifKwXadMUD43b7KM&#10;f0+v9r8PTMh4n1hjfEAj9G+y2+vbJxjEJOtqVpgupx9g3WKujP0M+Cz6K3hzC1nMKqV1Czpr7Zal&#10;so3BdfhKkvzwY/S5TJ9+gcyU641MSn8VqfoN5rffqOeUonJDR8c2crdGbV8gc8+patK8uGo3qK9d&#10;kY6ay5rNBMQ3THGOlsAMp6OOXLTTuQc+mrBmDMa5CJaxw206BCuBsd+q9YgiGou26nSrOZq4sDt7&#10;7SjMh1y1HUepcVuna9KedXBzt2mO51Z1XzxaFXrW07TdaOXibh3oOEGnUrZr9tK2WuWzABE2ZOT7&#10;eSMlH9qd8m2bmg9qqu8ti6n+/u8pc/DlQ/NlodNYeR/ZRGnlz4k1W2321VRv/A7beQ9T7/2rFORr&#10;g7nLAkUdtVagr79WxLWTd8ouegRMPmhOE48f0aFTlApnzujYseNK48rhdWyhAlkFnH51DOn7HLkC&#10;dQtIRofkzCkdCKN0DPKUb7C/Nu/brjFbB8FrbK8ui1rr6zEMc1hnfLuwn8ou6qOi03qrBLvGYuM7&#10;qcqQjqowupO+h0dYoz0YTt60oXNrqN84bMWZ7lamxv8G6lX5Gl8g/dgGpfDJardzmKb4coLGLdeS&#10;KJyA8nZpZ7Y5q5H12opRjgfBZZ+3SbPCZ2gmx1oGQ1PDeONDp8k6dw1gAnMtiJyh5fGz5Hh8LRNa&#10;c8rc7SjTsUo5Yo7e5hhtgcsYdAVBJ9jlAfSYHmf2csX2wLAngFLYSfbHCF4CNx40UPpdD6Xf81Di&#10;rQOUtFvle64P/g4IPCOeG8BKxY9VTPTNIMw5ybAPsAIAPN1n2Shef78cD29Xq20NtHRNA6VjLZAM&#10;oP3glSCZI02fSV87O6qHhkfBgIkuJMfc2fI5bwECaCVZHJYJSCPPEx2gfK1jOZ+PsjHKzyfGIMaY&#10;nhKU73msIHgM5sDFy1cV6OMj73328rInu1lvUqq7ueL9dyiR3V9OerTOnT6qk0ex7Y6FAf/HZ9FT&#10;IwBNEvTA2sCYfmCV8Rd93O9PL+nl9TzdRaYiL8JCER4b5WwzVebbwSjjJD1pRAlNMfijyPg34hgy&#10;uZfcI/co9nEW0+QkExHA9zwWCSeCgCW6a4bVQgKwHq1JcU1EPmXy+gra7W2lzfSGjUY21bJd01Si&#10;xHeqPn6gSg7uyPm/E+reei2j5VqcV4aVQ1V55m1RyiPQWtfc5Y28fgD2fl5ndnJh3KdU1mDuKS6q&#10;3L221jgs0X7IAZuR26gzqoO+h7zwPY8X71FVZWAl/dyvKecvHpfe60GwrVDQ3v46mc3FH+nN0HPO&#10;yMgAX5vtMlj7c1Zo6EoGJd04WR0xCvH+UVUxBx2ztT1sgf5yDhmEZ8QyUCfrtTpspZZEzGIkuwIp&#10;hmB5BHsoLicNLZRc0vIOXIHbKyTeQ4fPXdXRS5eUd+ak0nMydcDLVr6u5rLAndg8bgrLci/lPEhR&#10;Sk6WzP3HsyhFCTqO0ivMX96hDvKI36r9SSu1xxdM6rpJajy0torg8FRkZg+sjpvri0ENVBgJjC96&#10;4rMxpKR+GPY95qV48Q2DADzwS/UZUVUzlk/U+Ild1a49NC7Uw76n5i9NMFYAB/sNJqfF5vVCXW4+&#10;IsDr1Y+fM9Jvjgb6zlAXh7FozUzH4GS9zLM2awol6diQKerpOEw/Q8fq7TZae46sIyNu1RzeiylB&#10;E5kEr6LUsKLktGagtVkWCG8tS5rG0VKBlyjx6feCr/rjigvFioA6iGW1MRxyOMre8xRl2w071Mid&#10;FYVhjg9lqw9AA89LhWR3pihN/wKyYyDDADLgZYISweTASy4KvxsmB+QgnXBEGuUzRFUR3nLN6oDI&#10;srmGLqyjnosRljLrJp+8DVqdPRovzO/Vgxak99YackCnxx69WbOg8VC+tmt9xvcKPjdTEC/y0TRk&#10;QiMADX6hwaQwsuCvv73HMeu47A+Ga5enn/wCkJs4cVI3bwHrevZUb96AbPmPSeX1K5fUsUlF3bh6&#10;KT///QmI+xc4hA9gR1BevriWrfvnsnTxcAb9oa8CmRkEeTdVaPgEfs4ypZ2dpaBTG2SXPJM97BAs&#10;3VqoJkyfKgPq4ZUxXRt8p7Bbncz0fIQ2JXTDGr0j2rEbYbpsVrvu/Ptxj5qxsLi2ObXXEvNxmr6R&#10;if1hVxQGy6r3hM4wXyDDt62tRmO6aaH1UoLCT9c/nZHn1UHMMIoq9XKwcp7FKJd+/dTrDJ2GlXP8&#10;VYpO/3ZIzlGuzDaWa0+cA1NTL3mle2jA8sFwZ7FT70BrhUBWZVZ63c0nqfrYNhrGuRh/LYYBJsM/&#10;QC3HjuzTsV9z0XyNw+lsXTvNOTAbZjnTtAnl9DUA5B+ci3Ay1tUW31Vab7eD/clk7Utsqy1hjTFd&#10;WQtWLpIlp5MCk62VnckaICdeWVhLRZ131LIEBJMSyigQL41oxHqjUFKLSfVX/BFvBafslruvuTbt&#10;WslrL1L2MyaZwMasLMgq+9GQ4YKwbtcCbfWbJvMgbMz2jdHy5cM0e/IQjRrWR00Qt6o0lJ6Rq02h&#10;1qiBt/1OJfoxuqeUqDwc4jAGJkYP2xuA+sIdaJa6LUOljUGH3XL16FMSsxZA6KgJVEAhrBT0re8r&#10;8r09q6rBtuFazBBpRtxSNdo1XBWhpbRBxmEQuj0rEpdjpbZF7ezHqL/XaPVyHoITVSd1okrYlLGC&#10;vmCzlsQsYMg1RpvSF5IhrYDb7ZQdKtL7joK0YHc6O7oNk9elLP9ZfTBscTrlgHORnQ5c8tW+Y85k&#10;IisQRuuxEN8OwMFKu9LWEvzbCcRwjFWHaduZQtqeWx/AgT/wOgL3pDniyA64TG3lNfbTY3oxrfUm&#10;+y7XpNiSDI3GKgc17abwEsthoz4tvLocz9amzx2utfFzZX1quTosb6Eew9tp5dhvtMy9syawOpqb&#10;9JVcTrTVhSc4RxF4BtKmQF7++Ys3yj18VL5hYfKLjtLxCxf0yytD2/8/C0zuG0wKk3wh3MBXyEPc&#10;Oq8h3avo4eUsvaQPvXueoIO1fyQ1Wolx7Gcj6INjIhSWxhSaqWPqqdUM93bpJGLEpx6jpvbEUade&#10;hOgU1n9HHzkqmd469/4BHbpry9rAQjP3DNSgzWU12eEr8Lz4k1g20HLHdWrcsYZmLeGcsuku64Mz&#10;5XN4v0ZtnqEGg8j6qBU0G9BJJdtUx5G6kRqM64MQcrwiAIHM271YOw7YyD1nulblFqIq2UYgwubB&#10;kiLnCef5I5grkAcOP09HdDtevqwrXHI9MaR1QGmwHnIxgDM6cXQ11AuZTGPAM8Jjrdzw+Ehm/RXN&#10;ZN4repGsVjTXOcre3Fd4fLxG13Rjal/WAsMwVaSPsmmjJo7VVc6usDaHT8V2KlnHTp1hwuSnDfF1&#10;Ndq7gg7kDpPvcaaGaZQ06VYKj8dRl9I06Vg4+M8lGnygrlZmfSHbk4XkkzpUIcCSnF0ctcd+m/b6&#10;zNWeqMGwNzpqF2XeIbwOttmZac78YdoR1UduWTNkEzhDCzYMUr++LdW6YU21alBdDepWVePGNNVj&#10;f9bw6W00cfZQLVwyRstW99fPE5HnG1laA5G5GAgYfcw8RKJsO2E001WWi8ajZDaZPZ6NVuwdCE4T&#10;I5u6P6psebz26jN6bvyTajb7Vt8MrK/vpnTSmANMYpMX6OfNQ9QAGYbWe0cwmJouhxMEovUQtbIa&#10;qF4eo/T10p5qxtfM0hah1LYG+tYCdcX1dlroFHicGwkuAjFvh2wObdfKeBa++HpYYeAayhAmFLCA&#10;2xl3OeLj4MV+dXeWJf3pXGB5s+nn5msPMpDL4pZoewa7NdjstocZFJ0qoaW5hRkIUaoddZQ14GEv&#10;Mura1I1k5R30mM7af9ycHSbmqMcW69A9nIueHtLghe3geiKsta8QFteoF4DBbez6BRzMvYo84atK&#10;E5A4HN0Uu4Q6muY1XsMDC2lXTktKu50s6J+YEtj9h4+UhSR8ZJCrspIC9RDV8I8I8ur3RwQb+z7k&#10;CUFWo4aNu9HjC3oDzejlzZN6dPkYy/WjOpebogHdGsjTyVyhMXHyDImTA3MExxBKPLwCQw65K+Om&#10;v4498NDpx546cdcFipoTzBkv5T5OUCZDqnQYNHlPOfmfYm32LFRHb9uzZplOwI4kcHsziBqj/Qkb&#10;tXF3O823HKEJq2ZqzMwmOvqLF+wanJ4hC8xkYtpq0WiV7NqSib6VZu7DCRuKXak6JeWW6aPL7y8r&#10;73my8p4lKB4vxaDTFlqfV0iuZ6fqCAz+U0/OEohMsh+mKftxmjKNYHyapeO/EpC0CBlAIxe7TuNn&#10;tFLZMbVQMewNk2ct+NI9BKCHzr4IwKXMTxdf+cslYIYsljVUcsJOlAH3KwDbtkIeaUvV26ENXMQf&#10;tSqss6pRqrZBKdsjwUbJGE4GRrEzS2Enl9RRfZ1KkTlKKzZrI4ajKISFbEAdzFah0QcVddxZ61KG&#10;ANj+XusyvtbG3K8oYatrx57hOBUhuLuqv+ZNmqzV88Zq857O6L30xUVpuZxTFsBaGCaHjP4aRxpv&#10;2bSu2rZsqN4922r0yB6aO2OY1q8EB0vZsHQ76tzWkxTusFH7Qfn0WdxA0+a1ld2ykbJZMEBWs3rK&#10;ZhM/x6O/dqwfJ+ftK+Xh4QjpkwC4tlpp9Eubd1mpxHeF5HfQVfEpIfL2gfzL9K7v1vEqPqW92m8d&#10;rHrmw1Rz53BVX94NrOxwssQafDqmqTGT4TJm3fXFbEqaPcO0MZ2rJypgc2PoRehj+nmM0MZMQOwZ&#10;GwAdLGU4AtAXh9s5UQy3kvtC3drFRNRPtjn4+OXtBHe4Q2ao3VkdHi6r3LF873B13DFAFWai5xrE&#10;a2dYMSAyl/XRYVqDPP/m7OYwTuyA9JGJc7fIjhJ3VcISLKydZX8C5yqA7lY5ZvIBSJAMvnayW08k&#10;KfvCg2Sfm2cnRwK1qU9xdUOo+eLrWE2xH67mKPD1WTtYK9nHjo/6GmB9Q+1KmaPQi7ZKj/NToMM6&#10;5WGy+eBkJLSiVJNU4WvUwl9gpPKQaehdGAY3j6UAnUvScTwDsxLjlRifqNhETI3SchUQnqCW9ctq&#10;ty39V2wo3iNkBfwsMmC9nH0epzO/ZOnI8wwGRfhh3HZFZd1TR25Tot+BN3o7Wzn3WDPcj9CRB4mc&#10;7N7K4DlpN1xQVQhU9oMgHXkYrnNPMP58ZqZDJ8w02HKlZq2foEVm7ZTyMFDHHoaq89T+agBWueGs&#10;PirUprGmggtd5b5exb8vpK0uKNm/P6S0B2S7h0coE4/qxMtDioPnapaCbeDxesq6H04WjFP6wzjo&#10;dXEEnkFEh1oHhS7tAYQCwywHcvnRV4HQ6byVetON1/LCHcydC0eAjj521ukHYTrz6LCu/npEDh7j&#10;tG1hXVTBN2iujYNG23moUAjohoFWM2Dll9eYqG/0tQ3urQeaKjDWRdEJYXL3361Y6t9tuDn1sS+i&#10;2cjiO7rOln8wk9HMrTLfs1LbtoCOSBinybE11MiN6aRXE9jwnYC4FdKcuf20ZGk3zUaTdOGenzRi&#10;BPIX81ph5jKbKdMK+Z9cIGsEjPdEN5S1BfLsNqsU7IqFt/tGBTutUiCj7oO7F8gfi7gVvLmbFiGI&#10;tGKgJixooMWcRB4LusltSW95bZ8id+uF2uOK+lzACCXAljh8+axyzxxRRk62XGiKfS/O0E5svOrV&#10;KaPkZPiK2bHKyGTRjKzdjiArlZpPfd+vJfV6C5Wb00Wlh7dS8219KLena1H0XM2H+lXbZpS+mN9D&#10;DcwHa3nyQq1OWIb05HS1QyG8D33jtkPIaWSbaQKZdCIlthnamxPCBml5QieGO+uZjtqDttnHyoPe&#10;MniW5jPYWgcHdHlGTw3w7qivhgNf61VDzbAcG+W7gF50OmueNdp6opIWZxXSHqB8luwzNyctZGpq&#10;qc1MdB2O0Xcnr5Nz9nqgeY6UvdbsNe2xwNuovhYt8fwbSo+4Q/0m9FTTzbBibAtBel7DMMdbHQf8&#10;pHYLOml2yGj+fl9qbkB9bYibpy2Hxiny0DZdxwfw0YlIXT0ardPHgnQ0O17pSamKTUjSgagEefqA&#10;yw1gN4vZzYGgULkHcHELiVRAJDZnmVlKyopHjXuMkkFW5VwN5qSkynqRqTyOY89TdQyeaN5j3Jkw&#10;pDnEYfBDD9+L0qmnJ3QBGfzjjzLQDTquw6xzDBWFLKb3eQRfNoF76GGUDj0K0YVnO0CrDFf3ZRNV&#10;e/pADV89UE0G/qDWo2qr35Ih+qZvBxXr21zVRzdW4fbVVbJfe83aPVc/QtVbuGOMjr5hoAhC6jyi&#10;T8fwMzz28IbiT2Rpodf3sqAtCL2yTVmPk5RB5ktlEp2KxV/qvf1sEuyZTLsoheFaJrvczId+/E4R&#10;OvwklCAM1olH6Tr8kDL8YZKOMek+fttDl58HaJfdEK2bXQfl9a1ab48eklekCjl6L9NAANV9rRqo&#10;jnsh/bjvay0N76GwcG/5U45s3zRLnm5rNW/dYA10/FpzfPCigA1gN78DfL0x2ua6WLNmDdF65PP7&#10;BH+nVrzGMofu2omR5MqMkuq1oIZ6teuuIVi4bbHsD0C6mrZltKIUI5BTgEAxunXDZNPSr4UO7GWS&#10;aj1HARZTdADAsvfqwXJf3EtOC3rIZeVQStgWWr28izZsaaO15sPlBzwqwMtcQf57FJOIlRdgZpcM&#10;c41wa6tDLEpP5MXoLFIM5w9H6zq8u+AMSyaYgxSWtUW/PUULxZDLQ/jn8e3z6rB9qb4zApGpa5Gh&#10;rVR0WHMV7t9UpQnIJQxtpgXNYj85XbUBsBca01rf0ScO85mIA/I8dUS7s9bmYWq0oy97zUlo36zR&#10;3PD56u/OThM90VH+o2D9t9T27OWyO7Zde49aEaDbNQ886MykFpqV2E7jE5up3ubGuFBV0Vdjm6js&#10;6kEqMb+7SizpqcYbR2BuM0Qr877AlqATwx0rdqiTtTZ5NhnWWm7HN8s+cyWAhjkAEQiiVCTrwbk6&#10;wULZfQKF8aSpGj6tlX4shJTkovIqSqk6zqmNrr1K0ALrcaqMEtwYz66aGv8FyuMN1BhnrrYe9eV1&#10;eYVOX/MHmuavjKu+lIdMda8zcEvxl30kfiiBoaxGnBUUFaGIxDjFYv2Wc/y4jp8+oSs3TukO5NzT&#10;7EUvkjVOPPTGgCaWoEsynZi5ZJash2H0gmEEZxAnsj8laLDpZM/BZPbwowgCLoq+MJWMFKvDqK+d&#10;QLn7DOprOWB/s6GzZd8P1imykH/ODlUbP1Rf9u6u9st6qt3cJuozuyH2D8VVtj96ur2ZtIO3LdkL&#10;y8FOrMMgWVca0xPc7zhA3R7KehqINyiQO5BPmZT1h/gdEnCAHrf+Z1me46J1Ziq/XxTBFK7zqIbn&#10;kJVTMdZJuW2j7JtRvDd5GPR66AqaNHeRubv28rIOQ0o/QyAefeiv4w98deIW2f4GKuKPfbXJvJfW&#10;IdKWgtbSFEcfzfCJUCHLvdPUf8cwxt61VApZxRZeZTXDs6FWb++qiaMHqUf3clpv2x0OYWuN96yM&#10;U24vLT8wVEvX0ltuq4Y04CIkEcdrcWJ1dYBl39e9qHY6jFEgJ8bB84sZ6c6R9wGW3U7rtd9jnlaF&#10;t9OW4G6UbfRDlHbOW0fI2W+0luyto/n0hXZzesp11TC5b55qklUP8rRReLiHUrDY8opwofcbp80W&#10;XRUf6qpDNP15wJ+OpHOyZPnrQg6NM0v4ycjP/44P3cdnoOj/eM7BUOETgj2AiXuQRefgsXjrWZAh&#10;NWZCaoRmJOgrrqTFma5+NayDvkP6o/AgYGG9aqlQ37pqtHWAGu8eqa/Gt9eXU/ijDm6qL8e3VnOb&#10;IRrqOZlMNl0/bgKGhrNyiy1dtDxxtvo64OE3v7O+GVBfxcY2AEnUQFuz5oDOWSMLMs2gPWM0NriD&#10;xidBM4tprv6RtfXjdLC1XSvom/ldmOZ2JzM3BO5HcALz68vgavvR7poe/zUDpEnqi4R+b59B8jpr&#10;7DJZQxxarvnRE9TTvT826iM1OGiUpkdPpJwlC4OPdY9nn7WqtRbajpYNI3mb+J2c2Ji7pG1Xjcn1&#10;tDBmhCZixjrSq4EqLEeCA4vtMnu+0sT4Hjr/W5LO/Zaos6+4qL1J5ojVyReBSmbim5OXpqs3r+vK&#10;zbO6dvMMXhKJOnYuUBdQP7j5LE03XmRwgsYzAPIh0/hRTsbrBL3WScq7PNBEh+/je/LwoNLIbJkE&#10;wCFK05w7+/C9tzaVoLmUptkEx9HH8QRwnA5REmYTvCdeJZuOmFRb9ZqE+BItTbGWdfXTqOomd6if&#10;ejZTmT4d9X3PpirUGMpYdXC8TG8L1ScQG4HcqoOPyoa5Ok1ZnPUkjIwXiF0cP/8xg6DHXlwE/DQY&#10;xfvtDGzczvQiU5PZ6AOfste5+OQcmdlRsRALjt7FSPVepFLwgky6bK7kSyuxltuk+IvrTJ+nXeG4&#10;uANbQNBGl5iS3vHQkrXttXYGniyhPpriF6fZvuGcZyNra5B5fzXeUUY/IPDbK6ASCtkdNXo2wFWX&#10;bzXRorh2wFccObqu5q9roeXeNeV+mkx1cp1WBgyRq8tcEARjNSryB5Vj7THRsZmC0Wz0cWGC6D6D&#10;AUQ30CJLUE8DURPYDhU4LNl29NMG3J8sGc7sQFdlM3Zt/kkzdfroEd27d0vPMeX47Tek6WB1vwcr&#10;+AsE0acIsyYiKLsTM5tM/DAugcW8C6/uMej91wi0/g6T4q/HZ2XPlHMaHhAG5OmXW6cVhVmIa/BG&#10;HYy2UUJskJrjOT+P7LUlfqiOsbczeGyLve2wD2itCt1rqEiXmirdvjKrDYKwWxVV7P2TqgJuLzqB&#10;khVaVqFRbRHI4v44NF3NeqmJxTC14+SutJlsOhXeIDjZlrjeVjfDyLUrU7k2nAR9aqgz0MFNWWO1&#10;EL2elewrm4yvrKGhNcmEjTQqtqF6hGBNPhQSdacfVHJ2OwIRM9fJKOKNxCIPyF+NFd20PXO7ZnDB&#10;m59QT4vwA5yMfqt59mL2i86yOmqm1ckTwe+OxfRmkualTNfKzMWyOrFLvkd2sk4ai3lqV3W1qovs&#10;40hO7BxTRskgY7Vm+FR3R2ONjy+kWR5d1WtjT7J7FQ3xwoX5yEqGHvQ5Lzj5CajjL/A0fOHFrT2e&#10;hVt0+Fisrt4+pUu3U3URpsqxO+E6Bq72FCXo1acp6KMG6/LjfTp+3QatILLOfeyyHzD5BA2UTR9o&#10;nMDp4HkzQAZl8Ptkg9FNv4HD821bHblpr6M39+sogXnoip0yLx7AnDYAS7d57K0n08dZaPaK7mrX&#10;pa4K18Ikt1VN/dS9oorUL6ZCtSGsNyuhGp2+UvuJ5TV4/hgUBYdq2OqJajWhi8r0QzO3YxUt3ThW&#10;nggbpwKIOPQglVI3Xin8juG3fTRqZnetOYBL1aWKZEt6V/rNU0+STT1r7r0kXXrOeg7scNY1Rx26&#10;ulUpl0Yr6fxY7MLNlcCuOIohX+TxDdjN7STzOoLoYbqNSsK4We20dHJF7Q3yoYeP0kzvMBUaMqWF&#10;JjkOUGWrL1TJuZj6e1fR6E11tBoUuktgRUXYNtDlVZPlvaa9IjYO1wHXNlqTVVR7wTIeOLlY6acA&#10;uiYPVxu/L/Q1vceqoPpy2bZA7rYz5G6Bb59POTnGMUjBem1JSDNEizwUnrxP8+L6KeLYJr1+e1t2&#10;KaOVcHS2CbRrmIO8e3heLy+jT4n18q9novX7cXzk0vDN81+kEL+Jyo2cpT+vZ6FsdA1XH0wj0a4U&#10;Kl94ZqHGPRNz1O7y8tqs6kPr0HOBWUXNe8CijvL12qcGDb7Q9SxOpmN+WhvYlAncbnUY0g41usJY&#10;YLNjrEQPhQ7qt5ifFAFrOGlIHZyIKqh41S/1dXOA6J0Irp7gYenjCg1C3LdvPRUZ1UxfToAxwgSy&#10;CIFTrGdtek2yShegee34+X1qqZ5DCc2N76xRQbMBqK9Sr/VNNSCyssbHNda4xLrq7MsJ1A9lgx7f&#10;68s+7EX7sKIhqAvx9ykE/rb0TBTRIUOb583VRJbyK5P7aEvmLPwj5yrgmgMg950YzU5DFW+8VoDh&#10;nRM7STN5n5xSVsrWpaGW2DdXD4u+6omxT/udhZkU7uCEitO5FxFacnC5muxCwZ3X9TnJ3u7CbgDq&#10;e8gU2JqzMki7T5A8BCJnfH57k1KuAmW8RiDS6164naJrTBHPM508Tn93nLLzDOXkkYf0fA8iKDOD&#10;yHjYlN0NIYtEcQIzeKGPykMt4cj9aIIvGgBDICWhHz1WGGamSUDxmF4ybMp74K2ki05KTA1HzzRH&#10;547nIF9xH+fgDToQz5DLb638Tq5Sc8DXhap9o28ZClUdXB57wC/1LRfAzv1KqlobzJAGfyvbEDNl&#10;g+89+3sKPWo4pWQETJhdmsj8YUvIHnlgAbcFiNyaFBsdMJQZboYDAJimhZu+lOP1LxGUZrqdHY6m&#10;00aT5fsZhjcnUXjIvrxeR2+spf9dq9wbW/DjtFDuLQud5t974tZKnbo7h/tLcB3bJcvIYC04GAvA&#10;pIVWTv9ZNkH+muoTmR+IC/b20bS9bVSFIGrq8T2L6VKKiO6q22nr9AD0eDbanDcPWyozdDlKyxN0&#10;iSX15riKWoAV2j54hTE45AYzYevsUlvV9n8JwbewwhO2KhqU+8VjUbpyNkDuMa3we6gt/yOYhsJs&#10;P33CWzvSmyj+/HxA8u8UF79SgShiP8bK6lGmmx5DTH6a6ayX+E3cxvRxNej4Fpu6qf2mruqO73oX&#10;Bjabbefq5uk4gvE+o3QUwN4+ZW91Xcsoy37eiD0cfgvfj6qmSmOrafTE1noHsDuDfrgZf5izMDQS&#10;wsYpLWimrDCIGbcRj43+zdWgflVVrvSVtuxtrVGjuqhxPazoQO1UrVFKRRDDKl4EqY+W2AYMaa7l&#10;8CR3LxukqTM7o0JOcLI8LgQusdZM+JOjm+s79F6/IaAKtacU6lJDdfd8R8n4sxpt7E1AMWxJmK2e&#10;oT9pDNlwenpNsiqB14UlcE+OrlzRO6F1Snb8YgxMFAxxCg2rq46b+8mOdcmGlOoaE44L1MHBiBtP&#10;ZLG/HZqVvfadXqjth4ysO0xTI0ZpmtMgLdxI2WlRXyt8+2DiOkNDXPqqs01xYFVDmFxSYtL75FAO&#10;Bl1cqmEs+mNurVH2Iy+lY5N36IkvOzQfPvfRoWeANs5ZaG/AOEUAqcuDMnaU4YoxjMh9FE7QwStE&#10;juQkg5bT9Hgn6O9yySxGWZlNOZnJsOLIo6MEKsiqu/EEXiJBFwiAIYCfH6zj/LyjxmSS70m466Yk&#10;4H45vGYETJOtzmu00XqJwsFmnn6KcvjjbKVdjtA8W1uU98K1wxXrvmbfIVbGRa/u1yo57FvVH1AN&#10;6cxSqgPEsQzMiTZQweJY8xx54QGVzY7qxErb8mxlzlLdEZvu1CtH6a1tqdKgMrEj34/BzHzctCaO&#10;LSZHQBUbYdUvCYN+FkovHrkJStsGfseNOowR7qFLs5RzZQEZexJlaD9lXu6j7KtdeaydTl0froBU&#10;1BG9vDTFM1pz/CLVZ1gtrZpeTTuDgsiIkZrlzfrCBtcn84ON1dKlCMreJTXC5zt5pfXU4Ss7dAtF&#10;tNzDkBgZyV8M36KTwdOwG8aumzH35vD6So4dpxMYfJ5+fgj5QAdtTeyqGemFQNTM142XJ3T1lVEu&#10;3pUbg4adcT9jGunJlXib3LKHsvCupAA0Qm78dlJ2gcOVFDJWd5BHfHEyWL+cOKjfz8fp+jGWnxB7&#10;q0AYLrOps5pt767WKIvXXNRGZaZiBTCTvsthvs7haSBQGk9Oe6ivW2OVQhWgNGYzVcfWxB9wlrL3&#10;LNU5q/Gyn99Mvfp8Kyebzlqzr4XSraYp0HI4YlG95Zc7HgtlN23cPFK+iC1HR9rK33mdrFYNVoOq&#10;+QLAzZB1zLGapdug5x9Br3oI/ej+fjh920ZrM2TmXiOaqMGw+iozsK6GO7fS/pSZ+AIa3Mpa/Bt+&#10;0NjoEvp6UHUN2z2OYBkIxresxsRRZmbWxK24lIryuxXqYhx4JnZGsa3T9/qi94+YwFIKT2pIUNZV&#10;mxU9kOLopkUZ8BP9GmlF6GjWInNMdC3vC+vYeU6lF51A9TFWk1fV1DLzNupCNl1o30OWnguAtq3U&#10;ALefsNjrrRD8Eo8YQ4/b3gxE7EGSlEZky1wX37FaYN+VcRPxrYuuBJg7GQCkFDqvOSzUs28bmSxA&#10;WXdgSgB7TEOaMvUOzBFKtmyC59h9VgEP6LUYshx7QA9GD5XLlDPnDswSgs44sun9Mu7yvTfcCUbW&#10;Ene8CUh3Xm+vMsiQpwF7n3/+gOCNUSoY2FyYKWfIZMcfeAEgCdUGu33shgG1exyQlfM2FvjfqHjj&#10;b/RNq1L6vnVpjZpUR2O5GE6d2FQdW1RSdZQF92DftjlrK+fvOoZlVux57XH1cpNjjp2sMy0wu92h&#10;xTBczGLMsd3z1Fq/1eqOEJcTQ7I1OQ1hUSB7ghL5RJ8pmocj1b60BfLNGaJ9CZMAuJjBul+hWDJ0&#10;HICLqKO7FJhlq83gb0ftpRf0CNMcXy4enoGIXZfTmtn1tIkJ82SvcM3wClGh/WYjNdWpqmq5fK12&#10;rlA83CjXAGwfypuv7CsWOvmUydUZD11Kc9YVJClOssRfHlcGF6Sf9fTEKh3KXqtgwNrHmIatSeit&#10;YeAYnZNb6vVprnrITMSkW7D6KKU1aY2QDpjM2qIJgOhG4DZHUX/PM/UorknLlB08T09g0L+EtmJ4&#10;0MUlAoxm7+VxxpyhyFAkHfuoHirebaFs1V3ZTj8vaKdKi1uqDNOxRkxTd1lNRKxngpo6V1epNSXU&#10;nJ62+xRMbEai+I3e6oxhVTVtaFUNog+bYFFLu1xnKj5ot3IzDzCSD5B/9hwdpQxy9JuOWnc1pR20&#10;1GEvJOCj9qg7y38jEIciX3hp3wJd8d2o0wCZT9lScpjPUPr6sYpfNlCuY9pocpsyqtPsK422b6AT&#10;d/aqEzssIyP+sJwhWMo3qjYRZ62JrdThQE31jfhJk+Kx9M6orjVHi6i9OUHbvJy+QnS4cHuC0QjE&#10;/mTVubD5pzfQ11Mb64shtVDMQ1zL9RtWHl9rtCc8UUASXmBio4DIedMueOStgj3eW6Nn1NaSPePh&#10;KWJfMIdymX9D0/b11HdPadlQtvqBCIkCKpf3IFAOkcthnPwsP3wdtzssQHRqk7a6OsvuQLCS81IU&#10;keynlFwPppzhOvLUn2DyVS4g9uMPGb5A2zL2eVmsF47eD9FFUCjnn+Tq4tNjOvs4nWBnGHIZOceb&#10;RmnroYxb3gQfWReeZvpNT2Xd9FYmcMcjXEyO3bZgn+ioyy9O6sqrLB73Q23dVRFnXLU/0UnbXS21&#10;c+d8rVvVU/NmNdTiJUi9OFhrwoolagqZvDn+mR0GfK0psxrDkGinhUsBdjgv1fh989QboP/AA2YA&#10;LLZoOWY1zrlY1rOXDTgDSufsNojgzDbOAUW87Eq57I0k5m61qVVC1r6FZXa8LMZDmzUBR63xIHXm&#10;Ba5g7bAQm4eFGrZ3LKDxBfKORSdoJ5A7X3dQaOGaQ5BNQblhNgE42ztEM3wpQ53d1ANz1vWLO+DS&#10;HanpBKEpEEMAoQ5xrKqa+75V1/1llZy9Rg9OB+IjFwNvLES32P2cYEdy7uR+3TMInodclZmDGcjJ&#10;scrLodTZ1wrycFv8y5EZzJ2nNSz+V4Q30vl4Cwifztp3fCEL6Ir0Ks0VdupHOZ9gHHxoEgACC+0O&#10;M5O53yL1t++uTT4z2Tk569KtOOWm07/hwhTOTmwNV7Ha20eoKb543Z1mq8+eHhpg1U+t1vRUKxr1&#10;LusHq92qfoj09lTfTe1UB2RQ261VtBq29d4NozRwRnNcncqr3MRvVafvN+ow4gvElLvpFt7sd3Aq&#10;uoTZycn0KGVGMpmDtrI/bLz2ZtVWZvxBJrOw7712qWElhiiUpgOa/KSApWPkOG+0zGeM08ZZM7V2&#10;2lRtGN9flkxcHWZ1VxBq5l6bQOSgUp57a7sGDmqn7yp9qR/GfUc/+LWGW9dU1aWlVNujuAZFV9Xs&#10;JIZXmdVkdgTHqr30g93b6svudVUUQu8XeAcWGkafOaM+U92aKj4GBbcRqKsPxNpu6M8wQugVCeR1&#10;QVMBHy9kYrdX8ej/eBxcrLqtYBwMbSJPuG6DVvXWoNWNtHjFKC3auEBjUHZfatVLeyIt6I1QQ0Nu&#10;cj9IHvO0duA7XbXbZYMcgyAlI8FoDUdwj7eHfOKStBfj0QPRZMKzTE4fZuoy6JLzNyMVEb5BuWA0&#10;rzB9vPsCytPLVF3/NUkXmawefeLARdoDlEwAA5oQ9mxkvidBZEhvJqQuZFsnhjHu8AJdIQfsURRl&#10;ewqiXQmUpM5BEKt3r0bew0yu3nuw93bTDndXWhU7FvKeCHK5auauVWo7spUGTp+knoOgyWGMWqkW&#10;OGPI0D0ZyLRkkNNnHD4tO/A22T9e3Shje9hN1gQuxAswwpkAvNMMoa/wK7D0mcoGn9grl7RNso9e&#10;pV0x01StSnENn/WF1p3DzzG4txbtma25FiM1bGZbNetYTvWafKl2o7sz1LTRoK17NGKPnya5hmia&#10;R6hmEHwzCbKZXtw3bv2iNc1ml3rh4bJrC14tfjGa4RFsOgq9/+WaZvu0Va3dgIG9KiL1tpjdEWzy&#10;vJXYSIUDWUpRdDb2Wdd26waecYfSHLXPbzhTzCBUr/upxp6GGuzeAN2WBfQqaxSStxS2fw9Q/FsU&#10;hrTFguh6cLKq6mB2NfQ/iqozO6wsavCkK566jaPq1TPAj5yrae7upjLf3Vub9vXGlQrUSvgaOWds&#10;1vbEaVoDDnQN64AgdoebsGfe7dpBI/DAmID3hj2omtYDyRqg8evM+V417X/W/E2N5bd9pkLQAb2I&#10;JdqlVDsdSoRR4TBMbTeVUo/d1bXUvJ98vG2UEc1SPyFd8dGJOnUxU4GHZ3KhgLeGrZc5fvczzRar&#10;XNlv0RDFarp2ZfUfNETDR47U9ClMLFewx9u9QSluW3Qc+69LII1uR2/SbXqIbR5tFZyH2zFct3I4&#10;3dZEyWuYH+uAODCvdlBt/IpoWFQtLU1rrLXZtbU4B38OZ/rE4Qg1T+imrztU1w8NiqnEgHKqMLyq&#10;qk6vrRqUppWG1VS1ITWYDv7EydiHHVc7jZtfT4OHlZYLa5ssLpgDulZSsfL4Sw5uroMn9mkD1mWT&#10;rbsq9hSKAqcPImzUQ7OZgO+O3CzHQ2R+luWh5y3llDFWrgfMqQos5BezR6nnghjBQ2iGQZ978QIX&#10;33NyCEumTwQjnAL6JDdb0YcyNHf+ZC1eNYO5QCAy/77yjdjDJHKLYg9ZKwv76vScJEWFQV4OtCGg&#10;AGqkIZuCmkH2RW+lnfFSPO3NgfT9WrAd6ZCtm7GR85Oj5155HXD6/xR1nlFVnmsaxm7UiBo7oFGj&#10;sYIxUaNi76IiiPQuIIgiWBAQQVCwgUgHAQFpe7PZdATEXmIXsJ4kx5iczMyZ8mf+zqw1654Lz6w1&#10;P74FC1Fh7+/93ud9nvu+bhw82LSqOJvmxSsFTkxArK/scd+s5trovx15Xrhc8fd9azdF/XhY2tpZ&#10;a8saHnaTB/O+0TkdOUQjAZktd9yqpdG+WpcCN9fTVSvdSaT22a7NB32043wEZeRjdfb+poNpCVrs&#10;6SCrmVZy5vunzfhK36+YqOjH43WiZZ12RFCu7o/SEhcS0dzdtTYsQh65VfIprVfQNXa/MhM0fCO7&#10;Ze3/XyXsesUGFmKzvJLj5LV9kMoKDrBLNv3fQjTI4j///l4uhfM1K320lhZNlPFekv6L1NPmn07L&#10;A6V+x71I3b2TQHpQgz59bNLH3ltqaDiq/yHi67AhFACxvQ61zGKgP5OsCEhhoCI8c9DR3c8iHyJM&#10;Hqg1vK9bkBk4TkF070adtJDxVgLzxVg1wQ9tfHpCEaX2WGe26t9unuC8V6CK25cVkr0eFMY2Hgz+&#10;IAsDdPUxPjRoc6HwWy6lMzZBEXE+gjGFuU09J8M1f/VgTfO31IikifrR7Qv9tmKmGg5tUwfqnNIL&#10;QUo96SX3EHuNcRmkpeEEpIZayprP57tPkWvEBu2NdVBq7U5dve2q7OadJO8mKpUb0i92kyyJEOjP&#10;m+yJYLi1DOkXsrh7Rp7m19L0ri5TPQ3gDzCGvqgi6hkW643L4Xg3F6n5JfNVnpxT2RG/Qmi+vtBC&#10;ocSTW+dTIlYO0m4QJDF3bBV/z1ahzKs8C6GpL5gCF3a4ho/qr8FI8RZ6jND6dBv5FdOmX2ujCZic&#10;B3l8oaE0ILJJOr7378lySRyrEURbLyIpq8DsDerPWSWtlxAx18mAiyMsL0R+l9eoHQZsPeWo4RZa&#10;U4BNlY+KyOtIUNNTlCLYei4ZaOU3Xvhsmep6V636x2UqozRvvou+8nWP7jx7iFOmWTcfdajlwQNE&#10;//dASzxW/e1HMvK56c5L1dx4qMq2m6po6VLbQ0ZOD7rV2HpXJTg1cnIzdSozTRfKrijXVK0sk4HX&#10;mVmm0aTCWrPKW5pUe71FdS31MjdBJjDkodhJV4WxSNeQzZ1Bo7rvUh7VRq52n4zV2n1ewLGIbu9D&#10;ec6FcUQwz3T0xNOnWxLOw0NszGBod8Q/0AFfsmMHlMFDcrtUIp8Cg9yyyhRUaJJfQa3c8gzak1Es&#10;x8yrVAvX5JZbo23Jl/k+o6ysYfbOtCV+HazI07U6aGiUPxmXgVUwag0d2lvT/rnr6c/i69v9Pu98&#10;fR/Z5fyvGLhq5VdSJ98iPpa3yDUxWqcJ822tS5ZfEX+vyKCAohpZdJM7vj7Hmh2RhVgwWvd7k/Tr&#10;604W4ClYoyNljVImgQH8v/zSof/+jw9KxxVfXL//MzX5bH2MZmdZaivaxdT2LSrtBo/4IUEb0mep&#10;rW921+qqPaQ8bcDzeJhci0UJ1nJGQlXBgDOy1UWZD0JRhpwiUnuTcjpJocr7RpvjluheZ66umjbh&#10;OvdR22/nqdkzVALr9BLKkfCC5WrMcNXH/HM6tGOBPpyN0ZMDzjofsFO7vKw1PGKENmPSzDpxXFFh&#10;9opl/nbxsCOqnUT5JWzU94GWik8OUXRugTbGRWka2lcbvy2aSmdy2gG6okcmyj5kllb7ztR6969l&#10;t26QvhzZT4N5k104m5Wc9VE5ksArFw8wouF8nH5cN9G+Xk2FrXoyShnRfko+4Ior4Ds1QnWODHOm&#10;e7dQk/cPlV05bNIObpbM/lpYPpL5IdCtOwswFs/R/sfEqCEPHM/4ZAqG5hngGaYuJcY6YYTWJX2p&#10;oKgt5IAMUD8nLvdJst25TiFnHZG5hepat4cWBFIVYO3yPz+RQTsx5SiW9hccgRmbRfbGIYVkYhHC&#10;AnStNUnVZAk2P+vCmM1cth11kykTR815nS5xlQ+vx5ZdSxVA9FkNibvXMLo23+7Us9fd6uUh/Mtb&#10;s35+B28G3sqb98/16s0TPcZD+lN3j+4979HzN++5XusJhu+3H3/Xm4+f1AAQqguyeHsXSIpWzM5N&#10;daqCbFfRZFZRvVn59fUqbGhQeWOjKpubVdEA1LkiRznF53DQnFVhTbmu1DdSLtcohnI0LPeq3BMh&#10;DyShTuImXrjmH3CtgbxPFrxPA9CQfkU03Zej+2nk+MEaYzVUgwBr2Uwfo0VbV2ilvydl5AUF5Fdp&#10;f245HF+TfGimePPRiwXjzuVT1iRvZnyjR42Rre1i+dRGK+WxnY7Xlci9kIVVXKsALj8WYN8i9Ofv&#10;+BYaFVxiohFWp7AKs6KM9TpSgz+3MEtxVRU6WNko16R4ZccuQGd6FuFJHVcN7v0qWZw2b9TSbGK7&#10;IXKfrN2sthce+tc/eilNU/nBZmkIZdQ4ysmE+h/J2vMCsWjB/MOX3fG1HC+vVH/CRZ2KvlNS+y6M&#10;sauhmQVrZy4SNmhwsYxCtnGOCTb8iGs/jkGzP/K5JTK/SVAQDYaMWy4wYIAXF3yBH3CE3DoHoAyh&#10;KZI/TEfMX2KrWgWi/AJtZ3e1IYxuNIUrongVENdNKj4E73OptZpystCY7texnHKtcrKS1aGh8k32&#10;0LkKkxKOOupZymE9OXlKNSePyuHkKjm6D1cWXdQLdXdV3NRFE+K2um49UsvtYhbFJFr1yWq+eV7N&#10;18/p7nWsReEOGgahfORwnP5b5nH4d5IXOR/u/hvkFbiNa7sCAgjWicIRcsBF650gAOzYLKckOzX0&#10;7tAuNwctcFuoCblDNJPf7XA78dRUIGvLrTgzzkQ0Po+wmAmgGQiLvd5P+wMGyMe9v8IjGU9EDpN9&#10;5EC5R34r92DMpvYW6ueArxKnd2YrwvG2Y4pr26TOPy7Js3ypZruNlV/iSD1kV8y6FclNEIMeOJUu&#10;634dLd2mQOgFC+ZN0bQ5NipgNLSvdp98C9zRadK9JBQoisxL2w3E3+3ZqQMROARyTrPz3VDHT526&#10;84oxBHar+72FesRO+wLsRs+bB/oAe/TnX9+q912vut+8Uve7N3TNX+jBq1csxD/V8+GDbkMwewnF&#10;7QHICENTrQpqa5VlNCqjxqjTlQYeGjU6XMpRp6JWubUmZaFZLa5rREnVrDxTEyISzlzcsFGUfRHX&#10;IOCVmWEoNSm8mh0mNQO2zFANoPzsz3v0xaiBGoXxexgOm+Gj+2vytLGyd9ymL4Zh7xs1SCudt2pj&#10;1GH5VrRylquRD4vRm0XkfcUoLy4PdjCPvgXCqCGAz3dHbZJf+G655OXScFxG/EIWlYuZCsXweRH1&#10;7XSBLL6IcoNieYDEopY5e50HB+bmSo4B+cyrz5vOK/cBiE3IBUdpAF46Riw5Sie/fCO7bt9CrGYG&#10;XTYXSBQdRaRN//SaJ9fzQBiwrz6HZnTjeo5vC1YQMW3etaOhf8OxIVu+6lG60hkUTzpjqclk1W9N&#10;W6jQ+q0gIez5j9dpUwED6nNjtcmEi7pihMyvs3UCVkmSOZIMCTu5nLJRRJcrTmlnbj5vHateqYst&#10;liT1WtBJmskbcRw+6ArOguQ3FF/RPv7ME8Fz0tMxOtiynNp7D/K5XAUk7ZR3kJN893koKTpRrr52&#10;hKdOUQT6zPJIsjv2eugsCyQlPVHBeTHaeXyXtm4YpsysI3jCbmA+bmL3bdN7ROEdID+iOofRRj+q&#10;Wpg21dVpunmzSz6e9hrCU9aSc97eACLlko4r4tgR+fNmuh08rM0h4bL3DdEa/zAdPeQoRy9yPFzd&#10;5XDqe5m6Nysu3gMKwGRNhQW0iJI0xjwJr+VSrbpmTck+g6CaueBJxivsnoWK7g/QmfhROptkpaz8&#10;uYo8bSVbUo9zyl21ZLs1RGhLiAk+SsmPo3zP1MnGU7zua0jBSqPEctfK/TY0LyzVg741uzZK8fhI&#10;Y0pD5XN5H1Hlq5VrPKXh7ByTrQYAj07XPigDWTdScUOYdQHtaioi9ejMeD35ywfdeHpHjbTwO970&#10;6UzL0JgW6O4vCJtRnHT8tQyDay6ztyo9hN35AiLbp7/16G//3K2P8GJ//chu+Jce/fbn7/pAslTz&#10;bYh51xvU2tUsA+VnGbtfcUO9ckwmpRtqKYlrdbHKoBQWZVqVUdks0Fx0rPmUrFkszLM1dQq+apRT&#10;voE4QIM8uNwp67anphMDsU6WLLghvD8WlPKWU4ZqGGFJ/dkVbey+1sRZVppgNV5LdjpqxFcDNY7Q&#10;XZdLxfKoaJEbO+CeIq6+fzO/Vp4FgKD5mt+VCq275IUHdbU8GzawsBK0K7NSAXUrkGWmULrWyauw&#10;WuGVRna9coKIrqiGHJRUclkWn/LS9MCVsju0nZ6Fo1afOYp9kEXXdE7L0qO0LT0MC5StnkGjSAYb&#10;crAG4UA+pWmcaT1sFgc5kkdYdHs15chKPXl+Vc/vA0LtTuKQDh3sYSwiYAudJqM9vzoU0XEMHVaU&#10;JWTNbygbqRWXp/JDrlT6/Q06/8hWa8qI3y4dqB9AcAQUfKMWUITFdzIUmuXCwg5UWPJ3nyVuXhc3&#10;I/g+qSpcCaUZC2R7GpxBEl+jZl8ZNEXeMR6KI9bMOWqJvDvHKOgnTL+m/tqQZovVJwQad4ISGXAf&#10;qYIpw6Lb6bNQ9iemKyQ6WNGp0fI9sFHhZ1jkxbSaUxlux27VhjWDlcncqcDcrqLaerVzJnnYeQu3&#10;dSKqiqlEjkdSQmxR5Y1EZZsNxH3PJFabctF6gHYE7NYyJ2ctcffTD+Qb2vkc1PyASC0OjtSaA1EK&#10;2OeoEylIzRKOaU/KMtKlUL8UusjuSn99x+82G9PoUfS60Q3fanXF1/Lv+gbXxzTFZA3SPh40ucwG&#10;07IGsCsMkbFrksIyJmhSBIsvcbssV/fXN2eGEM4agUk7nXOhH9Hm+7Xs7HxV/BIn//jd2gKTJ+Qi&#10;I5aSPfJFDbXsyBodwoa2IGyrdifNo7OaokWLrOQVBXOTmW4w+ZGFrWBOAEwFgSKpQTB/+2m7ej89&#10;VC/x1r2wX9/8eV9Pf7+B/68BJQmOFUBW9z7V0mntxCHxgJkh9qePeAYflOnt20d6/eGtHr98o573&#10;vfoTLOOvxJ49hZjWeoPzXzPE9MYGlZobVIm5uKSvHG1o/HzlmvoWZp9P0Uz4kYkwVyNsFyODcBof&#10;nLc82a3+sWtROn7etVg8LBr3ErMcki5o8DSG+X35KuyKfZT5fizEoaMHkT5NB9n+R327mHzOw7hn&#10;5o3VKsfl8r2QqsCcXPln5zFeqJZ/KVcFlIK2gwTSHtTyvHmyvjBRIxMmKR5w9fZymoLV/XQZTtOh&#10;KgTvtxt17VU1QUcVvCbXVEXc32HTKTkVBmkxqJK1577Wkvjxmuw9Vv3gy46n5J9yzF/TQrC0hc5R&#10;d3uE4oypKG3SAVGXQ3G7G6RQFqNv4QRlYF3KaJpMCxnNHILefMI8M5C/HaErGojFaVnGRAJNPbHX&#10;8IOeW6TZOXjbSr7UjjKSnSoW6FjrQpAOdnKrn/B5EW4sHMtYwk8tIPRNjyMU3cIs8eZyOqjRKBe4&#10;oW77qtycrZw2vIacYcZF9UF0YxRdXCKHfTPA+m/XEcoVp0CQ/5Xn6C5+hQqFBsY5G7mZcSI8HA9x&#10;2xnkBr492u8rWHTfx01RQn6aQqPJiUhKVELOMYVmOmovPsUz8S7avG6wakqOc1PcUBU3RDE3QIGx&#10;g3InSqHN1iq4e1TLLo+lnb9Yl7ACrXC20VDOF7Nmcr5LWKeZO3bDO3GVfXC4HA8fU8ipaMWmxSnl&#10;zF5dYNgflwHK8dhROSavUmM34vaGtcSDT5PNlAH6mizJqLzZZH5YaaNxmkI6v1Vy0yi4KOuV/nQj&#10;8Cp2qkcDeaD1UxRyM/vMfjTSZiv45CbIdYO0KmuUvFtnkJy8WRPXzdF8skgWHfkeCBS+R5ivC50n&#10;KujMKL2mknBwX/NZ7OzQp1mdSzWzz1ox+YGKJ+out/0yzpdohv4+uoYBvA7410Wkd1V3joE7yWbs&#10;gsoFzegTFDE9KGQew8+5S3DPA4b01z/mAFUuVOcndkcEzI9wVrxkntjQgaj7xU/qoTR98fadXgEE&#10;+/mPv3O2fElzhwX8GA/fgyY13mxA4kjZyWufzRmqgIfhZYOZstREmQqolyuB2eURSj1fGhkuhex+&#10;XN4svL7S0bvIyEL8x8L05GvBpTUsnCZyRdIQVEyVA7gUV58RCuYBFhJho9P5h3SlpUTJeUd1hSCe&#10;UuC+RV3IMpmLlz+D5EajykyKceUz4FFmR+1vIWC2Y4ecqpfph7y5Ghg7WrtyHTUueZLGp1sqjei2&#10;0zcoPTl7dyJGMAH+iiQ8d9vlSO3JP6wZVECjA3domNNizYmeo13F41icwzV1r40GbmU8ZY9x3fcb&#10;vW8OIXEbYT/C9LUXwvS/3vyOQYN9m4YAAAAASUVORK5CYII="/>
  <p:tag name="ISPRING_PRESENTER_PHOTO_1" val="jpg|/9j/4AAQSkZJRgABAQEAlgCWAAD/2wBDAAoHBwkHBgoJCAkLCwoMDxkQDw4ODx4WFxIZJCAmJSMg&#10;IyIoLTkwKCo2KyIjMkQyNjs9QEBAJjBGS0U+Sjk/QD3/2wBDAQsLCw8NDx0QEB09KSMpPT09PT09&#10;PT09PT09PT09PT09PT09PT09PT09PT09PT09PT09PT09PT09PT09PT09PT3/wAARCAD5AQADASIA&#10;AhEBAxEB/8QAHwAAAQUBAQEBAQEAAAAAAAAAAAECAwQFBgcICQoL/8QAtRAAAgEDAwIEAwUFBAQA&#10;AAF9AQIDAAQRBRIhMUEGE1FhByJxFDKBkaEII0KxwRVS0fAkM2JyggkKFhcYGRolJicoKSo0NTY3&#10;ODk6Q0RFRkdISUpTVFVWV1hZWmNkZWZnaGlqc3R1dnd4eXqDhIWGh4iJipKTlJWWl5iZmqKjpKWm&#10;p6ipqrKztLW2t7i5usLDxMXGx8jJytLT1NXW19jZ2uHi4+Tl5ufo6erx8vP09fb3+Pn6/8QAHwEA&#10;AwEBAQEBAQEBAQAAAAAAAAECAwQFBgcICQoL/8QAtREAAgECBAQDBAcFBAQAAQJ3AAECAxEEBSEx&#10;BhJBUQdhcRMiMoEIFEKRobHBCSMzUvAVYnLRChYkNOEl8RcYGRomJygpKjU2Nzg5OkNERUZHSElK&#10;U1RVVldYWVpjZGVmZ2hpanN0dXZ3eHl6goOEhYaHiImKkpOUlZaXmJmaoqOkpaanqKmqsrO0tba3&#10;uLm6wsPExcbHyMnK0tPU1dbX2Nna4uPk5ebn6Onq8vP09fb3+Pn6/9oADAMBAAIRAxEAPwD2aiii&#10;kAUUUUAFFFFABRRRQAUVj6z4p03RAVuJt8/aGL5m/H0/GuG1Xx9qd8WS0xZQn+5y5/4F2/Csp1ow&#10;3O7DZdXxGsVZd2ej3up2emx7725igXtvYAn6DvXNX3xG02AlbOGa6Yd8bF/M8/pXnDGW6mLsZJpW&#10;6sxLE/jVmPTJn5cqg9+TXLPFvpoevTyehT1qyv8Ah/wToLv4jarNkW0NvbjscFz+vH6Vkz+KtbuC&#10;S+pTrntGQn8hSJpcS/fZmP5VOtnbp0iX8ea5pYlvqzsjSwtP4IL7v8zLk1G8mP729uX/AN6Zj/Wo&#10;CzMfmLN9STXQLEv8EY/4CtSiCU9IZPwQ1k6/c19vGOyOaDMv3Sy/QkVPHqN5Cf3V7cp/uzMP61vG&#10;CUdYZPxQ1E0S/wAcY/4EtCr9g9vGW6KkHirW7YgpqU7Y7SEP/MVrWnxG1WHAuYbe4Hc4KH9OP0rP&#10;azt36xL+HFQPpcTfcZl/WtY4lrqzKVLC1Pjgvu/yO1sfiNps5C3kM9qx743r+Y5/SulstSs9Sj32&#10;VzFOv+wwJH1HavHJNMmTlNrj24NVlMtrMHUyQyr0ZSVI/GumGLfXU46mT0KmtKVvx/4J7tRXl2le&#10;PtTsSqXeL2Ef3+HH/Au/413OjeKdN1sBbebZP3hk+Vvw9fwrqhWjPY8jE5fXw+sldd0bFFFFanCF&#10;FFFABRRRQAUUUUAFFFFABRRRQAUUVieIvE9r4fgw3726cZjhU8/U+gpSkoq7NKdKdWShBXbNK/1C&#10;10y1a4vZliiXu3c+gHc153r3j27vy0Gm7rW36b/+Wjj/ANl/Dn3rn9U1a81m7M97KXboqDhUHoop&#10;9tppbDz5Uf3R1P1rgrYntoj6TC5ZSw6562svw/4JTihkuHOxSzE5JP8AU1owaWi4Mzbj/dHArQt7&#10;ZpGENvESeyqK27Tw+ow12+4/3EPH4mvMrYpQ3Z0V8Yobu35mHBbliI7eIk/3UWtODQLmTBmZYh6H&#10;k10MUMcCbIkVF9FGKdXnTxkn8KseVUx0n8KsZkOgWsf+sLyn3OB+lXI7G1i/1dvGP+A5our6CzXM&#10;z4bso5J/CsK81me5ysf7qM9geT9TRSo18RrfTuedXx3J8UrvsbU+o2lodryLuH8KDJ/Sqb+Iogfk&#10;hkb3JArBoxXr0MlU1ezf4HmTx1RvTQ3k8RRE/PDIvuCDV2DULW8+VJFLH+Fhg/rXKYoor5MoK9mv&#10;xCGOqReup1sljay/6y3jP/AcVTm0C1k/1ZeI+xyP1rPs9ant8LLmaP3PzD8a3LW9gvFzC4JHVTwR&#10;+FeRVo18PrfTuepQx3P8MrPsYc+gXMeTCyyj0HBrMntypMdxEQf7rrXbU2WGOdNkqK6+jDNEMZJf&#10;ErnoU8dJfErnnk2lo2TC20/3TyKzpIZLdxvUqwOQR/Q13l34fU5a0faf7jnj8DWJcWzRsYbiIg91&#10;YV6NHFKezPVoYxT2d/zLGg+PbuwKwanuurfpv/5aJ/8AFfjzXolhqFrqdqtxZzLLE3dex9COxrx6&#10;500rl4MsP7p6j6U3S9WvNFuxPZSlG6Mh5Vx6EV6dHE99Uc+KyyliFz0dJfh/wD2yisTw74ntfEEG&#10;E/dXSDMkLHke49RW3XfGSkro+bqUp0pOE1ZoKKKKZmFFFFABRRRQAUUVheKvEkegWPybXvJQREh7&#10;f7R9h+tKUlFXZpSpSqzUIK7ZB4r8Vx6FD5Fvtkv3GVU8iMf3m/oO9eXyST3100krvNPKcszHJJod&#10;5726aSRmlnlbLM3Umta1tVtU9XP3mry69dtn1mGw1PBQstZPd/10GWlituAzYaT17D6VtafpEt7i&#10;R8xw/wB7u30/xq1pejbws92vy9VjPf3P+FbvQcV4uIxeto7nBicY72jv3Ire2itY9kKBV7+p+pqW&#10;hmCKWYgKOpJwBWRea6iZS0G9v75+6Pp61x06VStL3Vc8mrWjD3ps1Jp47ePfM4RfU1i3mvO+UtBs&#10;X++3U/Qdqy5p5biTfM5dvU9qZXuYPKbu7XM/w/r+rHl1sbOekNF+IrMzsWYlmPUk5JpKbJKkKF5G&#10;CqO5rKutZLZW2G0f326/gK+loYCMNZav8DkSbNK4uorVcyuB6Ack/hWdJrnP7qDj1Zqy/nmlA+aS&#10;RzgAZJY1fgsbaC+t4NTmZZZZVj+zQEGQbiB8x6J16cn2rvajFam0KLlotSaPXOf3sHHqrVoQXMVy&#10;u6JwfUdx+FYzWUF3NKulStI6Mym2lwJhg/w9nH059qpqzxSZUsjqcehBoSjJaBOk4uz0OqpVZkYM&#10;jFWHQg4IrHtdZIwt0Mj++o5/EVqxyJMgeNgynuK4K+AjPWOj/AxaaNmz150wl2u8f31HP4jvW1DN&#10;HcRh4XDr6iuOp8M8tvJvhco3t3r5rGZTZ3S5X+H9f1Y66ONnDSeq/E7Gori2iu49k6Bh29R9DWbZ&#10;66j4S7Gxv74+6fr6VrKwdQykFT0IOQa8OpRqUZe8rHqUq0Z+9BnM6hpEtlmRMyQ/3u6/X/GsW7sV&#10;uAWTCyevY/WvQeo5rC1TRtgae0X5erRjt7j/AArsw+L1tLc9bDYx3tLfucRFLPY3SyRO8M8RyrKc&#10;EGvUfCniuPXYfIuNsd9GMso6SD+8v9R2rhLq1W6T0cfdasmN57G6WSNminibKsvUGvaoV2md+Jw1&#10;PGws9JLZ/wBdD3SisLwt4kj1+x+fal5EAJYx3/2h7H9K3a9SMlJXR8nVpSpTcJqzQUUUUzMKKKKA&#10;Keq6nBo+nS3lyfkjHCjqx7Ae5rxzUtRuNX1CS7uTulkPAHRR2Uewrb8ba+dW1U20DZtLUlVx0d+7&#10;f0H4+tZWm2uf37j/AHB/WvOxNa+nRH1OXYVYal7WfxP+rf5lmytBbR5b/WN1Pp7V0mjaVu23VwvH&#10;WND/ADNVtH077ZN5ko/cxnkf3j6VuXl/BZIPMOWPRF6mvCxFWU5ezhq2c2OxfLdX9S1WdeaxBbZW&#10;P97IOyngfU1kXmrXF3lc+XGf4VPX6mqVb4XK3J+/q+yPm62O6U/vJ7q+nvGzM/y9kHAH4VBRVO61&#10;OG2yqnzJP7qngfU19NhstjFLm+5Hntym7vVlwkKCSQAOpNZt1rCR5W3HmN/eP3R/jWbc3s10f3jf&#10;L2UcAUtvZSTwmdmSG2U4aeY7UB9B3Y+wya9WMIwXZGkadyKaeSd98zlj79BU4shBCs+oyi0hYZUM&#10;uZJB/sp1P1OB71DJq1vZHbpcZklH/L3OgyP9xOi/U5P0rKllknmaWaR5JXOWd2JLH3JpOp2O6nhe&#10;sjSn1to0aLS4zaRMMNJuzNIPd+w9lx+NVdI/5DVh/wBfMX/oYqqqs7qiKzOxwqqMkn0ArvPCvw41&#10;Ca6t77VG+xxROsixYzIxBBGeyjj61lKSSuzrtGCsjiLv/j/uCOomcg+nzGtCLWxcAR6tG1yAMC4Q&#10;gTp+PRx7Nz7iuh8TfDfUbKWa70wm9gZi5QDEqZOen8X4c+1cSQVYqwIYHBBGCDRGSeqBqM1Zm5JY&#10;kwNc2cq3dsv3pIxho/8AfXqv8veoYZ5IH3wuVPt0NZlvczWk6z20rxSr0dDgitWPUrO/4vkFpcH/&#10;AJeIU/dsf9tB0+q/lWyqdJHJUwrWsTUtdYSTC3A8tv7w+6f8K0gQwBBBB6EVzdzZTWqo8gVopP8A&#10;VzRtujf6MP5daS2vJrU/um+Xup5BolTjNd0cMqZ0tT2t7PZtmF8L3U8g/hWZa6pDcYVv3cnox4P0&#10;NXMV5WJy2Mk+X7mZpyg7rRnSWeswXOFk/dSHsTwfoa0a4qrlnqtxZ4UHzI/7jdvoe1fM4rK3F+5o&#10;+zO+jjulT7y5rOlbd11brx1kQdvcVzd7aC5j3L/rF6H19q7ez1CG+X92cOOqN1H+NYWsad9jm8yI&#10;fuZDwP7p9Kxw9WUJezno0fS4HF81lf0OW03UbjSNQju7Y7ZYzyp6MO6n2Nex6VqcGr6dFeWx+SQc&#10;g9VPcH3FeRala4/foP8AfH9a1fBGv/2Tqgtp3xaXRCnPRH6Bv6H8PSvcw1a2nRnTmOFWJpe1h8S/&#10;q3+R6pRRRXonywVz/jPWjo+iMImxc3P7uPHUerfgP1IroK8k8Z6r/aniGUI2Ybb9zH6cfeP5/wAh&#10;WVefJHQ9DLMN7eur7LVmLbQGeZYx07n0FdFbWzTzRwQjBPA9hWfpkHlwGQj5n6fSus8P2eyFrlx8&#10;z/KnsPX/AD6V4GKrcibPfxlfkTf9XLF1cR6RYpHEAWxhAe/qTXOSSPLIzyMWduSTU+o3Ju72R8/K&#10;DtX6Cq1d2V4C/wAW71b/AEPhMVXdab10CoLm9htB+8b5uyjkmqepakYWMEBw/wDE3p7D3rJRJJ5g&#10;kavJK5wFUFmY19RSoxpq0VYxjC+5autTmucqp8uP+6p5P1NQW1pNeSFLeMuVGWPAVB6sTwB7mpZU&#10;s9NJ+3yedOP+XWBxwf8Abfov0GT9Kzr7Vbi+jELbIbZTlbeEbYx7kdWPucmqc0tInZSw0pb6IvSX&#10;Vhp/Ee3ULkd+RAh/Qv8AoPrWZeX1zqEwkupWkZRhR0VB6KBwB7Cq9bGg+FdU8RSD7FBiDOGuJPlj&#10;H49/oKyb6s7owjTWhjk4HNdP4e8A6pruyaRTZ2Z582VfmYf7K9T9TgV6D4d+H2l6GUmnX7beDnzJ&#10;V+VT/sr0H15NdXWEq3SJMqvYxNA8JaX4dQG0g33BGGuJPmc/j2HsK26KKwbb1Zk3fcKwfEHg7SvE&#10;SlrmHyrnHFxFw/4+o+tb1FCbWqBO2x4h4h8C6roG6XZ9rsxz58I+6P8AaXqP1Fc3nI4r6TrkfEXw&#10;70zWS89oBY3Z53xr8jn/AGl/qMVvGt0kaxq9zySx1K509m+zuPLf/WRON0cn+8p4P161pRSWGo8Q&#10;stjcn/llK2YmP+y5+79G496h1zwzqfh6Xbf25EROFnT5o2/Ht9DismuiMuqHOnGotTYuLaa1mMVx&#10;E0cg52sOo9R6j3qe11Oa2wpPmR/3WPT6Gs+z1ie1hFvKqXVoP+WE2SF91PVD9PyNX4oLbUf+QZKf&#10;NP8Ay6TECT/gJ6P+h9q1U09JHFVw0o+aNq2vobsfu2w/dG61PXKsrRyFWDI6nBBGCp/pWvpmotKw&#10;gnOWP3WPf2NRVoxmrSVzjlC2xqI7RSK8bFXU5BHaujtbiPV7B45QA+MOB2PYiubqzp1ybS9jfPyk&#10;7W+hr5fNMDb4d1qn+htha7ozWuhWubZoJpIJhkjg+4rnrmAwTNGenY+orvfEFnviW5QfMnyv7jtX&#10;J6nBvgEgHzJ1+lcOFrc6TPu8HX50n/Vz0TwZrR1jREErZubf93LnqfRvxH6g10FeS+C9V/svxDEH&#10;bENz+5f0yfun8/5mvWq9+hPmjqeBmeG9hXdtnqjO1/Uf7K0O7uwfnRCE/wB48D9TXjMUZmlVMklj&#10;yf5mvQPiXfbLOzslPMjmVh7LwP1P6VxWlx7p2c/wDA+prkxc9fQ9jKafssM6nV/pobFvAZpo4Ixj&#10;cQo9q62fFtp8gjGBHGQv4CsXw/Bvu3mI4jXA+p/+tWzqH/IOuP8Arma+dxEuarGBwZjUbbiuiOTF&#10;Mmk8mF5D/CpNSP5dvbi4u5kt7c9JJP4vZR1Y/SsK/wDFZXMekRmEdDcSgGU/7o6J+p96+0wGkG7d&#10;T5ijh51NtiN7RbZRNqsxtg/zCIDdNJn0XsPdsfjVO51qQxNBYR/Y7dhhtjZkkH+2/U/QYHtWa7tI&#10;7O7MzscszHJJ9SaktbWe9uFgtIZJ5m6JGuSa73Jvc9SnRjDUiHA4q7pej3+tXPkadbPO4+8RwqfU&#10;9BXc+HvhYz7bjX5do6i2ibn/AIE39B+degwwWOiafsgjitbaMfdUYH/1zXPOtGKKdTojj/D3wws7&#10;LbPrLi8nHPkrxEv17t+PHtXSXniPSNJUQtMvyDAjhXO3244Fc1r/AIplu90NuTFB0wDhm+v+FcZd&#10;XOSea8ipj3N2h95rHDuWs2eiJ8RNL+1eXMsqRHpMFyPxHUfrV7T/ABjpd9qMliZhDcK5VA5G2Udi&#10;rdDkY46145LJk1WY54pxrz6lSw0Oh9FUV5l4H8dyRXEelaxKXjbCwXDnlT2Vj3Hof8j02uuMlJXR&#10;xzg4OzCoLu9trCEzXlxFBGP4pGCj9az/ABNr8XhzR5LyQB5CdkUZON7np+Hc/SvL59M1fxBL/aGs&#10;XBj38oJByB/sr0UUpTs7LculRdTU9JPjfw6Dj+1YD9Mn+laNnrGnagoazvbebPZJAT+XWvHJtAji&#10;BMdwzY9VGKpG2MLjdg+4qW6sVdx0Nvq8drnvUsUc8TRzIskbDDK4yCPcVwfiH4XW11un0Nxay9fI&#10;fJjb6Hqv6isDSfEOraMRJbXDzwL9+3mYspHsTyPwr0/RtYt9c05Lu1J2twyHqjdwadDEqXwmU6c6&#10;WvQ8G1LSr3R7o2+oWzwS9gw4b3B6EfSqlfRV/p1pqlq1vfW8c8LdVcZ/Eeh96848Q/C2WHdPoMhl&#10;TqbaVvmH+63f6H867o1U9wjUT3ORg1tpEWLU4jeRKMLJu2zIPZ+49mz+FWhZ+dGbjTJvtUafMyqu&#10;2WP/AHk6/iMisS4t5rSd4LmJ4ZkOGSRSrD8DTY5HhlWWJ2jkQ5V0JBU+xFbxk1sTUoRnr1O6hkE0&#10;Ecg/jUGnHpWNYeKw4EerRF+wuYVAcf7y9G+vB+tbahZbf7RbSpcW5482M5A9mHVT7GuDH6wTseXV&#10;w86e+x1sQFzYoJBlZIwG/EVyNxAYZZIJBnaSp9662x/48Lf/AK5r/KsXxBBsu0mA4kXB+o/+tivi&#10;8PLlqygfUZfUafK+qOJljMMrJkgqeD/I17NoGo/2rodpdk/O6AP/ALw4P6ivJNUj2zq46OOfqK7X&#10;4aX2+zvLJjzE4lUezcH9R+tfRYSevqd2bU/a4ZVOq/XQwvH90bjxRJHnKwRLGPqfmP8AOqGmJttS&#10;3dmJqHxBN9o8RajJnINw4H0Bx/Srlqu2zjA67a5sTK7fqdkI+zw8IeSOp0fyrPR2ubiRIYixZpJG&#10;2qB0HNc7rnxBiCvb6PCJc8G4nX5f+Aoev1P5Vzniy8ln124tmlZre0byoo8/Km0AHA9ScnNYpOBz&#10;XfhMno05e1q+9LfyR81Vn7STl3Jrq7uL64ae7meaVurucn6D0HsKiVS7qqgszHAUDJJ9AK6LQfBG&#10;p62FmdfsloefOlU5Yf7K9T9eBWt4t0q38H6TZjSWkjmuHdZrlj+9YBRwD/COegxXr86vyoz5leyO&#10;Y/syGx+bV5WjfqLSHBmP+8eifjk+1aXh3VZZPE2l21siWlobpMww5+fn+Nurn68ewqG68HajbWJu&#10;VaCYqglkijYl0UjOcEc4B5xmq/hT/kbdJ/6+k/nSUoyTadwa01Pfa57xlqCWej+SceZO2B7Ack/y&#10;/OuhrzX4r+cktnIM+UVwp7bg2T/MV5uIu6bS6mVBJzVzm7q5yTzWbLJmprKKXVpxHbqSSMtjt61s&#10;RfD26ukR7i8jVjyYwCVQen+0feuCnBLQ9NvS5y7Pu6Him5BOARkV6BH8PLNYVEtzM5DZcrwSo/hU&#10;ds+tUIPAD3d5JLdhLGzZsrbQnL7ewLdvc8mtrGTZxSsJtxHQHAPrXuXgnU5dV8K2k9wSZVBiZj/F&#10;tOM/kK4nVvCNu1vO9qrRSIoWGMYCqqjpj39TXZ+CIo7PwfZpuGVQvIfQsdx/LNaUJe80Y4mLUEzi&#10;viJqdxe+LLaxsxve1AEaYBHmNyTg8cDb1rn9f02/sJ4m1C4e5aZd3mMSRu7jn0re8PY1TxDqmsSj&#10;JMhEee27n+WBXV3GnW+p2RguosowzhhyprOUnKTsdEYKEEjySLKnKEqfVTirQMsi4Lb/AK9a6mbw&#10;CyTHyZ28s9MjJX/EVXbwtfWEyiWJZ42OMxtyfp6Uo1qlN3gVypqzKmj5kG1ucetb3gm+/svxJNYs&#10;2ILklAD0Dj7v6ZH5VRktl0iaOaUSeXJ8pO3kHqM1m7mkuWmUlWL7gR1HPFYSq/vvaxVr/mKVP3eR&#10;ntVFY3hvWxq9iBKQLqIASD+9/tD61s16sJqceaJ5couLszxzxtqjp4vv7a7iS7tFZNschw0fyLnY&#10;45X+XtWD/Zcd6C+kStOeptpMLOv0HRx/u8+1X/Hx/wCK21L/AHk/9AWmW/g/UpbH7UzQwN5ZmSKR&#10;iJGUDdngfLwMjJFdvNGMU27HRFaaGCQQSCCCDgg9Qans7250+4E9nO8MnTKnqPQjoR7Guy8K6PB4&#10;y0e7bVXc3MEipFdLjzACucMf4x9efesbXvBmp6FulZPtNoP+W8IJCj/aXqv8veq503ysOZPRnQaF&#10;4/t5ES31eJbdgMCeFf3f/Al6r9Rkewrf1pUutJW4hdJIwwZZEYMrA8cEV5B1HFbfhO+mg1qCzWVx&#10;a3b+VLFn5WyCAceoOOa8fF5NRnL2tL3Zb+TNaU/ZzUuxq6mm61Dd1YGr/gC6Nv4nSPOFniZD9R8w&#10;/lVa6XfZyA9dtVPD03keItOkzjFwgP0Jx/WuHDSs16n0k4+0w84eTKV0/m3c8h/jkZvzJrobNN09&#10;vH2Lov6iua5JrXj1PZdweSMBZFJY/UdqbpSqNWRGNrwoxSkzMi0HUfEetXstpFiFrmQtcSfLGvzH&#10;v3PsM12ui+DdN0crLIv2y7HPmyr8qn/ZTp+JyfpWxqF/b6batcXcgigQhcheFyeAAK5vV/GmlyaX&#10;dRWV3MLl4yImSNhhu3Pavec5z0Wx8peUtEdvAxaIFiSc9TXEfFUZsNMH/TWT/wBBWui8J3L3fhqy&#10;lldnkaIFmY5JPQk/lXO/FT/jw0v/AK7Sf+grU01adgj8RY0u7a50rTrxGw7QKCfR0+U/+g/rWB/Z&#10;aab8RdKaBNttdXCTRKOi5PzL+DZ/DFS+CbvztLurJj81vIJkH+y3DfqF/OujTT/7QvdNZQPOs7tJ&#10;0916OPywf+A1yxl7DEyg9pHdNc9FS6o7usrxFp0GpaW0dzAkyIwfa4zjHetWqT6lCLl4JFIA4LHp&#10;Vztaz6nBTUua8VscHpWmQabfXLW0flxSFcJnOw85H071a1/V5dHsre4t4IpZHmWJfNkKIpbuT0H1&#10;NdRdaFDJbP8AZziUnchJ4+n0rBYyKTDKgBHDJIuf51wOMqUvePUjONZe50NKzne4s4pZoHt5XUF4&#10;n6o3cH8akduKpxTMEO9+T6dqwIJdfGqpBczRtaq+5pkjAMq9h9T3GKtzQo0W76iWmii18Q3l2spl&#10;a6kHlbXYYB4KsDwQDgg9a7eLSmttCns42BkkjdQRwMkYFQ6TpbLKLq4QKR9xCOR7mtqtqNN/HLc5&#10;MTWXwR2PKG0K4tNN1bRzMIJ2ZSrkHDqcenYgY/Oup0ezi06xW3t2k8kHciPIX8sH+EMeSoOcZ5xX&#10;Q6jpkOoIC4AlUYV8cj2PtXN39td29rNApNvMVIjlHQHsc1lOMqWnQ3pTjWS7mmHBGQQfpWFjV28T&#10;XEj3Aj05AgjhKApKpHzHd1Vw3boRRpEmprG76rPEzHhI40A2+5I6k1ZZPPuFMQdpM8KvNS6ho6Vn&#10;Zsqazai/txF5iod4YM3aufnsDZXRhZw5AByPeuqubS4S4WJbO4nnAzhUxGD2BY8VEvhK+muA1zIi&#10;s3zyyH7q+w9T+lc1SnOWyCVSmrajPC1pK1150IIaFkyR3UnDA/hz+Fd3WTpjWdhss7VWIJ5kP8Te&#10;ta1ehhKfs4WvqefiJOUrtHlOoaYuo/E7UpZ0DW1psmkU9GO1Qq/if0BrQ1e7a20bUrt2y/ksgJ7u&#10;/wAo/mT+Faup2qWup3zIQZLqUSyEdsIFVfwwT/wKuQ8b3flafZ2Sn5pnM7j/AGVyq/qWP4VTl7fE&#10;xitonZBclC/Vmt8K+NL1L/run/oJrtLhiseVJBz2ri/hZ/yDNS/67p/6Ca6LxPqDaZoV1dJ9+OMl&#10;f948D9TXVUV52OCXxGLrXgrTtWLS24FjdHnfGv7tz/tJ/Ufka4p9E1Dw7rli97DiMXMZSdDujb5h&#10;0b19jg1vapea7dJokNpcvFdXFoZZWjbajHrknpnAre8H382p+HIZbxvOfeyOZADvweMjoa0UpRWu&#10;pV3FGNeR7ZriP0Z1/U1z1o/lXlvIP4JFb8iK031TzLqczD70jEMPcntWQMhh65rwI05U27o+rwVe&#10;FaLUWTzp5VxKmMbXZfyNMyRyOo5q9rkXka9fx/3bh8fQnP8AWqNepa2h8o5OTu3dno13ZW+uaQIL&#10;ncYZ1RzsOD2PWs3/AIQfRkgkEdq7OUIVnlY4OOD1qzoUzXfhqMRuVlWNogw6qwyAf5Vw1/p2treW&#10;NvrWpNGbx9oLTl9nuQDjGTXRTu9nYmKe1zv/AAda3GnaJBZ3nl+dHuUhHDAc5HI781i/FT/jw0v/&#10;AK7Sf+grR4KjOl3+raV5glNtMrhx0bIwf5Ck+KRDafpRHQyyf+grVRX7wa+M5Dwvfrp/iC3eVtsM&#10;2YJT6K3GfwOD+FejxeZbzAj5ZI2/IivISMjBr03w7qn9s6PHM7ZuYcQ3HqSB8rf8CA/MGufMKV0q&#10;i6HdQnZuL6nfWV2t5biReG6Mvoao6lZsJTOgyrfex2PrWdZXD2sodOnQjsRXQ29xHcx7kP1B6isY&#10;SVWNnuc84OhPmjsZlneNb4VstH6en0q/LbWmoxhpEWQdj0I/HrUN3YdZIR9V/wAKpRyPC26NiDRd&#10;w92WqHZVPfg7Mtf2BZ5483Hpvq1b2FtanMUShv7x5P5mooNTRsLMNh9e1XQQwBUgg9xWkI094oxq&#10;Sq7SbFooorQxCkZQwIYAg9jS0UAVjp9oxybaLP8Auipo4o4hiNFQeijFOZgoJYgAdzVGfU0X5YBv&#10;P949Kh8sNTRKc9C5JKkSbnYAVk3l49x8o+WP09frUbyPM26Rixq7a2A4eYfRT/Ws3KVTRG8YxpLm&#10;luRabZt5oncYUfdB7+9XL27Wzty55Y8KvqafcXMdtHuc89lHU1z15cPdSl5D7AdgKU5KlHljuEIO&#10;vPmlsUZA9xN13SSN19Sa828S366jr9zLE26GMiGI/wCwvAP48n8a7bxLqn9kaPJIjYubjMMHqMj5&#10;n/AHH1IrzQDAwK2y+lZOo+pvXndqK6HpPws/5Bmpf9d0/wDQTXRa7ZLq2n3VkzbRLHsDf3T1B/PF&#10;c58LmC6VqbHtOn/oJq/4ptLy7s4ns9RjsWicuzvIY93HTIref8Q4pfEcrHceLba0/sRLWQjb5SuI&#10;84Xpw/THv6V2Ol2C6B4cW33AmCJndh0Lck1wy+K9dsbhbdNQgvmJwAAJAT9cA12/iK4a38PTbyPM&#10;kVYzj1PX+tFW6QSucAORk9akgj825hTH3pFX8yKZV7QovP1/T4/W4TP0Bz/Sua19GOMnF80XZmn4&#10;5tvs/iidgMLMiyD8sH9RXPV3nxJsspZXqj7pMLH68j+Rrg6b3JWx1Pgu75ubRj1xKv8AI/0qG78I&#10;vquuand6rculsOLd9wGBgHPPG1emO9Y+k3v9n6nBcfwq2H/3Twa3/iA0h0a1VZCttJcKJmHI244J&#10;9R3/ACrSk3eyGr30K2g3WgeHbv7Lb373lzdusbSqvyLzwM9MZPvTviXk6Zpme08g/wDHVoX/AIRP&#10;wzGsivHeXAGVYESuff8AurTPEGpWXinwoGtZFF5AftP2YtlwoyH+vBDfQVsvjUhr4rnA1qeHtZbQ&#10;9UWdgzW8g8ueMfxJ6j3B5H096y6K6GlJWZse0RFHRHidZI3UMjr0dT0IqzE7RsGRipHcV5t4U8WD&#10;SVFjqG5rEnKOoy0BPXjup7jt1Fei200V1brPbSxzQt0kjbcp/wA+hrxqtCVKXkbqakrPc1I9RkAw&#10;6q3v0qtK3mSM+AM9hTVoNJybWpCgou6RE9NiupbV8xNx3U9DTnqvJWTbWqNUk1ZnRWd4l5DvTgjh&#10;l9DViuOY3DRTw2k7wTTRlEkQ4Kt/Cfzx+Zrzf/hMPEQ4bV7sEcEZHB/Ku/DXrRv1Rx1aHLLTY95q&#10;ve3iWcO9uWPCr6mvDh4v8RMwVNXuyzHAGRyfyr0nM4SGG5neeWFBG8jnJZh94/nn9KWJvRjfqwpU&#10;OaWuxclupbp90rZHZR0FOSq8farCVwpt6s7WktETwv5civgHHY1Zk1GQjCKq+/WqgpGrVSaWhi4K&#10;Tu0RyszsWclie5qrMyRxvJNII4o1LyO3RVHU1NdTw2lu1xdTRwQL1kkbA/8Arn2FeceK/Ff9r/6F&#10;Yb0sVbczMMNOw6Ejso7D8T7VSoSqy8inNRVluZniDWX1zVHuMFIFHlwRn+BB0z7nqfc1mUUV7CSS&#10;sjE73wDdR2PhzV7mbcIopld9oycBDTNe0K68UTQ6tpk8E8Eka+VBJlCAOvXjrn0q1pIk8M/D2S8a&#10;MfaJs3AVh03YVMj6c/jWVD4IuJtFi1GDUP8ASmi85UAwuMZwGB4P6ZrC65nK5j1bL3hm41Ox1eLT&#10;rnRLe2DglpkhKEADOdwyDVnxpd5e2tFP3QZW/kP61peEdTm1Pw3DcXbkyKWRnP8AEF7n8K5DVL06&#10;hqc9z/C7YT2UcCsKr1Je5UrofA1t9o8UQtjKwo0h/LA/nXPV3nw2ssR3t6w+8RCp+nJ/mKzW4PY6&#10;TxNp39qeH7qBRmQLvj/3l5H8sfjXjw5Fe7V5D4p0v+ydfuIlXEMh82L/AHT2/A5FOQosyK7TQZ4N&#10;a0J7G9RZfLHlurfxL/Cf/r+1cXV3SNRbS9QjuBkp92RR3U9f8aSdmNmnqel+HfCKJcyWkl1PIT5M&#10;Mr7hx1Ppge+aLLxVAb5Z7vQ1tLuWMrbzlOHOOFJIHB4H41Y8WwH7XpetxwfbLW2OZY15ypOQ30/+&#10;tWVrWuv4ymttM0q1lIEgdpHxkds8dAM9a6ormSbKWq1KmreE7o2UWq6daOIJoxJLaAZe3J6gDqV9&#10;O471zOf0r1nRJWhv7y0n1v8AtC5Qh9m0KYh07d/X0/GtC50nS9Qk3ahp9tOx/wCWjJhvzGCaarW0&#10;Y1UtozxarWn6ne6VP51hcyQOeu08N9R0P4165/whfh0jI0qHH++//wAVR/whXh3/AKBMP/fb/wDx&#10;VP28X0H7RHL6T8Ro22x6xbbD08+3GR+Kf4flXY213b39sLiznjnhP8cZyB7H0Psarf8ACFeHf+gT&#10;D/32/wD8VVmw8OaTpdx59hYpBIRglXfDD0Izg/jXLUhTlrHRjVawrmq71eu4Ai+ZH93OCP7v/wBa&#10;s9zXn1E4uzO2nJSV0QuxRgy9VORXmXiW2Fn4k1CJRhPOLr9G+Yfzr0qQ1PF4e0fWIVur6wimuAPL&#10;d2ZgTt6dD6YrfA1VCbT6ixKtFSPMPC9sLrxNYIwyiy+a30QFv6V6UjFjuPU8mpZfD+j6NC1zY2EU&#10;Fw37pXVmJAP3upPYfrUEZpY6qpzSXQMMrxci2hqwpqshrQtIA6+ZIMr0VfX/AOtWNNOTsh1JKKuy&#10;vdXltp9sbi9njghHG+Q4z7DuT7CuN1b4jKu6PR7bcenn3A4/BP8AE/hXZX/hvSNUufPvrFJ5cYBe&#10;R+B6AZwB9Krf8IV4d/6BMP8A32//AMVXo04U46y1ZxOtc8jv9SvNUuPOv7mSeTsXPC/QdB+FVa9m&#10;/wCEK8O/9AmH/vt//iqD4L8OgZOlQ4H+2/8A8VXT7ePYXtEeM9wO56V2PhfwVLczR3usRNFar8yW&#10;7jDzemR2X68n9a7i20rTNPk3afp9tbsOjqmW/M5IqDXLq+t9Nmk0uFbi8XB2E5IHc479OlTKtfSJ&#10;LqX0Rzk2q2Y1nWtH1m+ma2uWHltIuFiJ5IB7AHGO3FQQeEteiiNna6xGNNl/iVzgqfRff2OKmGu6&#10;D4nsjFriLZ3UYPzHII/3W6/8BNWvAbyQ+HJ5LhyLVJmMLPxhAOT9M/1obcVcHdIoa3o8ehvavbXc&#10;mBbmCOH2Od7k++fz+lYlXNW1FtU1CS4bIT7san+FR0qnXNKTk9Reoh4Few+GdO/svw/a27DEm3fJ&#10;/vNyf54/CvN/Cul/2tr8ETLmGI+bL9B2/E4Feu0RJkwrmPHWjHUdH+0wrme0y4x1ZP4h/X8K6ekI&#10;BGDyDVELQ8Lorb8V6GdE1ZhGuLWfLwnsPVfw/lisSszU6fwprPlsNPuG+Vj+5Y9j/d/HtUniGTWZ&#10;b9NK0a1W3jnXc90mFyO+SPu4/M9q5Tocjgiu00PWv7XspLG4lMd2YyocdXGMbh/tCrhKzFtqcjot&#10;1Y+Hrm91EkzmPNvaL0MrfxP7L/j616Jpl1Le6bBcT2720si5aJuq/wD1q4+38Nx+FbC51bUdl3Pb&#10;8W8Y+4DnCsffnPt9aWybxPqMEV9/bEMEtwC9tavgecB6DHSuiaUtUVJJ6nexTGM46r6VaR1cZU5r&#10;B0O/uNR0uOa8tXtrjJV0ZSuSO4z2NaKsVOVODWDVtDPYv0VXS5HRxj3FThgwypBHtSAXaHBRvusM&#10;GsKZTG7I3VSQa3ayNVUpeMccOAw/KubEr3UzrwkvecTPkNXtDm2zywE8Ou4fUf8A1s1nuafZMyX9&#10;uU5bzFAHrzXFTlyzTPQqQ5qbiXNbm3XMcIPEa5P1P/1sVSjNJdsz3s7P94yNn86RDSnLmm2OnDkp&#10;qJdgUySKi9WIArcwFAVfuqMD6VkaUu68DY4RSx9uMD+da9d2GXutnnYuXvKIUUjMFGWIAqB7nsg/&#10;E10nITO6xjLGqkkrSH0X0ppJY5Jyaxtf106QsUNtbSXN9cZEESqSDjuT/Smld2QLUsazrVrodqk9&#10;5v2yOEUIuSfX8hXGa5OY/E0V94bvZrm7uI/Mkjj+cBQOn0x/CelX/CcsGuxalDqtxJcXU7ZltpeF&#10;CjoUHYjpx04o0vQtU8N+JlWxjW4sLgYeV8Aog55PZh+v8topRuupaSRPo50bxiXnu9MVb6LHnY3B&#10;W9DkdfoeaZ4n1WMKNLsgqQxYEmwYHHRR7Cr+v6xDpKSW1gqJdTHfIyADbn+I/wC0a4ysZyvohbhR&#10;RW34T0M63qyiRc2sGHmPY+i/j/LNZjOz8C6MdO0f7TMuJ7vDnPVU/hH9fxrp6QDAwOAKWtDJ6hRR&#10;RQBm67o0WuaXJay4V/vRv/cbsa8hurWayupLa5QpNE21lP8AnpXuFcz4w8MDWbb7VaKBfRDgf89V&#10;/un39KTRUXY8wpUdo3V42KupyrA4INIQVYqwKsDggjBB9KKgs6+w1S38R6dLpmpYSaVNuRxv9CPR&#10;h1xWTJ4R1me4sbK4mhaytGPl3ceBIqddvr9PT1rGGQQRkEcgjtXUaN4r2hbfUySOiz9/+Bf41pCo&#10;46BdrY3dX1WDQ9Le6nJYINqKxy0jdhn+Z+tY/hDXL3ULS/m1WSNY7dx85AXbnJIJ9BxVnVfDw1zV&#10;rG8luw9jDyYAMhu+QR68Z9q43V9PvNMsWi1CX97d3DSQ2UTZ3EnG9iOvYAetawjFq3UIpNWPRrDU&#10;7PVIDLY3CTIDgleqn3HUUq6nZ7vkvIM7xH8soPzHov1rlvtQ8J6Rb6PYILjWrnBZF52u3c/ToB7Z&#10;6UzwpaR6hc6gupx28z2TCLzFQJnDFiTjAOCuQetLkVm+guXqd0ty69cH60srw3MYSeMkDoQeR9DW&#10;HofiS18QNOtskqPCRuDgcgk4Ix9Kv299a3bultcwzNGcOqOCVPTms5Q6NCTcXdCtpVsx+W5kUejI&#10;DVi0srW0fzFkMknZmwNv0FNwcZxRWKoU07pGssRUkrNjruxtbuTzGkMch6suDu+o9arrpdqp+a5k&#10;YeioBU2CelFDoU27tBHEVIqyZNE8NvHsgjIHUknk/U0jXLnphfpVO6vrWxRHu7iKFXO1S7Y3H0Hr&#10;UssiwxPJIdqIpZj6AcmtVGysjJtt3Y4kk5Jyfem713hNy7yM7c849cVyNv4h1bVQ1/byWOn6Ukuz&#10;fcnLOB1/HFVNduksdZsvFGlv51rMTFLtzg44I/ED8xWipu9mPlL9741ksdauLd9PY2dq/lzyA5cE&#10;9Gx0xXS2d5bahbJc2kqTRN9117eo9j7Vw+sRSXXjKNdPuTFDq9sgaVU35Qjnj/gI+lbek+FI9A1B&#10;7uHUpltQg3RNgBj3LHpj07+9VKMbIbSsJrHhR7rWbfUtLuBZ3AcGZgOv+0B69iOhqfXvES6eptrV&#10;g93jDN2j+vv7VR1nxWXDW+mEhejT9Cf93/GuWDbuQc575zmsZTbVhavcc7tI7O7FmY5LE5JNJRQq&#10;lmCqCzMcAAZJPpUDJbW1mvbqO2tkLzSttVR/npXr2haPFoemR2sWGf70j/327msvwf4YGjW32q7U&#10;G+lHI/55L/dHv6101WkRJhRRRTJCiiigAooooA5Hxd4QGohr/TkAuwMyRjgSj/4r+decspVirAqy&#10;nBBGCD6V7pXNeJ/CEOshrm12w3wHX+GT2b396lopS7nBaSIo7K/ujZreXMPliOORS6IGJDOVHXGA&#10;PxqTUNKlaXTlgtPLvr2JnezjGNuCcMAT8oI5wemDUEMl5oGoyxzRzQyFDHKquY32kg5Vh0OQCDyP&#10;wNS6ZfHy9RWa5Ed9dxrGl1O5wBn51LclSwwM9OO1WrNWLINM1q70tv3D7oifmiflT/gfpXUWms6T&#10;rEkJuoo47qJt0fmgZVvVWrAm0+3mgS2snhMFmhlvtS2nYCewPUqAMAdz+dU7zT5IL8WsCvOxiWQb&#10;YzvIKhuV5wQDzgkUuVrVBY6UeBdNMlzLPLdzyzNvWRpcOh9iOv1NYFvFf+G/C+tC7glinuJEjRvv&#10;ZBBy2R7Z596bYa5faeAIJy0f/PN/mX/634V0Fp4zhcbby3eMngtH8y/l1qlVfULvqc1ZW2oaReNY&#10;2S+XLe2EbyS9oV6u34DIrY+HNqq2d9dqDtklEaE9dqjP9a6FdQ0vVIJIRcxMsqFGUtsYqe3Y1Ppu&#10;m22lWQtrJCsIYsAW3cnrzVOpzRaByujivF17dp4sBspHDWduspVWIBwdxyO/Bq9pesvf+NpZUnlN&#10;k1n5yxbjtHyKTx0znNa6eHEHiabV5J/MEsZjMBTgAqF659B+tU9A8INoesy3YuUlgZGRI9p3AEjG&#10;T06Cq5o8tvILqxl6RDqHjL7Xey6pcWixvsgihOFU4yM/p71Aup3WteCtVt71jJcWLI3md2G7v78G&#10;tb/hEr6wuZ20LVfskFwcvE6Z2/Q/y71oab4XttP0O508SM7XSkTTEckkY4HtQ5R3HdHB3VzOPDEF&#10;ldktC2J7Kb0xkPGfpk/l716Np0ya14cgeQ/Lc2+x8dckbW/XNQW/hexh0JdLud9zbq5kDSfKyknP&#10;BHT/AOvT4rvR9CtFtop4ookyRGrlzz19TUzmmtBSknsctDpGtaXayaVJpEGqWZl8yJmfCq3r1BH0&#10;NbGh+FWg8PXGn6q4dLhxIY4z/qsejevFF34zhXIs7dpD/ekO0fl1rAvdbvtRYJPcbY2ONi/Kg+uP&#10;/r1Lqt6ILtnSy6vpPh+2W1sUErxLsVEOdoznBc+/auY1TWrrU2/0iQLH1WJeFH+NU5I5YSUkieKU&#10;AHZIpVhkZGQa6SCx0uC4gCzN9h1GAKTd4HfkpIBhXRuqnAPrUpOT1CxnQ6PayTW9teXr2tzdRq0a&#10;GLeq7/ub2yME+gGBxnmnavNDdQl7oCHWLeTyLhFX5ZwON4I4BGMH1/Kh9XaExQzQWd5NYt5UF78x&#10;+VT8pwCA+OozVKO2m1LUnis1nuZJXZlLgb2yc7mxwD3PanJq2gFdVLsFUFmY4AAySfSvRvCPhAaa&#10;Fv8AUUBuyMxxnkRD/wCK/lVnwx4Qh0ZVubrbNfEdf4Y/Zff3rpahIhyCiiiqJCiiigAooooAKKKK&#10;ACiiigDO1jQ7LW7fyryPLD7ki8Mn0P8ASvONd8JX+ilpApuLUdJkH3R/tDt/KvWKTqOaTVxp2PE4&#10;LyaC3Kw3dxGVkDxxof3ZJ4YnnrjHY55rXtfEEY1S41Eq0N3dXMKAD7sMAK78N6naB9K7HWfA+n6k&#10;Wltv9DuDzmMfIx91/wAMVw+q+FdU0ks0tuZYR/y1h+ZfxHUU+ZotNMg1uGCweCxiETSWyFppY+d7&#10;ud2M9wF2gfjUepaa2n6glkrPNceXH5iBeRKwyUGOuMiqUTeU6PHtBRgw4BGQc9K04taK63b6pJax&#10;GeOXzZSjMBMSMdCSFPXpx04oupbjK93pV5ZIWuYQFVtjlXV9jf3W2k7T9agiu57fmKeWL/dcrV57&#10;mxtNLv4LOWeea+2qWli2CJA27nk7mz3HFbM1xZ3l1dzpLDJFpdvJFDkgiSMxBUIHfDhv++qfInsB&#10;ix6/qkY+W9lI/wBrDfzFSjxRqo/5eFP1jX/CrFrp2620mCytbaU3sZ826ngaUCTJHl5H3Mfh65ql&#10;4ftIbvWY4LpVkiEcrMGJwSqEgnHOMipcWgsSnxRqp/5eFH0jX/CopNe1WRGZryYIv3iuFA/ECr9j&#10;Y2d1qWhMbaJrW7Z45WQuscrjPRWO4Y49jTNPsFk8L+dDbM90LqSF2jsVuHb5AQCW+6PeqUNdWFkY&#10;0l1PcvtknllYnG0uWJP0qPGOMY9sYrctbqKPQNPjnZIngu5F3gDzIHGHV8dSucqw9PcCqGsSQNrt&#10;5LaPHNA0xkUgEq2fmI7cZJFS4WVwE0qwGp6gtp5pjkkR/KOBhpAMqpz0BwavNYRW+kW97BJA93Y3&#10;Si7MLlwFZsoSemQRt44rJinkgukuISscqSCRCqgBSDkYHTHtTZZWmllkkb5pWLOBwCSc9Bx1NCkk&#10;gNrXL+wle7tFSa4aGZza3YdTtBbOz3jGTjknPTFYxnkNusDSMYFcyCMn5QxGCfyrV0rwpqmrbWit&#10;zDCf+Ws3yrj2HU13GjeB9P00rLcj7XcDndIPlU+y/wCOaG3ITaRxmheEr/WishU29qf+Wzj7w/2R&#10;3+vSvR9I0Oy0S38qzjwx+/I3LP8AU/0rQ6DiloSsQ3cKKKKYgooooAKKKKACiiigAooooAKKKKAC&#10;iiigAooooAydR8MaVqhLXFogkP8Ay0j+RvzHX8a5q9+GxyW0+++iTr/7MP8ACu7oosh3Z5NdeDNb&#10;tcn7J5yjvC4b9OtZNxp91bti5tJ4yP78RGP0r2+kPQ0uUfMeGpPJCHWOaSMP94JIV3fXB5ohmkt5&#10;Vkt5XikXo0bFSPxFej6/0auDvvvmpd0WncrS3dxNMsstxM8qfddpGLL9Dnj8KiD4BVXOD1AY81es&#10;fviu80DotNNvqDdjzy30+6uWAtrSeQ9PkiJ/pWta+DNbusH7J5KnvM4X9OtesDoKWnykcxwll8Nu&#10;Q2oX31SBf/Zj/hXS6d4Y0rSyGt7RDIP+Wknzt+Z6fhWtRTshXYUUUUCCiiigAooooAKKKKACiiig&#10;D//Z"/>
  <p:tag name="ISPRING_PRESENTERDATA_0" val="UGjDuW5nIFRo4buLIFR1eeG6v3Q=|R2nDoW8gdmnDqm4=|UGh1bmd0aGl0dXlldHZpbnNjaG9vbEBnbWFpbC5jb20=||ezhBRDUyQzM5LTg0RDctNEMxNy1CRTBGLUZFRDhFQUREQThFN30=||SVNQUklOR19QUkVTRU5URVJfUEhPVE9fMA==|MQ==||SVNQUklOR19QUkVTRU5URVJfUEhPVE9fMQ==|MDk2NjQ0NTQ5Mw=="/>
  <p:tag name="ISPRING_RESOURCE_PATHS_HASH_PRESENTER" val="1ff410c8821c1c403d8da7d33aa1e6e12213d3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QUIZ_PROPERTIES" val="&lt;QuizProperties&gt;&lt;passAction&gt;&lt;action&gt;3&lt;/action&gt;&lt;/passAction&gt;&lt;failAction&gt;&lt;action&gt;3&lt;/action&gt;&lt;/failAction&gt;&lt;viewSlidesPolicy&gt;0&lt;/viewSlidesPolicy&gt;&lt;allowInterrupt&gt;1&lt;/allowInterrupt&gt;&lt;/QuizProperties&gt;&#10;"/>
  <p:tag name="ISPRING_QUIZ_SHAPES_ADDED" val="1"/>
  <p:tag name="ISPRING_CUSTOM_TIMING_USED" val="1"/>
  <p:tag name="ISPRING_SLIDE_ID_2" val="{10163668-A006-4F2D-B52A-84E37DDCBED7}"/>
  <p:tag name="GENSWF_SLIDE_TITLE" val="LỜI GIỚI THIỆU"/>
  <p:tag name="GENSWF_ADVANCE_TIME" val="15.34"/>
  <p:tag name="ISPRING_SLIDE_INDENT_LEVEL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BC3CC8C9-6B3B-435B-A654-90497F551569}"/>
  <p:tag name="GENSWF_SLIDE_TITLE" val="III, TIẾN HÀNH"/>
  <p:tag name="GENSWF_ADVANCE_TIME" val="5.00"/>
  <p:tag name="ISPRING_SLIDE_INDENT_LEVEL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91FBAA36-F295-4E97-9744-46D6519C0C4B}"/>
  <p:tag name="GENSWF_SLIDE_TITLE" val="I, MỤC ĐÍCH, YÊU CẦU"/>
  <p:tag name="GENSWF_ADVANCE_TIME" val="46.45"/>
  <p:tag name="ISPRING_SLIDE_INDENT_LEVEL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91FBAA36-F295-4E97-9744-46D6519C0C4B}"/>
  <p:tag name="GENSWF_SLIDE_TITLE" val="I, MỤC ĐÍCH, YÊU CẦU"/>
  <p:tag name="GENSWF_ADVANCE_TIME" val="46.45"/>
  <p:tag name="ISPRING_SLIDE_INDENT_LEVEL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91FBAA36-F295-4E97-9744-46D6519C0C4B}"/>
  <p:tag name="GENSWF_SLIDE_TITLE" val="I, MỤC ĐÍCH, YÊU CẦU"/>
  <p:tag name="GENSWF_ADVANCE_TIME" val="46.45"/>
  <p:tag name="ISPRING_SLIDE_INDENT_LEVEL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BC3CC8C9-6B3B-435B-A654-90497F551569}"/>
  <p:tag name="GENSWF_SLIDE_TITLE" val="III, TIẾN HÀNH"/>
  <p:tag name="GENSWF_ADVANCE_TIME" val="5.00"/>
  <p:tag name="ISPRING_SLIDE_INDENT_LEVEL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</TotalTime>
  <Words>427</Words>
  <Application>Microsoft Office PowerPoint</Application>
  <PresentationFormat>On-screen Show (4:3)</PresentationFormat>
  <Paragraphs>55</Paragraphs>
  <Slides>8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I: MỤC ĐÍCH – YÊU CẦU</vt:lpstr>
      <vt:lpstr>II: CHUẨN BỊ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KHÁM PHÁ KHOAHOCJC (BỐN MÙA TRONG NĂM)</dc:title>
  <dc:creator>ismail - [2010]</dc:creator>
  <cp:lastModifiedBy>Welcome</cp:lastModifiedBy>
  <cp:revision>263</cp:revision>
  <dcterms:created xsi:type="dcterms:W3CDTF">2017-11-11T02:11:32Z</dcterms:created>
  <dcterms:modified xsi:type="dcterms:W3CDTF">2019-04-16T03:21:23Z</dcterms:modified>
</cp:coreProperties>
</file>