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59" r:id="rId6"/>
    <p:sldId id="261" r:id="rId7"/>
    <p:sldId id="263" r:id="rId8"/>
    <p:sldId id="260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38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15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779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75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82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60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902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82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08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44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0D063-D5B5-41C1-8F2B-E3F2A1329127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44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0D063-D5B5-41C1-8F2B-E3F2A1329127}" type="datetimeFigureOut">
              <a:rPr lang="en-US" smtClean="0"/>
              <a:t>3/27/2019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BA2B3-F785-440A-AB3B-07E649580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18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ết quả hình ảnh cho hinh nen don g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9" y="40352"/>
            <a:ext cx="9144000" cy="68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17251" y="29890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393051" y="1465010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8" name="Picture 7" descr="C:\Users\Welcome\Downloads\LOGO_fin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038" y="1651569"/>
            <a:ext cx="1679828" cy="152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79542" y="3358342"/>
            <a:ext cx="5428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học: Nhận biết tập nói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1130" y="6096000"/>
            <a:ext cx="2767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Năm học 2018-2019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Mau-Hoa-beat-Mam-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651" y="7119943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58487" y="457200"/>
            <a:ext cx="6278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dirty="0" smtClean="0">
                <a:latin typeface="+mj-lt"/>
              </a:rPr>
              <a:t>PHÒNG GIÁO DỤC VÀ ĐÀO TẠO QUẬN LONG BIÊN</a:t>
            </a:r>
            <a:endParaRPr lang="en-US" sz="20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11930" y="1069057"/>
            <a:ext cx="4449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 smtClean="0">
                <a:latin typeface="+mj-lt"/>
              </a:rPr>
              <a:t>TRƯỜNG MẦM NON GIA THƯỢNG</a:t>
            </a:r>
            <a:endParaRPr lang="en-US" sz="20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12797" y="4032018"/>
            <a:ext cx="5223755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 tài: Củ Su Hào- Củ Cà Rốt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94768" y="4492913"/>
            <a:ext cx="4374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viên: Nguyễn Thị Hồng Hoa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67343" y="4960970"/>
            <a:ext cx="3860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 tuổi: Nhà trẻ 24-36 tháng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 gian: 12-15 phút.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46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1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powerpoint-thien-nhien-dep-768x5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90800" y="609599"/>
            <a:ext cx="33730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Ổn định tổ chức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7847" y="1639669"/>
            <a:ext cx="7378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 và trẻ cùng đọc bài thơ: Củ Cà Rốt.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429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co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9160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0003095-cu-su-ha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53"/>
            <a:ext cx="9144000" cy="679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512618"/>
            <a:ext cx="3070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NBTN: Củ Su Hào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047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istrator\Desktop\27549346-cà-rốt-tươi-bị-cô-lập-trên-nền-trắ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89916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759767"/>
            <a:ext cx="2624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NBTN: Củ Cà Rốt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137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powerpoint-thien-nhien-dep-768x5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133600"/>
            <a:ext cx="4114800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Administrator\Desktop\27549346-cà-rốt-tươi-bị-cô-lập-trên-nền-trắ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092036"/>
            <a:ext cx="4197927" cy="399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37492" y="838200"/>
            <a:ext cx="5069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 sánh củ Su Hào - Củ Cà Rốt.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160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Kết quả hình ảnh cho hinh nen don g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9" y="40352"/>
            <a:ext cx="9144000" cy="68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52600" y="1295399"/>
            <a:ext cx="5322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Trò chơi: Thu hoạch củ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5394" y="2133600"/>
            <a:ext cx="51224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 1: Thu hoạch củ Su Hào</a:t>
            </a:r>
          </a:p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 2: Thu hoạch củ Cà Rốt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Trang trại của ông MacDonald [HD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83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9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Kết quả hình ảnh cho hinh nen don g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9" y="40352"/>
            <a:ext cx="9144000" cy="68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17251" y="29890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393051" y="1465010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" name="Picture 9" descr="C:\Users\Welcome\Downloads\LOGO_fin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038" y="1651569"/>
            <a:ext cx="1679828" cy="152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171130" y="6096000"/>
            <a:ext cx="2767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Năm học 2018-2019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Mau-Hoa-beat-Mam-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651" y="7119943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458487" y="457200"/>
            <a:ext cx="6278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dirty="0" smtClean="0">
                <a:latin typeface="+mj-lt"/>
              </a:rPr>
              <a:t>PHÒNG GIÁO DỤC VÀ ĐÀO TẠO QUẬN LONG BIÊN</a:t>
            </a:r>
            <a:endParaRPr lang="en-US" sz="20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311930" y="1069057"/>
            <a:ext cx="4449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 smtClean="0">
                <a:latin typeface="+mj-lt"/>
              </a:rPr>
              <a:t>TRƯỜNG MẦM NON GIA THƯỢNG</a:t>
            </a:r>
            <a:endParaRPr lang="en-US" sz="20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5870" y="3833198"/>
            <a:ext cx="4799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Xin chân thành cảm ơn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52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133</Words>
  <Application>Microsoft Office PowerPoint</Application>
  <PresentationFormat>On-screen Show (4:3)</PresentationFormat>
  <Paragraphs>20</Paragraphs>
  <Slides>8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huy_ctn</cp:lastModifiedBy>
  <cp:revision>6</cp:revision>
  <dcterms:created xsi:type="dcterms:W3CDTF">2019-03-26T04:56:29Z</dcterms:created>
  <dcterms:modified xsi:type="dcterms:W3CDTF">2019-03-27T04:32:13Z</dcterms:modified>
</cp:coreProperties>
</file>