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447800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8839200" cy="33528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</a:p>
          <a:p>
            <a:pPr marL="457200" indent="-457200"/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tài:Ôn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15-20 (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LOGO MNG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CF9"/>
              </a:clrFrom>
              <a:clrTo>
                <a:srgbClr val="FFFC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1066800"/>
            <a:ext cx="1436915" cy="1371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0" y="6591300"/>
            <a:ext cx="3124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2018- 2019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ĐÍCH - YÊU CẦU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0"/>
            <a:ext cx="7162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CHUẨN BỊ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553200" cy="243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1.Đồ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endParaRPr lang="fr-FR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267200"/>
            <a:ext cx="6553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2.Đồ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TIẾN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1447800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None/>
            </a:pPr>
            <a:r>
              <a:rPr lang="en-US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5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sỹ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45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429000"/>
            <a:ext cx="4209807" cy="96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7086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3733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239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6162264" cy="5104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iền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lãm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8439e56c23167dee68c8c7c183d2a66d4dbf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500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PHÒNG GIÁO DỤC VÀ ĐÀO TẠO QUẬN LONG BIÊN TRƯỜNG MẦM NON GIA THƯỢNG </vt:lpstr>
      <vt:lpstr>I.MỤC ĐÍCH - YÊU CẦU</vt:lpstr>
      <vt:lpstr>II. CHUẨN BỊ</vt:lpstr>
      <vt:lpstr>III. TIẾN HÀNH</vt:lpstr>
      <vt:lpstr>2. Phương pháp, hình thức tổ chức </vt:lpstr>
      <vt:lpstr>Slide 6</vt:lpstr>
      <vt:lpstr>Slide 7</vt:lpstr>
      <vt:lpstr>Slide 8</vt:lpstr>
      <vt:lpstr>3. Kết thúc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Welcome</dc:creator>
  <cp:lastModifiedBy>Welcome</cp:lastModifiedBy>
  <cp:revision>11</cp:revision>
  <dcterms:created xsi:type="dcterms:W3CDTF">2006-08-16T00:00:00Z</dcterms:created>
  <dcterms:modified xsi:type="dcterms:W3CDTF">2019-03-22T05:43:11Z</dcterms:modified>
</cp:coreProperties>
</file>