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721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57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451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48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856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175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280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717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775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998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258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F63B-D37B-4E01-9BFA-B13CB0818EEF}" type="datetimeFigureOut">
              <a:rPr lang="vi-VN" smtClean="0"/>
              <a:t>20/10/2016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D286-5767-4E7E-8D42-DBA826DCCBC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946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95004" y="5517354"/>
            <a:ext cx="2601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0070C0"/>
                </a:solidFill>
                <a:effectLst/>
              </a:rPr>
              <a:t>Cái chén</a:t>
            </a:r>
            <a:endParaRPr lang="en-US" sz="5400" b="1" cap="none" spc="0" dirty="0">
              <a:ln/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95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210" y="1185165"/>
            <a:ext cx="3872843" cy="43092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61728" y="5498660"/>
            <a:ext cx="4068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Nồi cơm điện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14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44" y="1054137"/>
            <a:ext cx="3344089" cy="4012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538" y="1338146"/>
            <a:ext cx="5602101" cy="37288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7330" y="5376001"/>
            <a:ext cx="1830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Cái rỗ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85310" y="5375997"/>
            <a:ext cx="2545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Cái thao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467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976"/>
            <a:ext cx="5080000" cy="50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177" y="2040672"/>
            <a:ext cx="5366016" cy="35463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62388" y="5766291"/>
            <a:ext cx="2842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Cây  quạt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4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96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800100"/>
            <a:ext cx="5715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202473"/>
            <a:ext cx="4453054" cy="445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56" y="2575773"/>
            <a:ext cx="4066459" cy="2356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073" y="2061691"/>
            <a:ext cx="3384997" cy="338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49" y="252211"/>
            <a:ext cx="6961747" cy="52213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44271" y="5530229"/>
            <a:ext cx="2103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FF0000"/>
                </a:solidFill>
                <a:effectLst/>
              </a:rPr>
              <a:t>Cái dĩa</a:t>
            </a:r>
            <a:endParaRPr lang="en-US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34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0"/>
            <a:ext cx="6553200" cy="327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323" y="3276600"/>
            <a:ext cx="4404307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215" y="1787688"/>
            <a:ext cx="5548648" cy="41614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" y="759853"/>
            <a:ext cx="5789054" cy="57890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3819" y="5487509"/>
            <a:ext cx="2601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Cái chén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2006" y="5398301"/>
            <a:ext cx="2103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Cái dĩa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390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229" y="1579292"/>
            <a:ext cx="5114116" cy="31934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42185" y="4561958"/>
            <a:ext cx="2107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Bếp ga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3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27" y="1263921"/>
            <a:ext cx="5507391" cy="36649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50306" y="5074914"/>
            <a:ext cx="2491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Bàn ghế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3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</Words>
  <Application>Microsoft Office PowerPoint</Application>
  <PresentationFormat>Widescreen</PresentationFormat>
  <Paragraphs>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5</cp:revision>
  <dcterms:created xsi:type="dcterms:W3CDTF">2016-10-19T22:54:38Z</dcterms:created>
  <dcterms:modified xsi:type="dcterms:W3CDTF">2016-10-20T00:18:52Z</dcterms:modified>
</cp:coreProperties>
</file>