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71" r:id="rId7"/>
    <p:sldId id="285" r:id="rId8"/>
    <p:sldId id="286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A150E-779D-4D3D-9DD0-D556DDFEB4B8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27D46-0E18-455D-8E9A-F7C74D3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4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7D46-0E18-455D-8E9A-F7C74D3AE2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914E-DE05-49E5-9D5F-4C1386879DEE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399"/>
            <a:ext cx="7772400" cy="762001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MẦM NON GIA THƯỢNG</a:t>
            </a:r>
            <a:b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057400"/>
            <a:ext cx="7315200" cy="4191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LÀM QUEN VĂN HỌC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 tài: Thơ “</a:t>
            </a:r>
            <a:r>
              <a:rPr lang="vi-VN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Giờ ăn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D2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Thời gian: 12-15 phút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 lượng: 15-18 trẻ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 thực hiện: Đ</a:t>
            </a:r>
            <a:r>
              <a:rPr lang="vi-VN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Thị </a:t>
            </a:r>
            <a:r>
              <a:rPr lang="vi-VN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Nga Linh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_fina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886200" y="838200"/>
            <a:ext cx="1143001" cy="109728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5600" y="6052692"/>
            <a:ext cx="4127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: 2018-2019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7772400" cy="19812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- Trẻ biết tên bài thơ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- Trẻ hiểu nội dung bài thơ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8001000" cy="17526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Trẻ trả lời to rõ ràng các câu hỏi </a:t>
            </a:r>
            <a:r>
              <a:rPr lang="vi-VN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 cô</a:t>
            </a:r>
            <a:endParaRPr lang="pt-B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t-B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-đọc từ đầu đến hết bài thơ theo sự giúp đỡ của cô</a:t>
            </a:r>
          </a:p>
          <a:p>
            <a:pPr algn="l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590801"/>
            <a:ext cx="7924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962400"/>
            <a:ext cx="59009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 Nhạc  bài hát “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Tập tầm vông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Giáo án điện tử thơ “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Giờ ăn’.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- Tâm lý thoải mái trước khi vào giờ học.</a:t>
            </a:r>
          </a:p>
          <a:p>
            <a:pPr marL="342900" indent="-342900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- Trang phục, đầu tóc gọn gàng, sạch sẽ.</a:t>
            </a:r>
          </a:p>
          <a:p>
            <a:pPr marL="342900" indent="-342900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2766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Thông qua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bài 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giáo duc trẻ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biết giữ gìn vệ sinh ăn uống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991600" cy="3306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Cô và trẻ cùng hát bài hát “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Tập tầm vông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*Cô 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lần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1:Không tranh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Yiruma – River Flows In Yo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 flipV="1">
            <a:off x="2209800" y="5410200"/>
            <a:ext cx="381000" cy="38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74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FR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fr-FR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fr-FR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fr-F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Yiruma – River Flows In Yo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2438400" y="5181600"/>
            <a:ext cx="381000" cy="38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4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 về nội dung bài thơ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32766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con phải </a:t>
            </a:r>
            <a:r>
              <a:rPr 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 gìn vệ sinh khi ăn uống, đến giờ ăn cơm phải biết vào bàn xúc cơm và không để cơm rơi vãi.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Yiruma – River Flows In Yo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 flipV="1">
            <a:off x="3581400" y="4076700"/>
            <a:ext cx="342900" cy="342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4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Cô và trẻ cùng hát bài “M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ời bạn 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218</Words>
  <Application>Microsoft Office PowerPoint</Application>
  <PresentationFormat>On-screen Show (4:3)</PresentationFormat>
  <Paragraphs>38</Paragraphs>
  <Slides>9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ỦY BAN NHÂN DÂN QUẬN LONG BIÊN TRƯỜNG MẦM NON GIA THƯỢNG  </vt:lpstr>
      <vt:lpstr>I. Mục đích – Yêu cầu 1. Kiến thức:  - Trẻ biết tên bài thơ  - Trẻ hiểu nội dung bài thơ </vt:lpstr>
      <vt:lpstr>Ổn định tổ chức</vt:lpstr>
      <vt:lpstr>Phương pháp, hình thức tổ chức</vt:lpstr>
      <vt:lpstr>*Cô đọc lần 2: Kết hợp tranh minh hoạ. </vt:lpstr>
      <vt:lpstr>Đàm thoại về nội dung bài thơ</vt:lpstr>
      <vt:lpstr>  Giáo dục:  Các con phải giữ gìn vệ sinh khi ăn uống, đến giờ ăn cơm phải biết vào bàn xúc cơm và không để cơm rơi vãi. </vt:lpstr>
      <vt:lpstr>*Cô đọc lần 3: Cho trẻ xem video bài thơ và khuyến khích trẻ đọc theo</vt:lpstr>
      <vt:lpstr>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GIA THƯỢNG</dc:title>
  <dc:creator>Welcome</dc:creator>
  <cp:lastModifiedBy>huy_ctn</cp:lastModifiedBy>
  <cp:revision>47</cp:revision>
  <dcterms:created xsi:type="dcterms:W3CDTF">2018-10-11T05:44:24Z</dcterms:created>
  <dcterms:modified xsi:type="dcterms:W3CDTF">2019-04-25T05:20:31Z</dcterms:modified>
</cp:coreProperties>
</file>