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ACE2-58A8-4572-92A3-B8B64E1B1C27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3E0F6-A09F-4638-90E2-01D1544BCBF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99237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055020-A1AF-445C-9F01-4A9447097095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12209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341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460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8844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4162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306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8606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2473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9495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68330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8811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A2D6-A14F-4FBE-9BC2-B568F7187930}" type="datetimeFigureOut">
              <a:rPr lang="vi-VN" smtClean="0"/>
              <a:pPr/>
              <a:t>16/04/2019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BB70-AB13-41F6-9A99-14ACF79FADA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0200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GADT%20ATGT%20AI\ATGT%20AI%20Bai%201%20Roi\Nho%20di%20tren%20le%20duong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.gif"/><Relationship Id="rId5" Type="http://schemas.openxmlformats.org/officeDocument/2006/relationships/audio" Target="../media/audio2.wav"/><Relationship Id="rId10" Type="http://schemas.openxmlformats.org/officeDocument/2006/relationships/image" Target="../media/image3.gif"/><Relationship Id="rId4" Type="http://schemas.openxmlformats.org/officeDocument/2006/relationships/audio" Target="../media/audio1.wav"/><Relationship Id="rId9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16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5.wav"/><Relationship Id="rId7" Type="http://schemas.openxmlformats.org/officeDocument/2006/relationships/image" Target="../media/image3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6.wav"/><Relationship Id="rId7" Type="http://schemas.openxmlformats.org/officeDocument/2006/relationships/image" Target="../media/image1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5.wav"/><Relationship Id="rId7" Type="http://schemas.openxmlformats.org/officeDocument/2006/relationships/image" Target="../media/image4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53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0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gif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Nho di tren le d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1508125" y="5410200"/>
            <a:ext cx="31003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2" name="Picture 5" descr="!dk8_1l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76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8125" y="6505575"/>
            <a:ext cx="3889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9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0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3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4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5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6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7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8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7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9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0125" y="6505575"/>
            <a:ext cx="3889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0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1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0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2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1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3" descr="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505575"/>
            <a:ext cx="388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 Box 25"/>
          <p:cNvSpPr txBox="1">
            <a:spLocks noChangeArrowheads="1"/>
          </p:cNvSpPr>
          <p:nvPr/>
        </p:nvSpPr>
        <p:spPr bwMode="auto">
          <a:xfrm>
            <a:off x="4822825" y="6240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327025" y="1371600"/>
            <a:ext cx="85121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Chủ đ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iểm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Phương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tiện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giao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thông</a:t>
            </a:r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" name="WordArt 2"/>
          <p:cNvSpPr>
            <a:spLocks noChangeArrowheads="1" noChangeShapeType="1" noTextEdit="1"/>
          </p:cNvSpPr>
          <p:nvPr/>
        </p:nvSpPr>
        <p:spPr bwMode="auto">
          <a:xfrm>
            <a:off x="1020763" y="2066925"/>
            <a:ext cx="7088187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MỘT SỐ LUẬT LỆ GIAO THÔNG ĐƯỜNG BỘ</a:t>
            </a:r>
          </a:p>
        </p:txBody>
      </p:sp>
      <p:pic>
        <p:nvPicPr>
          <p:cNvPr id="31" name="Picture 5" descr="bachground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0438" y="3189288"/>
            <a:ext cx="49609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WordArt 2"/>
          <p:cNvSpPr>
            <a:spLocks noChangeArrowheads="1" noChangeShapeType="1" noTextEdit="1"/>
          </p:cNvSpPr>
          <p:nvPr/>
        </p:nvSpPr>
        <p:spPr bwMode="auto">
          <a:xfrm>
            <a:off x="1308100" y="5562600"/>
            <a:ext cx="6511925" cy="922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3" name="WordArt 2"/>
          <p:cNvSpPr>
            <a:spLocks noChangeArrowheads="1" noChangeShapeType="1" noTextEdit="1"/>
          </p:cNvSpPr>
          <p:nvPr/>
        </p:nvSpPr>
        <p:spPr bwMode="auto">
          <a:xfrm>
            <a:off x="3057525" y="2752725"/>
            <a:ext cx="3411538" cy="447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Lớp: </a:t>
            </a:r>
            <a:r>
              <a:rPr lang="vi-VN" sz="4800" b="1" kern="10" dirty="0" smtClean="0"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B1</a:t>
            </a:r>
            <a:endParaRPr lang="vi-VN" sz="4800" b="1" kern="10" dirty="0">
              <a:solidFill>
                <a:srgbClr val="00206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1066800" y="228600"/>
            <a:ext cx="7467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dirty="0">
                <a:latin typeface="Times New Roman" pitchFamily="18" charset="0"/>
              </a:rPr>
              <a:t>PHÒNG GIÁO DỤC &amp; ĐÀO </a:t>
            </a:r>
            <a:r>
              <a:rPr lang="en-US" sz="2200" dirty="0" smtClean="0">
                <a:latin typeface="Times New Roman" pitchFamily="18" charset="0"/>
              </a:rPr>
              <a:t>TẠO </a:t>
            </a:r>
            <a:r>
              <a:rPr lang="en-US" sz="2200" dirty="0" err="1" smtClean="0">
                <a:latin typeface="Times New Roman" pitchFamily="18" charset="0"/>
              </a:rPr>
              <a:t>QuẬN</a:t>
            </a:r>
            <a:r>
              <a:rPr lang="en-US" sz="2200" dirty="0" smtClean="0">
                <a:latin typeface="Times New Roman" pitchFamily="18" charset="0"/>
              </a:rPr>
              <a:t> LONG BIÊN</a:t>
            </a:r>
            <a:endParaRPr lang="en-US" sz="22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</a:rPr>
              <a:t>       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>
                <a:latin typeface="Times New Roman" pitchFamily="18" charset="0"/>
              </a:rPr>
              <a:t>TRƯỜNG MẦM </a:t>
            </a:r>
            <a:r>
              <a:rPr lang="en-US" sz="2200" b="1" dirty="0" smtClean="0">
                <a:latin typeface="Times New Roman" pitchFamily="18" charset="0"/>
              </a:rPr>
              <a:t>NON GIA THƯỢNG</a:t>
            </a:r>
            <a:endParaRPr lang="en-US" sz="2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61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3"/>
                </p:tgtEl>
              </p:cMediaNode>
            </p:audio>
          </p:childTnLst>
        </p:cTn>
      </p:par>
    </p:tnLst>
    <p:bldLst>
      <p:bldP spid="66564" grpId="0" animBg="1"/>
      <p:bldP spid="30" grpId="0" animBg="1"/>
      <p:bldP spid="32" grpId="0" animBg="1"/>
      <p:bldP spid="33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5363" name="Picture 4" descr="beautiful_season_Fall_illustration_art_4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0" descr="spring-smiley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Picture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4806950" y="5099050"/>
            <a:ext cx="1344613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Picture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794668" y="53681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Picture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2844800" y="5405438"/>
            <a:ext cx="107156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8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9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2209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844916" y="762000"/>
            <a:ext cx="7606570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</a:p>
          <a:p>
            <a:pPr algn="ctr">
              <a:defRPr/>
            </a:pP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60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63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1.21387E-6 C -0.00833 -0.0111 -0.00954 -0.00509 -0.01892 1.21387E-6 C -0.02204 0.00162 -0.02847 0.00439 -0.02847 0.00439 C -0.03367 0.0111 -0.03854 0.01526 -0.04288 0.02335 C -0.05156 0.0585 -0.0342 0.1059 -0.06024 0.12902 C -0.0677 0.12832 -0.07517 0.12856 -0.08246 0.12694 C -0.08784 0.12578 -0.08819 0.11931 -0.09045 0.11422 C -0.09617 0.10081 -0.09982 0.08532 -0.10781 0.07399 C -0.1144 0.05017 -0.10295 0.08902 -0.11423 0.0615 C -0.11996 0.04763 -0.12274 0.02705 -0.13801 0.02543 C -0.15451 0.02358 -0.17083 0.02266 -0.18732 0.02127 C -0.18923 0.01318 -0.19513 -0.00208 -0.19513 -0.00208 C -0.19704 -0.01503 -0.2026 -0.02636 -0.2111 -0.03376 C -0.21562 -0.04277 -0.21354 -0.04647 -0.22065 -0.05272 C -0.22274 -0.0615 -0.22673 -0.06405 -0.23333 -0.06751 C -0.23645 -0.06913 -0.24288 -0.07168 -0.24288 -0.07168 C -0.25034 -0.07861 -0.25815 -0.07861 -0.26666 -0.08231 C -0.27881 -0.09295 -0.28142 -0.08832 -0.29999 -0.08647 C -0.31284 -0.08069 -0.31649 -0.0726 -0.33003 -0.0696 C -0.35156 -0.05827 -0.36215 -0.06405 -0.39045 -0.06543 C -0.4118 -0.07653 -0.43246 -0.0904 -0.45225 -0.10566 C -0.46163 -0.11283 -0.47326 -0.12069 -0.4809 -0.13087 C -0.48576 -0.13734 -0.48906 -0.14543 -0.49357 -0.15214 C -0.50867 -0.1741 -0.51423 -0.17549 -0.52378 -0.19653 C -0.52881 -0.20763 -0.53333 -0.21896 -0.53801 -0.23029 C -0.54045 -0.23607 -0.54479 -0.23977 -0.54756 -0.24509 C -0.55017 -0.2504 -0.55138 -0.25665 -0.55399 -0.26197 C -0.56666 -0.28879 -0.54947 -0.24231 -0.56336 -0.27884 C -0.56631 -0.28647 -0.56735 -0.29618 -0.56979 -0.30428 C -0.57135 -0.31699 -0.57413 -0.32948 -0.57933 -0.34035 C -0.58506 -0.33827 -0.59166 -0.33642 -0.5967 -0.33179 C -0.60746 -0.32162 -0.596 -0.32832 -0.60624 -0.32324 C -0.61024 -0.31815 -0.61545 -0.31445 -0.61892 -0.30844 C -0.62117 -0.30451 -0.62534 -0.29595 -0.62534 -0.29595 C -0.63038 -0.27514 -0.61857 -0.2289 -0.63489 -0.22197 C -0.64183 -0.22266 -0.64878 -0.22243 -0.65555 -0.22405 C -0.66301 -0.2259 -0.66319 -0.24462 -0.66822 -0.25156 C -0.67187 -0.25087 -0.67569 -0.2504 -0.67933 -0.24925 C -0.68263 -0.24832 -0.68888 -0.24509 -0.68888 -0.24509 C -0.68992 -0.24162 -0.69079 -0.23792 -0.69201 -0.23445 C -0.69288 -0.23214 -0.69496 -0.23075 -0.69513 -0.22821 C -0.69565 -0.21549 -0.69548 -0.20254 -0.69357 -0.19006 C -0.69322 -0.18751 -0.69062 -0.18682 -0.68888 -0.1859 C -0.67534 -0.1778 -0.67343 -0.1778 -0.66024 -0.17318 C -0.65399 -0.16763 -0.64843 -0.1667 -0.64114 -0.16486 C -0.62742 -0.15514 -0.61197 -0.14474 -0.5967 -0.1415 C -0.59079 -0.13618 -0.57621 -0.13318 -0.57621 -0.13318 C -0.56024 -0.11884 -0.58871 -0.14358 -0.56024 -0.12462 C -0.54982 -0.11769 -0.5394 -0.11052 -0.53003 -0.10127 C -0.5276 -0.09896 -0.52621 -0.09526 -0.52378 -0.09295 C -0.51701 -0.08647 -0.5085 -0.08277 -0.50156 -0.07607 C -0.50034 -0.07491 -0.49982 -0.0726 -0.49843 -0.07168 C -0.48333 -0.0615 -0.50242 -0.08717 -0.47621 -0.06127 C -0.47187 -0.05711 -0.46336 -0.04855 -0.46336 -0.04855 C -0.45572 -0.01688 -0.46093 0.01318 -0.46822 0.04231 C -0.46718 0.05225 -0.46631 0.06197 -0.4651 0.07191 C -0.4644 0.07769 -0.46492 0.08462 -0.4618 0.08879 C -0.46058 0.0904 -0.45867 0.0904 -0.45711 0.0911 C -0.45208 0.11145 -0.45555 0.09526 -0.45555 0.14173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0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JJHHGGJJHH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609600" y="1258888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toàn giao thông</a:t>
            </a:r>
          </a:p>
        </p:txBody>
      </p:sp>
      <p:pic>
        <p:nvPicPr>
          <p:cNvPr id="16390" name="Picture 10" descr="Nhanh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168775"/>
            <a:ext cx="733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7" name="Picture 20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600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02125" cy="434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172200" y="55626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1524000" y="55626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8438" name="Picture 7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91075"/>
            <a:ext cx="1155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91075"/>
            <a:ext cx="13716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Picture1chimca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152400"/>
            <a:ext cx="23526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2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3" descr="hongbietn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920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200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676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638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9462" name="Picture 6" descr="Picture1chimcan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152400"/>
            <a:ext cx="23526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ongmu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816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Picture3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787928">
            <a:off x="3847306" y="191294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Picture3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9665">
            <a:off x="0" y="3962400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742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42 -0.06204 C 0.24479 -0.06134 0.23298 -0.06227 0.22135 -0.05995 C 0.21562 -0.05879 0.21666 -0.04954 0.2151 -0.04514 C 0.21285 -0.03912 0.20712 -0.02824 0.20712 -0.02801 C 0.20503 -0.01643 0.20052 -0.00602 0.19757 0.00556 C 0.19705 0.01273 0.19635 0.01968 0.19601 0.02685 C 0.19531 0.04283 0.19583 0.05903 0.19444 0.07523 C 0.19357 0.08565 0.18055 0.1081 0.17378 0.11134 C 0.15851 0.10996 0.14288 0.11019 0.12778 0.10695 C 0.12587 0.10648 0.12621 0.10232 0.12465 0.1007 C 0.12326 0.09931 0.12135 0.09931 0.11979 0.09861 C 0.11458 0.09931 0.1092 0.09954 0.10399 0.1007 C 0.10226 0.10093 0.10017 0.10093 0.09913 0.10278 C 0.0908 0.1169 0.08993 0.14121 0.07864 0.15139 C 0.0691 0.14884 0.06788 0.14468 0.05955 0.14097 C 0.05243 0.13102 0.04687 0.11759 0.03889 0.10903 C 0.03038 0.09977 0.02569 0.09838 0.01666 0.09213 C -0.00938 0.09329 -0.02361 0.08658 -0.04045 0.10903 C -0.04462 0.12639 -0.04132 0.11898 -0.05156 0.13241 C -0.05313 0.13449 -0.05486 0.13658 -0.05643 0.13866 C -0.05747 0.14005 -0.05955 0.14306 -0.05955 0.14329 C -0.06233 0.1544 -0.06493 0.16366 -0.07222 0.1706 C -0.07604 0.18565 -0.07257 0.18056 -0.08021 0.1875 C -0.08229 0.19537 -0.08698 0.19908 -0.08976 0.20648 C -0.09566 0.22176 -0.10087 0.23889 -0.10868 0.25278 C -0.11285 0.26991 -0.11649 0.28681 -0.12136 0.30347 C -0.12535 0.31759 -0.12847 0.33426 -0.14045 0.33959 C -0.14306 0.33403 -0.14584 0.32824 -0.14844 0.32269 C -0.15365 0.31158 -0.15417 0.29954 -0.15955 0.28889 C -0.16233 0.27755 -0.16476 0.26713 -0.17379 0.26343 C -0.18715 0.26644 -0.18073 0.2632 -0.19288 0.27384 C -0.19653 0.27732 -0.19931 0.28218 -0.20243 0.28658 C -0.20399 0.28866 -0.20712 0.29283 -0.20712 0.29329 C -0.21615 0.32894 -0.25139 0.32917 -0.27379 0.33102 C -0.27743 0.35579 -0.27882 0.38056 -0.28334 0.40509 C -0.28455 0.41158 -0.28733 0.41852 -0.28976 0.42431 C -0.29167 0.42871 -0.29601 0.43704 -0.29601 0.43727 C -0.30278 0.43102 -0.31233 0.41806 -0.31979 0.41574 C -0.32188 0.41505 -0.32413 0.41459 -0.32622 0.41366 C -0.32952 0.4125 -0.33577 0.40949 -0.33577 0.40972 C -0.33906 0.39815 -0.34011 0.3963 -0.34844 0.39259 C -0.35261 0.39329 -0.35695 0.39329 -0.36111 0.39468 C -0.37518 0.39977 -0.35243 0.40185 -0.37535 0.39676 C -0.37899 0.39445 -0.38334 0.39375 -0.38646 0.39028 C -0.39879 0.37709 -0.37691 0.39074 -0.39757 0.37986 C -0.40191 0.37153 -0.40712 0.36435 -0.41198 0.35648 C -0.41649 0.33264 -0.41493 0.34421 -0.41024 0.29722 C -0.40886 0.2831 -0.4092 0.28519 -0.40243 0.28218 C -0.40018 0.27685 -0.39149 0.26389 -0.39757 0.25695 C -0.4 0.25417 -0.40399 0.25556 -0.40712 0.25486 C -0.45209 0.24352 -0.4158 0.24977 -0.48611 0.24445 C -0.51389 0.23704 -0.52882 0.23912 -0.55955 0.24213 C -0.56424 0.25185 -0.56597 0.26042 -0.56754 0.27176 C -0.5665 0.28982 -0.56615 0.30857 -0.56424 0.32685 C -0.56337 0.33472 -0.54844 0.3375 -0.54844 0.33773 C -0.5474 0.34028 -0.54618 0.34306 -0.54531 0.34584 C -0.54462 0.34792 -0.54479 0.3507 -0.54358 0.35232 C -0.54202 0.3544 -0.53924 0.35463 -0.53733 0.35648 C -0.53264 0.36088 -0.53229 0.36505 -0.52622 0.36505 " pathEditMode="relative" rAng="0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06 -0.28981 C 0.69896 -0.28912 0.68716 -0.29004 0.67553 -0.28773 C 0.6698 -0.28657 0.67084 -0.27731 0.66928 -0.27291 C 0.66702 -0.2669 0.66129 -0.25602 0.66129 -0.25579 C 0.65921 -0.24421 0.65469 -0.23379 0.65174 -0.22222 C 0.65122 -0.21504 0.65053 -0.2081 0.65018 -0.20092 C 0.64948 -0.18495 0.65 -0.16875 0.64862 -0.15254 C 0.64775 -0.14213 0.63473 -0.11967 0.62796 -0.11643 C 0.61268 -0.11782 0.59705 -0.11759 0.58195 -0.12083 C 0.58004 -0.12129 0.58039 -0.12546 0.57882 -0.12708 C 0.57744 -0.12847 0.57553 -0.12847 0.57396 -0.12916 C 0.56875 -0.12847 0.56337 -0.12824 0.55816 -0.12708 C 0.55643 -0.12685 0.55435 -0.12685 0.5533 -0.125 C 0.54497 -0.11088 0.5441 -0.08657 0.53282 -0.07639 C 0.52327 -0.07893 0.52205 -0.0831 0.51372 -0.0868 C 0.5066 -0.09676 0.50105 -0.11018 0.49306 -0.11875 C 0.48455 -0.12801 0.47987 -0.1294 0.47084 -0.13565 C 0.4448 -0.13426 0.43056 -0.1412 0.41372 -0.11875 C 0.40955 -0.10139 0.41285 -0.10879 0.40261 -0.09537 C 0.40105 -0.09329 0.39931 -0.0912 0.39775 -0.08912 C 0.39671 -0.08773 0.39462 -0.08472 0.39462 -0.08449 C 0.39185 -0.07338 0.38924 -0.06412 0.38195 -0.05717 C 0.37813 -0.04213 0.3816 -0.04722 0.37396 -0.04028 C 0.37188 -0.03217 0.36719 -0.0287 0.36441 -0.02129 C 0.35851 -0.00579 0.3533 0.01111 0.34549 0.025 C 0.34132 0.04213 0.33768 0.05926 0.33282 0.07593 C 0.32882 0.09005 0.3257 0.10648 0.31372 0.11181 C 0.31112 0.10625 0.30834 0.10046 0.30573 0.09491 C 0.30053 0.08403 0.3 0.07176 0.29462 0.06111 C 0.29185 0.04977 0.28941 0.03959 0.28039 0.03565 C 0.26702 0.03866 0.27344 0.03542 0.26129 0.0463 C 0.25764 0.04954 0.25487 0.05463 0.25174 0.0588 C 0.25018 0.06088 0.24705 0.06528 0.24705 0.06551 C 0.23803 0.10116 0.20278 0.10162 0.18039 0.10324 C 0.17674 0.12801 0.17535 0.15278 0.17084 0.17732 C 0.16962 0.1838 0.16685 0.19074 0.16441 0.19653 C 0.1625 0.20093 0.15816 0.20926 0.15816 0.20949 C 0.15139 0.20324 0.14185 0.19028 0.13438 0.18796 C 0.1323 0.18727 0.13004 0.18681 0.12796 0.18588 C 0.12466 0.18472 0.11841 0.18171 0.11841 0.18195 C 0.11511 0.17037 0.11407 0.16852 0.10573 0.16482 C 0.10157 0.16551 0.09723 0.16551 0.09306 0.1669 C 0.079 0.17199 0.10174 0.17408 0.07882 0.16898 C 0.07518 0.16667 0.07084 0.16597 0.06771 0.1625 C 0.05539 0.14931 0.07726 0.16296 0.0566 0.15209 C 0.05226 0.14375 0.04705 0.13658 0.04219 0.12871 C 0.03768 0.10486 0.03924 0.11644 0.04393 0.06945 C 0.04532 0.05556 0.04497 0.05764 0.05174 0.05463 C 0.054 0.04908 0.06268 0.03611 0.0566 0.02917 C 0.05417 0.02639 0.05018 0.02778 0.04705 0.02709 C 0.00209 0.01574 0.03837 0.02199 -0.03229 0.01667 C -0.05972 0.00926 -0.07465 0.01134 -0.10538 0.01435 C -0.11006 0.02408 -0.1118 0.03264 -0.11336 0.04398 C -0.11232 0.06227 -0.11197 0.08079 -0.11006 0.09908 C -0.1092 0.10695 -0.09427 0.10972 -0.09427 0.10996 C -0.09322 0.1125 -0.09201 0.11528 -0.09114 0.11806 C -0.09045 0.12014 -0.09062 0.12292 -0.08941 0.12454 C -0.08784 0.12662 -0.08489 0.12685 -0.08316 0.12871 C -0.07847 0.1331 -0.07812 0.13727 -0.07204 0.13727 " pathEditMode="relative" rAng="0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06863" cy="4452938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4"/>
          <a:stretch>
            <a:fillRect/>
          </a:stretch>
        </p:blipFill>
        <p:spPr bwMode="auto">
          <a:xfrm>
            <a:off x="304800" y="2438400"/>
            <a:ext cx="4111625" cy="41656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524000" y="914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096000" y="5105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486" name="Picture 6" descr="Picturebupbe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icturebupbe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2738" y="5029200"/>
            <a:ext cx="1211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4864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912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254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660900" cy="4800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3717925" cy="4191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905000" y="5029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781800" y="1219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51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7334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429500" y="-657224"/>
            <a:ext cx="7334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8205787" y="-280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7596187" y="-661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630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724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2286000" y="3962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996113" y="1978025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533" name="Picture 6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0" y="54864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-381000" y="4495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1371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7696200" y="-2286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6477000" y="-304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7848600" y="685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2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2514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30112010(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75038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13819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58"/>
          <a:stretch>
            <a:fillRect/>
          </a:stretch>
        </p:blipFill>
        <p:spPr bwMode="auto">
          <a:xfrm>
            <a:off x="4267200" y="1524000"/>
            <a:ext cx="45339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524000" y="5638800"/>
            <a:ext cx="1143000" cy="12192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5943600" y="152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3558" name="Picture 6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1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1950" y="4724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1950" y="10668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673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J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4" descr="Nhanh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6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27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33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26" name="Picture 42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29" name="Picture 45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30" name="Picture 46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47" descr="nobu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48" descr="nobu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</a:p>
        </p:txBody>
      </p:sp>
    </p:spTree>
    <p:extLst>
      <p:ext uri="{BB962C8B-B14F-4D97-AF65-F5344CB8AC3E}">
        <p14:creationId xmlns:p14="http://schemas.microsoft.com/office/powerpoint/2010/main" xmlns="" val="161764529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8" dur="5000" fill="hold"/>
                                        <p:tgtEl>
                                          <p:spTgt spid="67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67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llustration_art_of_children_E01-PSD-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8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 rot="395671">
            <a:off x="914400" y="381000"/>
            <a:ext cx="6029325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0301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VỚI LUẬT GIAO THÔNG</a:t>
            </a:r>
          </a:p>
        </p:txBody>
      </p:sp>
      <p:pic>
        <p:nvPicPr>
          <p:cNvPr id="3076" name="Picture 14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051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27660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192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75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[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991600" cy="3733800"/>
          </a:xfrm>
          <a:solidFill>
            <a:srgbClr val="CCECFF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vi-VN" dirty="0" smtClean="0"/>
          </a:p>
        </p:txBody>
      </p:sp>
      <p:pic>
        <p:nvPicPr>
          <p:cNvPr id="4100" name="Picture 6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2019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8288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ongmu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huou sa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1795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Picturebupbe cu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800600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3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4205" y="2438400"/>
            <a:ext cx="6332183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</a:p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endParaRPr lang="en-US" sz="60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7435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20081921755411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143000"/>
            <a:ext cx="7848600" cy="24288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900" smtClean="0"/>
              <a:t> </a:t>
            </a:r>
            <a:r>
              <a:rPr lang="en-US" sz="2400" smtClean="0">
                <a:solidFill>
                  <a:srgbClr val="FF3300"/>
                </a:solidFill>
              </a:rPr>
              <a:t>          </a:t>
            </a:r>
          </a:p>
        </p:txBody>
      </p:sp>
      <p:pic>
        <p:nvPicPr>
          <p:cNvPr id="7173" name="Picture 5" descr="Nhanh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1910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391400" y="4191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162800" y="4572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588250" y="4953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6781800" y="54864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5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6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8" descr="Picture1n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3914">
            <a:off x="2362200" y="4114800"/>
            <a:ext cx="440055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9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3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57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3668" y="2036763"/>
            <a:ext cx="7868180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 </a:t>
            </a:r>
          </a:p>
          <a:p>
            <a:pPr algn="ctr">
              <a:defRPr/>
            </a:pP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Tìm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hiểu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về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luật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lệ</a:t>
            </a:r>
            <a:endParaRPr lang="en-US" sz="72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Giao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thông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”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82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GA 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utomobile[2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3900" y="838200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BAGIAed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574675" y="857250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74675" y="2376488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650875" y="3810000"/>
            <a:ext cx="990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69647" name="Picture 15" descr="xe m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066800"/>
            <a:ext cx="12017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873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-0.12501 0.04444 " pathEditMode="relative" ptsTypes="AA">
                                      <p:cBhvr>
                                        <p:cTn id="35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ptsTypes="AA">
                                      <p:cBhvr>
                                        <p:cTn id="5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4444 L -0.73334 0.24444 " pathEditMode="relative" ptsTypes="AA">
                                      <p:cBhvr>
                                        <p:cTn id="67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06780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5722938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bộ trên vỉa hè</a:t>
            </a:r>
          </a:p>
        </p:txBody>
      </p:sp>
    </p:spTree>
    <p:extLst>
      <p:ext uri="{BB962C8B-B14F-4D97-AF65-F5344CB8AC3E}">
        <p14:creationId xmlns:p14="http://schemas.microsoft.com/office/powerpoint/2010/main" xmlns="" val="240191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00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Đội mũ bảo hiểm khi ngồi trên xe máy</a:t>
            </a:r>
            <a:endParaRPr lang="en-US" sz="400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58"/>
          <a:stretch>
            <a:fillRect/>
          </a:stretch>
        </p:blipFill>
        <p:spPr bwMode="auto">
          <a:xfrm>
            <a:off x="533400" y="1524000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168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chen lấn xô đẩy khi lên xe</a:t>
            </a:r>
          </a:p>
        </p:txBody>
      </p:sp>
      <p:pic>
        <p:nvPicPr>
          <p:cNvPr id="4" name="Picture 4" descr="30112010(00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994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257800"/>
            <a:ext cx="8763000" cy="1470025"/>
          </a:xfrm>
        </p:spPr>
        <p:txBody>
          <a:bodyPr/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 trên xe buýt phải ngồi ngay ngắn, không thò đầu ra ngoài</a:t>
            </a: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248400" cy="4724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155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125</Words>
  <Application>Microsoft Office PowerPoint</Application>
  <PresentationFormat>On-screen Show (4:3)</PresentationFormat>
  <Paragraphs>22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Đội mũ bảo hiểm khi ngồi trên xe máy</vt:lpstr>
      <vt:lpstr>Không chen lấn xô đẩy khi lên xe</vt:lpstr>
      <vt:lpstr>Ngồi trên xe buýt phải ngồi ngay ngắn, không thò đầu ra ngoài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Welcome</cp:lastModifiedBy>
  <cp:revision>3</cp:revision>
  <dcterms:created xsi:type="dcterms:W3CDTF">2019-03-19T13:48:12Z</dcterms:created>
  <dcterms:modified xsi:type="dcterms:W3CDTF">2019-04-16T08:54:06Z</dcterms:modified>
</cp:coreProperties>
</file>