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66" r:id="rId4"/>
    <p:sldId id="279" r:id="rId5"/>
    <p:sldId id="268" r:id="rId6"/>
    <p:sldId id="275" r:id="rId7"/>
    <p:sldId id="264" r:id="rId8"/>
    <p:sldId id="265" r:id="rId9"/>
    <p:sldId id="267" r:id="rId10"/>
    <p:sldId id="272" r:id="rId11"/>
    <p:sldId id="271" r:id="rId12"/>
    <p:sldId id="273" r:id="rId13"/>
    <p:sldId id="277" r:id="rId14"/>
    <p:sldId id="280" r:id="rId15"/>
    <p:sldId id="261" r:id="rId16"/>
    <p:sldId id="26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0000FF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0" autoAdjust="0"/>
    <p:restoredTop sz="94671" autoAdjust="0"/>
  </p:normalViewPr>
  <p:slideViewPr>
    <p:cSldViewPr>
      <p:cViewPr varScale="1">
        <p:scale>
          <a:sx n="70" d="100"/>
          <a:sy n="70" d="100"/>
        </p:scale>
        <p:origin x="-5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2EF7-0070-4F62-81F7-72DD67B23C67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A3E63-CB76-48D0-A140-A435638F2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66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A3E63-CB76-48D0-A140-A435638F26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194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2BA-AC53-4B3B-9CED-0FF6B5951304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9970-0555-4345-9F8D-263B5B042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28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2BA-AC53-4B3B-9CED-0FF6B5951304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9970-0555-4345-9F8D-263B5B042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51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2BA-AC53-4B3B-9CED-0FF6B5951304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9970-0555-4345-9F8D-263B5B042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31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2BA-AC53-4B3B-9CED-0FF6B5951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9970-0555-4345-9F8D-263B5B0423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677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2BA-AC53-4B3B-9CED-0FF6B5951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9970-0555-4345-9F8D-263B5B0423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325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2BA-AC53-4B3B-9CED-0FF6B5951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9970-0555-4345-9F8D-263B5B0423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160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2BA-AC53-4B3B-9CED-0FF6B5951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9970-0555-4345-9F8D-263B5B0423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169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2BA-AC53-4B3B-9CED-0FF6B5951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9970-0555-4345-9F8D-263B5B0423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489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2BA-AC53-4B3B-9CED-0FF6B5951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9970-0555-4345-9F8D-263B5B0423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275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2BA-AC53-4B3B-9CED-0FF6B5951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9970-0555-4345-9F8D-263B5B0423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856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2BA-AC53-4B3B-9CED-0FF6B5951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9970-0555-4345-9F8D-263B5B0423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985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2BA-AC53-4B3B-9CED-0FF6B5951304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9970-0555-4345-9F8D-263B5B042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18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2BA-AC53-4B3B-9CED-0FF6B5951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9970-0555-4345-9F8D-263B5B0423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65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2BA-AC53-4B3B-9CED-0FF6B5951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9970-0555-4345-9F8D-263B5B0423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77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2BA-AC53-4B3B-9CED-0FF6B5951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9970-0555-4345-9F8D-263B5B0423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134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2BA-AC53-4B3B-9CED-0FF6B5951304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9970-0555-4345-9F8D-263B5B042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6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2BA-AC53-4B3B-9CED-0FF6B5951304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9970-0555-4345-9F8D-263B5B042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9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2BA-AC53-4B3B-9CED-0FF6B5951304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9970-0555-4345-9F8D-263B5B042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06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2BA-AC53-4B3B-9CED-0FF6B5951304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9970-0555-4345-9F8D-263B5B042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09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2BA-AC53-4B3B-9CED-0FF6B5951304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9970-0555-4345-9F8D-263B5B042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17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2BA-AC53-4B3B-9CED-0FF6B5951304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9970-0555-4345-9F8D-263B5B042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33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2BA-AC53-4B3B-9CED-0FF6B5951304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9970-0555-4345-9F8D-263B5B042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13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152BA-AC53-4B3B-9CED-0FF6B5951304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B9970-0555-4345-9F8D-263B5B042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9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152BA-AC53-4B3B-9CED-0FF6B5951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B9970-0555-4345-9F8D-263B5B0423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32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1.jpg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image" Target="../media/image5.jpg"/><Relationship Id="rId9" Type="http://schemas.openxmlformats.org/officeDocument/2006/relationships/image" Target="../media/image10.png"/><Relationship Id="rId1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71501" y="0"/>
            <a:ext cx="7772400" cy="685800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PHÒNG GIÁO DỤC- ĐÀO TẠO QUẬN LONG BIÊN</a:t>
            </a:r>
            <a:br>
              <a:rPr lang="en-US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MẦM NON GIA THƯỢNG</a:t>
            </a:r>
            <a:endParaRPr lang="en-US"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ubtitle 3"/>
          <p:cNvSpPr>
            <a:spLocks noGrp="1"/>
          </p:cNvSpPr>
          <p:nvPr>
            <p:ph type="subTitle" idx="1"/>
          </p:nvPr>
        </p:nvSpPr>
        <p:spPr>
          <a:xfrm>
            <a:off x="1638301" y="2209800"/>
            <a:ext cx="5638800" cy="99060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dirty="0" smtClean="0">
                <a:solidFill>
                  <a:srgbClr val="FF0000"/>
                </a:solidFill>
                <a:latin typeface="+mj-lt"/>
              </a:rPr>
              <a:t>PHÁT TRIỂN NGÔN NGỮ</a:t>
            </a:r>
            <a:endParaRPr lang="en-US" b="1" dirty="0" smtClean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endParaRPr lang="en-US" sz="35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algn="l"/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11" name="Picture 9" descr="C:\Users\Welcome\Downloads\LOGO_final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86200" y="820401"/>
            <a:ext cx="1143002" cy="123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286000" y="3352800"/>
            <a:ext cx="48006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 đề : Động vật</a:t>
            </a:r>
          </a:p>
          <a:p>
            <a:r>
              <a:rPr lang="vi-VN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 </a:t>
            </a:r>
            <a:r>
              <a:rPr lang="vi-VN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tài: Truyện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vi-VN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Quả trứng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”(T2)</a:t>
            </a:r>
            <a:endParaRPr lang="vi-VN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Lứa </a:t>
            </a:r>
            <a:r>
              <a:rPr lang="vi-VN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tuổi: </a:t>
            </a:r>
            <a:r>
              <a:rPr lang="vi-VN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24-36 </a:t>
            </a:r>
            <a:r>
              <a:rPr lang="vi-VN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</a:p>
          <a:p>
            <a:r>
              <a:rPr lang="vi-VN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Thời </a:t>
            </a:r>
            <a:r>
              <a:rPr lang="vi-VN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gian: 12-15 phút</a:t>
            </a:r>
          </a:p>
          <a:p>
            <a:r>
              <a:rPr lang="vi-VN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dạy: Hoàng Thị Thúy An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19400" y="6172200"/>
            <a:ext cx="3009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 học: </a:t>
            </a:r>
            <a:r>
              <a:rPr lang="vi-VN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2018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2019</a:t>
            </a:r>
            <a:endParaRPr lang="vi-VN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44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07339"/>
            <a:ext cx="2573337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4194" y="4267200"/>
            <a:ext cx="2084387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799" y="4476750"/>
            <a:ext cx="20605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856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0 L 0.06701 0.04005 C 0.08108 0.04907 0.10208 0.05394 0.12396 0.05394 C 0.14896 0.05394 0.16892 0.04907 0.18299 0.04005 L 0.25 0 " pathEditMode="relative" rAng="0" ptsTypes="FffFF">
                                      <p:cBhvr>
                                        <p:cTn id="13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34 0.00417 L -0.17535 0.01621 C -0.19566 0.01899 -0.22587 0.02061 -0.25694 0.02061 C -0.29271 0.02061 -0.32153 0.01899 -0.34184 0.01621 L -0.43767 0.00417 " pathEditMode="relative" rAng="0" ptsTypes="FffFF">
                                      <p:cBhvr>
                                        <p:cTn id="1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419600"/>
            <a:ext cx="2084387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4216832"/>
            <a:ext cx="2189163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419600"/>
            <a:ext cx="20605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51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101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anVitCon-HopCa_rxnt (1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333.63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4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0"/>
            <a:ext cx="8229600" cy="20574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Vở kịch: “ Quả trứng”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hac khong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8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8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"/>
            <a:ext cx="8229600" cy="685799"/>
          </a:xfrm>
        </p:spPr>
        <p:txBody>
          <a:bodyPr>
            <a:normAutofit fontScale="925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vi-VN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Xin </a:t>
            </a: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ân thành c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ả</a:t>
            </a:r>
            <a:r>
              <a:rPr lang="vi-VN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m ơn!</a:t>
            </a:r>
            <a:endParaRPr lang="en-US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  <p:pic>
        <p:nvPicPr>
          <p:cNvPr id="2" name="an camta qua trư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6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5257800" cy="1143000"/>
          </a:xfrm>
        </p:spPr>
        <p:txBody>
          <a:bodyPr>
            <a:norm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 ĐỊNH TỔ CHỨC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ld MacDonald Had a Farm - Flickbox Nursery Rhymes - Children Songs with Lyric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76.302" end="146654.95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7768" y="472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0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76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81200" y="2544725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KỂ KẾT HỢP VỚI RỐI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Nhac khong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434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6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63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2" b="95513" l="1154" r="90000">
                        <a14:foregroundMark x1="1410" y1="19744" x2="1410" y2="19744"/>
                        <a14:foregroundMark x1="42564" y1="67949" x2="40641" y2="9872"/>
                        <a14:foregroundMark x1="49231" y1="63077" x2="50256" y2="95513"/>
                        <a14:foregroundMark x1="51154" y1="61026" x2="26282" y2="61026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963" y="3683887"/>
            <a:ext cx="2136474" cy="200346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0" r="90000">
                        <a14:foregroundMark x1="67692" y1="28462" x2="61923" y2="31923"/>
                        <a14:foregroundMark x1="31154" y1="58077" x2="11538" y2="15769"/>
                        <a14:foregroundMark x1="23462" y1="38462" x2="23462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7400" y="3962400"/>
            <a:ext cx="2057400" cy="1905000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extrusionClr>
              <a:srgbClr val="FFFF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667" r="97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334676"/>
            <a:ext cx="2209800" cy="2352675"/>
          </a:xfrm>
          <a:prstGeom prst="rect">
            <a:avLst/>
          </a:prstGeom>
        </p:spPr>
      </p:pic>
      <p:pic>
        <p:nvPicPr>
          <p:cNvPr id="3" name="Nhac khong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48200" y="6292188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5600" y="23812"/>
            <a:ext cx="4063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.VnArabia" pitchFamily="34" charset="0"/>
              </a:rPr>
              <a:t>Truyện: “Quả Trứng”</a:t>
            </a:r>
            <a:endParaRPr lang="en-US" sz="3200" dirty="0">
              <a:solidFill>
                <a:srgbClr val="FF0000"/>
              </a:solidFill>
              <a:latin typeface=".VnArabi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32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3889 L 0.11059 0.05 C 0.13368 0.05254 0.1684 0.05393 0.20451 0.05393 C 0.24566 0.05393 0.27865 0.05254 0.30191 0.05 L 0.4125 0.03889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25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393 0.11991 L -0.18143 0.22639 C -0.19948 0.25093 -0.22709 0.26435 -0.25538 0.26435 C -0.28785 0.26435 -0.31389 0.25093 -0.33212 0.22639 L -0.41893 0.11991 " pathEditMode="relative" rAng="0" ptsTypes="FffFF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7 0.07824 C 0.04167 0.06875 0.03438 0.06111 0.02552 0.06111 C 0.01528 0.06111 0.01146 0.06968 0.0099 0.07477 L 0.00834 0.08172 C 0.0066 0.08681 0.00261 0.09561 -0.00902 0.09561 C -0.01649 0.09561 -0.025 0.08773 -0.025 0.07824 C -0.025 0.06875 -0.01649 0.06111 -0.00902 0.06111 C 0.00261 0.06111 0.0066 0.06968 0.00834 0.07477 L 0.0099 0.08172 C 0.01146 0.08681 0.01528 0.09561 0.02552 0.09561 C 0.03438 0.09561 0.04167 0.08773 0.04167 0.07824 Z " pathEditMode="relative" rAng="0" ptsTypes="ffFffffFfff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2" b="95513" l="1154" r="90000">
                        <a14:foregroundMark x1="1410" y1="19744" x2="1410" y2="19744"/>
                        <a14:foregroundMark x1="42564" y1="67949" x2="40641" y2="9872"/>
                        <a14:foregroundMark x1="49231" y1="63077" x2="50256" y2="95513"/>
                        <a14:foregroundMark x1="51154" y1="61026" x2="26282" y2="61026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556" y="3929686"/>
            <a:ext cx="2136474" cy="200346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0" r="90000">
                        <a14:foregroundMark x1="67692" y1="28462" x2="61923" y2="31923"/>
                        <a14:foregroundMark x1="31154" y1="58077" x2="11538" y2="15769"/>
                        <a14:foregroundMark x1="23462" y1="38462" x2="23462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9700" y="4062239"/>
            <a:ext cx="2057400" cy="1651000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extrusionClr>
              <a:srgbClr val="FFFF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667" r="97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955" y="3711401"/>
            <a:ext cx="2057400" cy="235267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52615" y="4140139"/>
            <a:ext cx="1723567" cy="1705686"/>
            <a:chOff x="4138013" y="3820591"/>
            <a:chExt cx="1735964" cy="153574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3615" y="3820591"/>
              <a:ext cx="876585" cy="130810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20208">
              <a:off x="4138013" y="4091426"/>
              <a:ext cx="752580" cy="110326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7002">
              <a:off x="4834478" y="4092955"/>
              <a:ext cx="1039499" cy="1263383"/>
            </a:xfrm>
            <a:prstGeom prst="rect">
              <a:avLst/>
            </a:prstGeom>
          </p:spPr>
        </p:pic>
      </p:grpSp>
      <p:pic>
        <p:nvPicPr>
          <p:cNvPr id="13" name="Nhac khong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51755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5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774" y="3549795"/>
            <a:ext cx="2988748" cy="253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4256520"/>
            <a:ext cx="2084387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717" y="3733800"/>
            <a:ext cx="20605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88525" y="100168"/>
            <a:ext cx="3865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Đàm thoại về nội dung truyện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57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6" y="4572000"/>
            <a:ext cx="2084387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215" y="4629872"/>
            <a:ext cx="2060575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13" y="4114800"/>
            <a:ext cx="2189163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40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938</TotalTime>
  <Words>92</Words>
  <Application>Microsoft Office PowerPoint</Application>
  <PresentationFormat>On-screen Show (4:3)</PresentationFormat>
  <Paragraphs>16</Paragraphs>
  <Slides>15</Slides>
  <Notes>1</Notes>
  <HiddenSlides>0</HiddenSlides>
  <MMClips>7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1_Office Theme</vt:lpstr>
      <vt:lpstr>PHÒNG GIÁO DỤC- ĐÀO TẠO QUẬN LONG BIÊN TRƯỜNG MẦM NON GIA THƯỢNG</vt:lpstr>
      <vt:lpstr>ỔN ĐỊNH TỔ CHỨC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Vở kịch: “ Quả trứng”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DỤC- ĐÀO TẠO QUẬN LONG BIÊN TRƯỜNG MẦM NON GIA THƯỢNG</dc:title>
  <dc:creator>huy_ctn</dc:creator>
  <cp:lastModifiedBy>huy_ctn</cp:lastModifiedBy>
  <cp:revision>55</cp:revision>
  <dcterms:created xsi:type="dcterms:W3CDTF">2018-10-23T10:15:45Z</dcterms:created>
  <dcterms:modified xsi:type="dcterms:W3CDTF">2019-05-16T06:56:57Z</dcterms:modified>
</cp:coreProperties>
</file>