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5" autoAdjust="0"/>
    <p:restoredTop sz="94660"/>
  </p:normalViewPr>
  <p:slideViewPr>
    <p:cSldViewPr>
      <p:cViewPr>
        <p:scale>
          <a:sx n="102" d="100"/>
          <a:sy n="102" d="100"/>
        </p:scale>
        <p:origin x="-24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51142-04E6-41CA-A5E6-B680849C0203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24700-CE1C-4D92-9FF3-A332E2F74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5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24700-CE1C-4D92-9FF3-A332E2F74D1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4E82-9F25-4DA9-8ACE-9E7AD191F39D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38AB-D2A4-44C4-A58E-0DBA7F32F1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4E82-9F25-4DA9-8ACE-9E7AD191F39D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38AB-D2A4-44C4-A58E-0DBA7F32F1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4E82-9F25-4DA9-8ACE-9E7AD191F39D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38AB-D2A4-44C4-A58E-0DBA7F32F1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4E82-9F25-4DA9-8ACE-9E7AD191F39D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38AB-D2A4-44C4-A58E-0DBA7F32F1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4E82-9F25-4DA9-8ACE-9E7AD191F39D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38AB-D2A4-44C4-A58E-0DBA7F32F1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4E82-9F25-4DA9-8ACE-9E7AD191F39D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38AB-D2A4-44C4-A58E-0DBA7F32F1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4E82-9F25-4DA9-8ACE-9E7AD191F39D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38AB-D2A4-44C4-A58E-0DBA7F32F1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4E82-9F25-4DA9-8ACE-9E7AD191F39D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38AB-D2A4-44C4-A58E-0DBA7F32F1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4E82-9F25-4DA9-8ACE-9E7AD191F39D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38AB-D2A4-44C4-A58E-0DBA7F32F1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4E82-9F25-4DA9-8ACE-9E7AD191F39D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38AB-D2A4-44C4-A58E-0DBA7F32F1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4E82-9F25-4DA9-8ACE-9E7AD191F39D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38AB-D2A4-44C4-A58E-0DBA7F32F1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44E82-9F25-4DA9-8ACE-9E7AD191F39D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938AB-D2A4-44C4-A58E-0DBA7F32F1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27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43000"/>
            <a:ext cx="7772400" cy="1470025"/>
          </a:xfrm>
        </p:spPr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g-y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0653" y="2668555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8" name="Picture 14" descr="C:\Documents and Settings\Administrator\Desktop\giáo án\382607Barres_saisons__3_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</p:spPr>
      </p:pic>
      <p:pic>
        <p:nvPicPr>
          <p:cNvPr id="1040" name="Picture 16" descr="C:\Documents and Settings\Administrator\Desktop\giáo án\679818Barres_nourriture__8_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353175"/>
            <a:ext cx="2819400" cy="504825"/>
          </a:xfrm>
          <a:prstGeom prst="rect">
            <a:avLst/>
          </a:prstGeom>
          <a:noFill/>
        </p:spPr>
      </p:pic>
      <p:pic>
        <p:nvPicPr>
          <p:cNvPr id="1041" name="Picture 17" descr="C:\Documents and Settings\Administrator\Desktop\giáo án\679818Barres_nourriture__8_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6353175"/>
            <a:ext cx="2819400" cy="504825"/>
          </a:xfrm>
          <a:prstGeom prst="rect">
            <a:avLst/>
          </a:prstGeom>
          <a:noFill/>
        </p:spPr>
      </p:pic>
      <p:pic>
        <p:nvPicPr>
          <p:cNvPr id="1042" name="Picture 18" descr="C:\Documents and Settings\Administrator\Desktop\giáo án\679818Barres_nourriture__8_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6353175"/>
            <a:ext cx="2971800" cy="5048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Documents and Settings\Administrator\Desktop\giáo án\1157c8f3934b8a3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524000"/>
            <a:ext cx="6537502" cy="4525963"/>
          </a:xfrm>
          <a:prstGeom prst="rect">
            <a:avLst/>
          </a:prstGeom>
          <a:noFill/>
        </p:spPr>
      </p:pic>
      <p:pic>
        <p:nvPicPr>
          <p:cNvPr id="2054" name="Picture 6" descr="C:\Documents and Settings\Administrator\Desktop\giáo án\Happy_Day_Rainbow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524000"/>
            <a:ext cx="8146473" cy="4572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276600" y="5105400"/>
            <a:ext cx="510540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Cầu</a:t>
            </a:r>
            <a:r>
              <a:rPr lang="en-US" sz="66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vồng</a:t>
            </a:r>
            <a:endParaRPr lang="en-US" sz="6600" b="1" cap="none" spc="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WordArt 5"/>
          <p:cNvSpPr>
            <a:spLocks noGrp="1" noChangeArrowheads="1" noChangeShapeType="1" noTextEdit="1"/>
          </p:cNvSpPr>
          <p:nvPr>
            <p:ph idx="1"/>
          </p:nvPr>
        </p:nvSpPr>
        <p:spPr bwMode="auto">
          <a:xfrm>
            <a:off x="2590800" y="1828800"/>
            <a:ext cx="3810000" cy="3611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None/>
            </a:pPr>
            <a:r>
              <a:rPr lang="en-US" sz="3600" b="1" kern="10" dirty="0" smtClean="0">
                <a:ln w="12700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Avant"/>
              </a:rPr>
              <a:t>g</a:t>
            </a:r>
            <a:endParaRPr lang="en-US" sz="3600" b="1" kern="10" dirty="0">
              <a:ln w="12700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Avant"/>
            </a:endParaRPr>
          </a:p>
        </p:txBody>
      </p:sp>
      <p:pic>
        <p:nvPicPr>
          <p:cNvPr id="3076" name="Picture 4" descr="C:\Documents and Settings\Administrator\Desktop\giáo án\317542Barres_saison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48200" cy="819150"/>
          </a:xfrm>
          <a:prstGeom prst="rect">
            <a:avLst/>
          </a:prstGeom>
          <a:noFill/>
        </p:spPr>
      </p:pic>
      <p:pic>
        <p:nvPicPr>
          <p:cNvPr id="3077" name="Picture 5" descr="C:\Documents and Settings\Administrator\Desktop\giáo án\317542Barres_saison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0"/>
            <a:ext cx="4343400" cy="819150"/>
          </a:xfrm>
          <a:prstGeom prst="rect">
            <a:avLst/>
          </a:prstGeom>
          <a:noFill/>
        </p:spPr>
      </p:pic>
      <p:pic>
        <p:nvPicPr>
          <p:cNvPr id="3080" name="Picture 8" descr="C:\Documents and Settings\Administrator\Desktop\giáo án\hinh-dong-2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5105400"/>
            <a:ext cx="762000" cy="1533525"/>
          </a:xfrm>
          <a:prstGeom prst="rect">
            <a:avLst/>
          </a:prstGeom>
          <a:noFill/>
        </p:spPr>
      </p:pic>
      <p:pic>
        <p:nvPicPr>
          <p:cNvPr id="3081" name="Picture 9" descr="C:\Documents and Settings\Administrator\Desktop\giáo án\hinh-dong-2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7200" y="5029200"/>
            <a:ext cx="762000" cy="153352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Documents and Settings\Administrator\Desktop\giáo án\1982586s1jz0ah0lt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1190625" cy="1724025"/>
          </a:xfrm>
          <a:prstGeom prst="rect">
            <a:avLst/>
          </a:prstGeom>
          <a:noFill/>
        </p:spPr>
      </p:pic>
      <p:pic>
        <p:nvPicPr>
          <p:cNvPr id="4099" name="Picture 3" descr="C:\Documents and Settings\Administrator\Desktop\giáo án\1982586s1jz0ah0lt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152400"/>
            <a:ext cx="1190625" cy="1724025"/>
          </a:xfrm>
          <a:prstGeom prst="rect">
            <a:avLst/>
          </a:prstGeom>
          <a:noFill/>
        </p:spPr>
      </p:pic>
      <p:pic>
        <p:nvPicPr>
          <p:cNvPr id="4100" name="Picture 4" descr="C:\Documents and Settings\Administrator\Desktop\giáo án\hinh-dong-3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429000"/>
            <a:ext cx="762000" cy="2295525"/>
          </a:xfrm>
          <a:prstGeom prst="rect">
            <a:avLst/>
          </a:prstGeom>
          <a:noFill/>
        </p:spPr>
      </p:pic>
      <p:pic>
        <p:nvPicPr>
          <p:cNvPr id="4101" name="Picture 5" descr="C:\Documents and Settings\Administrator\Desktop\giáo án\hinh-dong-3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2819400"/>
            <a:ext cx="762000" cy="2295525"/>
          </a:xfrm>
          <a:prstGeom prst="rect">
            <a:avLst/>
          </a:prstGeom>
          <a:noFill/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2184400"/>
            <a:ext cx="1905000" cy="2667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4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0" y="2057400"/>
            <a:ext cx="1524000" cy="1981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3429000" y="2362200"/>
            <a:ext cx="19812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271DF7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Avant"/>
              </a:rPr>
              <a:t>g</a:t>
            </a:r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6019800" y="3276600"/>
            <a:ext cx="24384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66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Linus"/>
              </a:rPr>
              <a:t>g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57200" y="914400"/>
            <a:ext cx="26162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30000" b="1">
                <a:solidFill>
                  <a:srgbClr val="003300"/>
                </a:solidFill>
                <a:latin typeface=".VnArial NarrowH" pitchFamily="34" charset="0"/>
              </a:rPr>
              <a:t>G</a:t>
            </a:r>
          </a:p>
        </p:txBody>
      </p:sp>
      <p:pic>
        <p:nvPicPr>
          <p:cNvPr id="18437" name="Picture 5" descr="Butterfly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838200"/>
            <a:ext cx="1828800" cy="1724025"/>
          </a:xfrm>
          <a:prstGeom prst="rect">
            <a:avLst/>
          </a:prstGeom>
          <a:noFill/>
        </p:spPr>
      </p:pic>
      <p:pic>
        <p:nvPicPr>
          <p:cNvPr id="18438" name="Picture 6" descr="67126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81600"/>
            <a:ext cx="3733800" cy="1676400"/>
          </a:xfrm>
          <a:prstGeom prst="rect">
            <a:avLst/>
          </a:prstGeom>
          <a:noFill/>
        </p:spPr>
      </p:pic>
      <p:pic>
        <p:nvPicPr>
          <p:cNvPr id="18439" name="Picture 7" descr="Khung hinh hoa PPT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816" r="51711"/>
          <a:stretch>
            <a:fillRect/>
          </a:stretch>
        </p:blipFill>
        <p:spPr bwMode="auto">
          <a:xfrm>
            <a:off x="0" y="1371600"/>
            <a:ext cx="4114800" cy="5486400"/>
          </a:xfrm>
          <a:prstGeom prst="rect">
            <a:avLst/>
          </a:prstGeom>
          <a:noFill/>
        </p:spPr>
      </p:pic>
      <p:pic>
        <p:nvPicPr>
          <p:cNvPr id="5122" name="Picture 2" descr="C:\Documents and Settings\Administrator\Desktop\giáo án\340979Barres_coeurs__22_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562100" cy="628650"/>
          </a:xfrm>
          <a:prstGeom prst="rect">
            <a:avLst/>
          </a:prstGeom>
          <a:noFill/>
        </p:spPr>
      </p:pic>
      <p:pic>
        <p:nvPicPr>
          <p:cNvPr id="5123" name="Picture 3" descr="C:\Documents and Settings\Administrator\Desktop\giáo án\340979Barres_coeurs__22_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0"/>
            <a:ext cx="1562100" cy="628650"/>
          </a:xfrm>
          <a:prstGeom prst="rect">
            <a:avLst/>
          </a:prstGeom>
          <a:noFill/>
        </p:spPr>
      </p:pic>
      <p:pic>
        <p:nvPicPr>
          <p:cNvPr id="5124" name="Picture 4" descr="C:\Documents and Settings\Administrator\Desktop\giáo án\340979Barres_coeurs__22_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0"/>
            <a:ext cx="1562100" cy="628650"/>
          </a:xfrm>
          <a:prstGeom prst="rect">
            <a:avLst/>
          </a:prstGeom>
          <a:noFill/>
        </p:spPr>
      </p:pic>
      <p:pic>
        <p:nvPicPr>
          <p:cNvPr id="5125" name="Picture 5" descr="C:\Documents and Settings\Administrator\Desktop\giáo án\340979Barres_coeurs__22_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0"/>
            <a:ext cx="1562100" cy="628650"/>
          </a:xfrm>
          <a:prstGeom prst="rect">
            <a:avLst/>
          </a:prstGeom>
          <a:noFill/>
        </p:spPr>
      </p:pic>
      <p:pic>
        <p:nvPicPr>
          <p:cNvPr id="5126" name="Picture 6" descr="C:\Documents and Settings\Administrator\Desktop\giáo án\340979Barres_coeurs__22_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0"/>
            <a:ext cx="1562100" cy="628650"/>
          </a:xfrm>
          <a:prstGeom prst="rect">
            <a:avLst/>
          </a:prstGeom>
          <a:noFill/>
        </p:spPr>
      </p:pic>
      <p:pic>
        <p:nvPicPr>
          <p:cNvPr id="5127" name="Picture 7" descr="C:\Documents and Settings\Administrator\Desktop\giáo án\340979Barres_coeurs__22_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2400" y="0"/>
            <a:ext cx="1562100" cy="628650"/>
          </a:xfrm>
          <a:prstGeom prst="rect">
            <a:avLst/>
          </a:prstGeom>
          <a:noFill/>
        </p:spPr>
      </p:pic>
      <p:pic>
        <p:nvPicPr>
          <p:cNvPr id="14" name="Picture 5" descr="Butterfly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5133975"/>
            <a:ext cx="1828800" cy="172402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animBg="1"/>
      <p:bldP spid="184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768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endParaRPr lang="en-US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Administrator\Desktop\giáo án\tải xuống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600200"/>
            <a:ext cx="5715000" cy="3276600"/>
          </a:xfrm>
          <a:prstGeom prst="rect">
            <a:avLst/>
          </a:prstGeom>
          <a:noFill/>
        </p:spPr>
      </p:pic>
      <p:pic>
        <p:nvPicPr>
          <p:cNvPr id="6147" name="Picture 3" descr="C:\Documents and Settings\Administrator\Desktop\giáo án\56679526_p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228600"/>
            <a:ext cx="3810000" cy="504825"/>
          </a:xfrm>
          <a:prstGeom prst="rect">
            <a:avLst/>
          </a:prstGeom>
          <a:noFill/>
        </p:spPr>
      </p:pic>
      <p:pic>
        <p:nvPicPr>
          <p:cNvPr id="6148" name="Picture 4" descr="C:\Documents and Settings\Administrator\Desktop\giáo án\56679526_p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228600"/>
            <a:ext cx="3810000" cy="504825"/>
          </a:xfrm>
          <a:prstGeom prst="rect">
            <a:avLst/>
          </a:prstGeom>
          <a:noFill/>
        </p:spPr>
      </p:pic>
      <p:pic>
        <p:nvPicPr>
          <p:cNvPr id="6149" name="Picture 5" descr="C:\Documents and Settings\Administrator\Desktop\giáo án\56679526_p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8600"/>
            <a:ext cx="3810000" cy="504825"/>
          </a:xfrm>
          <a:prstGeom prst="rect">
            <a:avLst/>
          </a:prstGeom>
          <a:noFill/>
        </p:spPr>
      </p:pic>
      <p:pic>
        <p:nvPicPr>
          <p:cNvPr id="6150" name="Picture 6" descr="C:\Documents and Settings\Administrator\Desktop\giáo án\1018272pyifbwc5d7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4572000"/>
            <a:ext cx="762000" cy="2095500"/>
          </a:xfrm>
          <a:prstGeom prst="rect">
            <a:avLst/>
          </a:prstGeom>
          <a:noFill/>
        </p:spPr>
      </p:pic>
      <p:pic>
        <p:nvPicPr>
          <p:cNvPr id="6151" name="Picture 7" descr="C:\Documents and Settings\Administrator\Desktop\giáo án\1018272pyifbwc5d7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4572000"/>
            <a:ext cx="762000" cy="20955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4345" name="WordArt 10"/>
          <p:cNvSpPr>
            <a:spLocks noChangeArrowheads="1" noChangeShapeType="1" noTextEdit="1"/>
          </p:cNvSpPr>
          <p:nvPr/>
        </p:nvSpPr>
        <p:spPr bwMode="auto">
          <a:xfrm>
            <a:off x="2590800" y="2057400"/>
            <a:ext cx="281940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66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Avo"/>
              </a:rPr>
              <a:t>y</a:t>
            </a: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3400" y="2057400"/>
            <a:ext cx="2320925" cy="3733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1600200"/>
            <a:ext cx="2362200" cy="29591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057400"/>
            <a:ext cx="2320925" cy="3733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1600200"/>
            <a:ext cx="2362200" cy="29591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7170" name="Picture 2" descr="C:\Documents and Settings\Administrator\Desktop\giáo án\610477Barres_divers__6_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81500" y="228600"/>
            <a:ext cx="4762500" cy="1047750"/>
          </a:xfrm>
          <a:prstGeom prst="rect">
            <a:avLst/>
          </a:prstGeom>
          <a:noFill/>
        </p:spPr>
      </p:pic>
      <p:pic>
        <p:nvPicPr>
          <p:cNvPr id="7171" name="Picture 3" descr="C:\Documents and Settings\Administrator\Desktop\giáo án\610477Barres_divers__6_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8600"/>
            <a:ext cx="4762500" cy="1047750"/>
          </a:xfrm>
          <a:prstGeom prst="rect">
            <a:avLst/>
          </a:prstGeom>
          <a:noFill/>
        </p:spPr>
      </p:pic>
      <p:pic>
        <p:nvPicPr>
          <p:cNvPr id="7172" name="Picture 4" descr="C:\Documents and Settings\Administrator\Desktop\giáo án\hinh-dong-1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00900" y="3098524"/>
            <a:ext cx="1943100" cy="3759476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3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3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15363" name="WordArt 4"/>
          <p:cNvSpPr>
            <a:spLocks noChangeArrowheads="1" noChangeShapeType="1" noTextEdit="1"/>
          </p:cNvSpPr>
          <p:nvPr/>
        </p:nvSpPr>
        <p:spPr bwMode="auto">
          <a:xfrm>
            <a:off x="5943600" y="3276600"/>
            <a:ext cx="2314575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80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Murray2"/>
            </a:endParaRPr>
          </a:p>
        </p:txBody>
      </p:sp>
      <p:sp>
        <p:nvSpPr>
          <p:cNvPr id="15365" name="WordArt 10"/>
          <p:cNvSpPr>
            <a:spLocks noChangeArrowheads="1" noChangeShapeType="1" noTextEdit="1"/>
          </p:cNvSpPr>
          <p:nvPr/>
        </p:nvSpPr>
        <p:spPr bwMode="auto">
          <a:xfrm>
            <a:off x="3886200" y="2286000"/>
            <a:ext cx="18288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Avo"/>
              </a:rPr>
              <a:t>y</a:t>
            </a:r>
          </a:p>
        </p:txBody>
      </p:sp>
      <p:sp>
        <p:nvSpPr>
          <p:cNvPr id="40971" name="WordArt 11"/>
          <p:cNvSpPr>
            <a:spLocks noChangeArrowheads="1" noChangeShapeType="1" noTextEdit="1"/>
          </p:cNvSpPr>
          <p:nvPr/>
        </p:nvSpPr>
        <p:spPr bwMode="auto">
          <a:xfrm>
            <a:off x="457200" y="1828800"/>
            <a:ext cx="2743200" cy="292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VNI-Avo"/>
              </a:rPr>
              <a:t>Y</a:t>
            </a: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2286000"/>
            <a:ext cx="1779588" cy="3200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8194" name="Picture 2" descr="C:\Documents and Settings\Administrator\Desktop\giáo án\hinh-dong-2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848100"/>
            <a:ext cx="523875" cy="3009900"/>
          </a:xfrm>
          <a:prstGeom prst="rect">
            <a:avLst/>
          </a:prstGeom>
          <a:noFill/>
        </p:spPr>
      </p:pic>
      <p:pic>
        <p:nvPicPr>
          <p:cNvPr id="8195" name="Picture 3" descr="C:\Documents and Settings\Administrator\Desktop\giáo án\hinh-dong-2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0" y="0"/>
            <a:ext cx="523875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4097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34</Words>
  <Application>Microsoft Office PowerPoint</Application>
  <PresentationFormat>On-screen Show (4:3)</PresentationFormat>
  <Paragraphs>13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Làm quen chữ cái g-y</vt:lpstr>
      <vt:lpstr>PowerPoint Presentation</vt:lpstr>
      <vt:lpstr>PowerPoint Presentation</vt:lpstr>
      <vt:lpstr>PowerPoint Presentation</vt:lpstr>
      <vt:lpstr>PowerPoint Presentation</vt:lpstr>
      <vt:lpstr>Đám mây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Làm quen chữ cái g - y</dc:title>
  <dc:creator>trannamdt1</dc:creator>
  <cp:lastModifiedBy>Welcome</cp:lastModifiedBy>
  <cp:revision>18</cp:revision>
  <dcterms:created xsi:type="dcterms:W3CDTF">2018-03-28T06:56:32Z</dcterms:created>
  <dcterms:modified xsi:type="dcterms:W3CDTF">2018-04-04T09:12:35Z</dcterms:modified>
</cp:coreProperties>
</file>