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71" r:id="rId2"/>
    <p:sldId id="272" r:id="rId3"/>
    <p:sldId id="277" r:id="rId4"/>
    <p:sldId id="273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54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B92B-AF33-48E5-8F05-BBD99AF20979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ED26-02F6-4486-82E1-22BF24627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3FFD-77FE-4A47-B41C-ADD8590B4E73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1828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914400"/>
            <a:ext cx="716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PHÒNG </a:t>
            </a:r>
            <a:r>
              <a:rPr lang="en-US" b="1" dirty="0"/>
              <a:t>GIÁO DỤC VÀ ĐÀO TẠO QUẬN </a:t>
            </a:r>
            <a:r>
              <a:rPr lang="en-US" b="1" dirty="0" smtClean="0"/>
              <a:t>LONG BIÊN</a:t>
            </a:r>
            <a:endParaRPr lang="en-US" dirty="0"/>
          </a:p>
          <a:p>
            <a:pPr algn="ctr"/>
            <a:r>
              <a:rPr lang="en-US" b="1" dirty="0" smtClean="0"/>
              <a:t>TRƯỜNG MẦM NON HOA SỮA</a:t>
            </a:r>
            <a:endParaRPr lang="en-US" dirty="0" smtClean="0"/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Lăn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tục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hướng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thẳng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15m</a:t>
            </a:r>
            <a:endParaRPr lang="en-US" i="1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TCVĐ: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Ném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rổ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3 - 4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20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dạy:Hoàng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335975" y="204068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_duc_sang_moi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0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5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438400" y="2286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752600" y="1752600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VĐCB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15m”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ường và chân Beat - Nhạc beat bài Đường và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3818"/>
          </a:xfrm>
        </p:spPr>
      </p:pic>
      <p:sp>
        <p:nvSpPr>
          <p:cNvPr id="5" name="TextBox 4"/>
          <p:cNvSpPr txBox="1"/>
          <p:nvPr/>
        </p:nvSpPr>
        <p:spPr>
          <a:xfrm>
            <a:off x="2057400" y="1262743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rổ”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GHÉP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2400"/>
            <a:ext cx="609600" cy="609600"/>
          </a:xfrm>
          <a:prstGeom prst="rect">
            <a:avLst/>
          </a:prstGeom>
        </p:spPr>
      </p:pic>
      <p:pic>
        <p:nvPicPr>
          <p:cNvPr id="3" name="CRAZY FROG - Axel F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4"/>
            <a:ext cx="9144000" cy="6872344"/>
          </a:xfrm>
        </p:spPr>
      </p:pic>
      <p:pic>
        <p:nvPicPr>
          <p:cNvPr id="3" name="Happy Birthday To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42</Words>
  <Application>Microsoft Office PowerPoint</Application>
  <PresentationFormat>On-screen Show (4:3)</PresentationFormat>
  <Paragraphs>22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</dc:creator>
  <cp:lastModifiedBy>Lop C3</cp:lastModifiedBy>
  <cp:revision>45</cp:revision>
  <dcterms:created xsi:type="dcterms:W3CDTF">2017-09-20T15:47:56Z</dcterms:created>
  <dcterms:modified xsi:type="dcterms:W3CDTF">2018-04-06T02:13:23Z</dcterms:modified>
</cp:coreProperties>
</file>